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ags/tag2.xml" ContentType="application/vnd.openxmlformats-officedocument.presentationml.tags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theme/theme2.xml" ContentType="application/vnd.openxmlformats-officedocument.theme+xml"/>
  <Override PartName="/ppt/tags/tag3.xml" ContentType="application/vnd.openxmlformats-officedocument.presentationml.tags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3.xml" ContentType="application/vnd.openxmlformats-officedocument.theme+xml"/>
  <Override PartName="/ppt/tags/tag4.xml" ContentType="application/vnd.openxmlformats-officedocument.presentationml.tags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theme/theme4.xml" ContentType="application/vnd.openxmlformats-officedocument.theme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heme/theme5.xml" ContentType="application/vnd.openxmlformats-officedocument.theme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84" r:id="rId4"/>
    <p:sldMasterId id="2147483832" r:id="rId5"/>
    <p:sldMasterId id="2147483897" r:id="rId6"/>
    <p:sldMasterId id="2147483907" r:id="rId7"/>
  </p:sldMasterIdLst>
  <p:notesMasterIdLst>
    <p:notesMasterId r:id="rId20"/>
  </p:notesMasterIdLst>
  <p:sldIdLst>
    <p:sldId id="2147482046" r:id="rId8"/>
    <p:sldId id="2147481231" r:id="rId9"/>
    <p:sldId id="2147482158" r:id="rId10"/>
    <p:sldId id="2147482159" r:id="rId11"/>
    <p:sldId id="2147482160" r:id="rId12"/>
    <p:sldId id="2147482036" r:id="rId13"/>
    <p:sldId id="2147482162" r:id="rId14"/>
    <p:sldId id="2147482165" r:id="rId15"/>
    <p:sldId id="2147482161" r:id="rId16"/>
    <p:sldId id="2147482163" r:id="rId17"/>
    <p:sldId id="2147482164" r:id="rId18"/>
    <p:sldId id="2147482139" r:id="rId19"/>
  </p:sldIdLst>
  <p:sldSz cx="12192000" cy="6858000"/>
  <p:notesSz cx="6858000" cy="9144000"/>
  <p:custDataLst>
    <p:tags r:id="rId21"/>
  </p:custDataLst>
  <p:defaultTextStyle>
    <a:defPPr>
      <a:defRPr lang="en-P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77C"/>
    <a:srgbClr val="B7DEE8"/>
    <a:srgbClr val="FAE9A2"/>
    <a:srgbClr val="A9D08E"/>
    <a:srgbClr val="003300"/>
    <a:srgbClr val="F3A8AD"/>
    <a:srgbClr val="C3E8B0"/>
    <a:srgbClr val="98CAF9"/>
    <a:srgbClr val="FFE7E7"/>
    <a:srgbClr val="FFC9C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512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3" Type="http://schemas.openxmlformats.org/officeDocument/2006/relationships/customXml" Target="../customXml/item3.xml"/><Relationship Id="rId21" Type="http://schemas.openxmlformats.org/officeDocument/2006/relationships/tags" Target="tags/tag1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9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4.xml"/><Relationship Id="rId24" Type="http://schemas.openxmlformats.org/officeDocument/2006/relationships/theme" Target="theme/theme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8.xml"/><Relationship Id="rId23" Type="http://schemas.openxmlformats.org/officeDocument/2006/relationships/viewProps" Target="viewProps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P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D57860D-7406-4347-B2ED-19C7F335EBBF}" type="datetimeFigureOut">
              <a:rPr lang="en-PE" smtClean="0"/>
              <a:t>11/13/2025</a:t>
            </a:fld>
            <a:endParaRPr lang="en-P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P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P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P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099D061-E353-474D-8A81-4F623B717581}" type="slidenum">
              <a:rPr lang="en-PE" smtClean="0"/>
              <a:t>‹Nº›</a:t>
            </a:fld>
            <a:endParaRPr lang="en-PE"/>
          </a:p>
        </p:txBody>
      </p:sp>
    </p:spTree>
    <p:extLst>
      <p:ext uri="{BB962C8B-B14F-4D97-AF65-F5344CB8AC3E}">
        <p14:creationId xmlns:p14="http://schemas.microsoft.com/office/powerpoint/2010/main" val="7445465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4.xml"/><Relationship Id="rId2" Type="http://schemas.openxmlformats.org/officeDocument/2006/relationships/tags" Target="../tags/tag7.xml"/><Relationship Id="rId1" Type="http://schemas.openxmlformats.org/officeDocument/2006/relationships/tags" Target="../tags/tag6.xml"/><Relationship Id="rId6" Type="http://schemas.openxmlformats.org/officeDocument/2006/relationships/image" Target="../media/image6.jpeg"/><Relationship Id="rId5" Type="http://schemas.openxmlformats.org/officeDocument/2006/relationships/image" Target="../media/image3.emf"/><Relationship Id="rId4" Type="http://schemas.openxmlformats.org/officeDocument/2006/relationships/oleObject" Target="../embeddings/oleObject4.bin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0034B9-0229-E302-F347-E82FC34FA9F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2F33FE2-6E44-713D-162D-B5B4C767CAC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2CD019B-8EF7-8823-6FC3-CFCA0764A88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/>
              <a:t>Presentation footer if required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868B076-34A5-144B-BBA8-8FDD5670713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AE1FFAB-E171-455B-9038-C4EED3267AD2}" type="slidenum">
              <a:rPr lang="en-GB" smtClean="0"/>
              <a:pPr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228030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genda Two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77825" y="1925637"/>
            <a:ext cx="5508000" cy="4132263"/>
          </a:xfrm>
        </p:spPr>
        <p:txBody>
          <a:bodyPr/>
          <a:lstStyle>
            <a:lvl1pPr>
              <a:spcBef>
                <a:spcPts val="1600"/>
              </a:spcBef>
              <a:spcAft>
                <a:spcPts val="1600"/>
              </a:spcAft>
              <a:defRPr b="1">
                <a:solidFill>
                  <a:schemeClr val="accent1"/>
                </a:solidFill>
              </a:defRPr>
            </a:lvl1pPr>
            <a:lvl2pPr marL="216000" indent="0">
              <a:spcAft>
                <a:spcPts val="0"/>
              </a:spcAft>
              <a:buNone/>
              <a:defRPr sz="1200"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CC380D-5F44-41E8-971E-CDD19ED6F8E3}" type="slidenum">
              <a:rPr lang="en-GB" smtClean="0"/>
              <a:t>‹Nº›</a:t>
            </a:fld>
            <a:endParaRPr lang="en-GB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6235E8A8-7A94-4D3A-8CEF-505EA93C3FAB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6306175" y="1925636"/>
            <a:ext cx="5508000" cy="4132263"/>
          </a:xfrm>
        </p:spPr>
        <p:txBody>
          <a:bodyPr/>
          <a:lstStyle>
            <a:lvl1pPr>
              <a:spcBef>
                <a:spcPts val="1600"/>
              </a:spcBef>
              <a:spcAft>
                <a:spcPts val="1600"/>
              </a:spcAft>
              <a:defRPr b="1">
                <a:solidFill>
                  <a:schemeClr val="accent1"/>
                </a:solidFill>
              </a:defRPr>
            </a:lvl1pPr>
            <a:lvl2pPr marL="216000" indent="0">
              <a:spcAft>
                <a:spcPts val="0"/>
              </a:spcAft>
              <a:buNone/>
              <a:defRPr sz="1200"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486902815"/>
      </p:ext>
    </p:extLst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7825" y="1925637"/>
            <a:ext cx="5508000" cy="413226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CC380D-5F44-41E8-971E-CDD19ED6F8E3}" type="slidenum">
              <a:rPr lang="en-GB" smtClean="0"/>
              <a:t>‹Nº›</a:t>
            </a:fld>
            <a:endParaRPr lang="en-GB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0C26C6CA-6FA0-41CA-894A-BF8B4460FDF3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6306175" y="1925637"/>
            <a:ext cx="5508000" cy="413226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85048926"/>
      </p:ext>
    </p:extLst>
  </p:cSld>
  <p:clrMapOvr>
    <a:masterClrMapping/>
  </p:clrMapOvr>
  <p:transition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 Indent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95025" y="1925637"/>
            <a:ext cx="4690800" cy="413226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CC380D-5F44-41E8-971E-CDD19ED6F8E3}" type="slidenum">
              <a:rPr lang="en-GB" smtClean="0"/>
              <a:t>‹Nº›</a:t>
            </a:fld>
            <a:endParaRPr lang="en-GB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0C26C6CA-6FA0-41CA-894A-BF8B4460FDF3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7123375" y="1925637"/>
            <a:ext cx="4690800" cy="413226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7DCB0DAD-1D3A-4AE1-B658-E47AEDEBDC9E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377825" y="1925638"/>
            <a:ext cx="727075" cy="854075"/>
          </a:xfrm>
        </p:spPr>
        <p:txBody>
          <a:bodyPr/>
          <a:lstStyle>
            <a:lvl1pPr>
              <a:defRPr sz="2750">
                <a:latin typeface="+mj-lt"/>
              </a:defRPr>
            </a:lvl1pPr>
          </a:lstStyle>
          <a:p>
            <a:pPr lvl="0"/>
            <a:r>
              <a:rPr lang="en-US"/>
              <a:t>0.</a:t>
            </a:r>
            <a:endParaRPr lang="en-GB"/>
          </a:p>
        </p:txBody>
      </p:sp>
      <p:sp>
        <p:nvSpPr>
          <p:cNvPr id="10" name="Content Placeholder 8">
            <a:extLst>
              <a:ext uri="{FF2B5EF4-FFF2-40B4-BE49-F238E27FC236}">
                <a16:creationId xmlns:a16="http://schemas.microsoft.com/office/drawing/2014/main" id="{8A05E0C6-0A16-44EE-A33F-CB3D25780FDB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6306177" y="1925636"/>
            <a:ext cx="727075" cy="854075"/>
          </a:xfrm>
        </p:spPr>
        <p:txBody>
          <a:bodyPr/>
          <a:lstStyle>
            <a:lvl1pPr>
              <a:defRPr sz="2750">
                <a:latin typeface="+mj-lt"/>
              </a:defRPr>
            </a:lvl1pPr>
          </a:lstStyle>
          <a:p>
            <a:pPr lvl="0"/>
            <a:r>
              <a:rPr lang="en-US"/>
              <a:t>0.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68209911"/>
      </p:ext>
    </p:extLst>
  </p:cSld>
  <p:clrMapOvr>
    <a:masterClrMapping/>
  </p:clrMapOvr>
  <p:transition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 Large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77825" y="1925637"/>
            <a:ext cx="6840000" cy="41322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66175" y="1925637"/>
            <a:ext cx="4248000" cy="41322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1584744" y="6480175"/>
            <a:ext cx="229431" cy="216000"/>
          </a:xfrm>
        </p:spPr>
        <p:txBody>
          <a:bodyPr/>
          <a:lstStyle/>
          <a:p>
            <a:fld id="{29CC380D-5F44-41E8-971E-CDD19ED6F8E3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87280110"/>
      </p:ext>
    </p:extLst>
  </p:cSld>
  <p:clrMapOvr>
    <a:masterClrMapping/>
  </p:clrMapOvr>
  <p:transition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 Large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77825" y="1925637"/>
            <a:ext cx="4248000" cy="41322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74175" y="1925637"/>
            <a:ext cx="6840000" cy="41322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CC380D-5F44-41E8-971E-CDD19ED6F8E3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72866094"/>
      </p:ext>
    </p:extLst>
  </p:cSld>
  <p:clrMapOvr>
    <a:masterClrMapping/>
  </p:clrMapOvr>
  <p:transition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wo Content Large Right Teal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9CC380D-5F44-41E8-971E-CDD19ED6F8E3}" type="slidenum">
              <a:rPr lang="en-GB" smtClean="0"/>
              <a:pPr/>
              <a:t>‹Nº›</a:t>
            </a:fld>
            <a:endParaRPr lang="en-GB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6AC93332-FCA3-4054-A844-0AC0A2544D34}"/>
              </a:ext>
            </a:extLst>
          </p:cNvPr>
          <p:cNvCxnSpPr/>
          <p:nvPr/>
        </p:nvCxnSpPr>
        <p:spPr>
          <a:xfrm>
            <a:off x="377825" y="1227932"/>
            <a:ext cx="11436350" cy="0"/>
          </a:xfrm>
          <a:prstGeom prst="line">
            <a:avLst/>
          </a:prstGeom>
          <a:ln w="317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FE2FACF5-A60D-44FC-A578-FD005792C1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7825" y="1925638"/>
            <a:ext cx="4248000" cy="4132264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  <a:lvl6pPr>
              <a:defRPr>
                <a:solidFill>
                  <a:schemeClr val="bg1"/>
                </a:solidFill>
              </a:defRPr>
            </a:lvl6pPr>
            <a:lvl7pPr>
              <a:defRPr>
                <a:solidFill>
                  <a:schemeClr val="bg1"/>
                </a:solidFill>
              </a:defRPr>
            </a:lvl7pPr>
            <a:lvl8pPr>
              <a:defRPr>
                <a:solidFill>
                  <a:schemeClr val="bg1"/>
                </a:solidFill>
              </a:defRPr>
            </a:lvl8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76F58283-0844-453D-BCD6-1587B2F3A939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4974175" y="1925637"/>
            <a:ext cx="6840000" cy="4132264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  <a:lvl6pPr>
              <a:defRPr>
                <a:solidFill>
                  <a:schemeClr val="bg1"/>
                </a:solidFill>
              </a:defRPr>
            </a:lvl6pPr>
            <a:lvl7pPr>
              <a:defRPr>
                <a:solidFill>
                  <a:schemeClr val="bg1"/>
                </a:solidFill>
              </a:defRPr>
            </a:lvl7pPr>
            <a:lvl8pPr>
              <a:defRPr>
                <a:solidFill>
                  <a:schemeClr val="bg1"/>
                </a:solidFill>
              </a:defRPr>
            </a:lvl8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grpSp>
        <p:nvGrpSpPr>
          <p:cNvPr id="14" name="Group 4">
            <a:extLst>
              <a:ext uri="{FF2B5EF4-FFF2-40B4-BE49-F238E27FC236}">
                <a16:creationId xmlns:a16="http://schemas.microsoft.com/office/drawing/2014/main" id="{13F999CE-9C37-4238-A5F2-7077956E6886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10296048" y="6238239"/>
            <a:ext cx="1269026" cy="446803"/>
            <a:chOff x="0" y="1146"/>
            <a:chExt cx="5760" cy="2028"/>
          </a:xfrm>
          <a:solidFill>
            <a:schemeClr val="bg1"/>
          </a:solidFill>
        </p:grpSpPr>
        <p:sp>
          <p:nvSpPr>
            <p:cNvPr id="18" name="Freeform 5">
              <a:extLst>
                <a:ext uri="{FF2B5EF4-FFF2-40B4-BE49-F238E27FC236}">
                  <a16:creationId xmlns:a16="http://schemas.microsoft.com/office/drawing/2014/main" id="{AC1D8F21-2709-44C6-A862-3D477B455A8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0" y="1146"/>
              <a:ext cx="1673" cy="1673"/>
            </a:xfrm>
            <a:custGeom>
              <a:avLst/>
              <a:gdLst>
                <a:gd name="T0" fmla="*/ 349 w 1394"/>
                <a:gd name="T1" fmla="*/ 348 h 1394"/>
                <a:gd name="T2" fmla="*/ 697 w 1394"/>
                <a:gd name="T3" fmla="*/ 0 h 1394"/>
                <a:gd name="T4" fmla="*/ 1045 w 1394"/>
                <a:gd name="T5" fmla="*/ 348 h 1394"/>
                <a:gd name="T6" fmla="*/ 349 w 1394"/>
                <a:gd name="T7" fmla="*/ 348 h 1394"/>
                <a:gd name="T8" fmla="*/ 349 w 1394"/>
                <a:gd name="T9" fmla="*/ 1045 h 1394"/>
                <a:gd name="T10" fmla="*/ 697 w 1394"/>
                <a:gd name="T11" fmla="*/ 1394 h 1394"/>
                <a:gd name="T12" fmla="*/ 1045 w 1394"/>
                <a:gd name="T13" fmla="*/ 1045 h 1394"/>
                <a:gd name="T14" fmla="*/ 349 w 1394"/>
                <a:gd name="T15" fmla="*/ 1045 h 1394"/>
                <a:gd name="T16" fmla="*/ 664 w 1394"/>
                <a:gd name="T17" fmla="*/ 695 h 1394"/>
                <a:gd name="T18" fmla="*/ 349 w 1394"/>
                <a:gd name="T19" fmla="*/ 348 h 1394"/>
                <a:gd name="T20" fmla="*/ 0 w 1394"/>
                <a:gd name="T21" fmla="*/ 697 h 1394"/>
                <a:gd name="T22" fmla="*/ 349 w 1394"/>
                <a:gd name="T23" fmla="*/ 1045 h 1394"/>
                <a:gd name="T24" fmla="*/ 664 w 1394"/>
                <a:gd name="T25" fmla="*/ 698 h 1394"/>
                <a:gd name="T26" fmla="*/ 664 w 1394"/>
                <a:gd name="T27" fmla="*/ 695 h 1394"/>
                <a:gd name="T28" fmla="*/ 730 w 1394"/>
                <a:gd name="T29" fmla="*/ 698 h 1394"/>
                <a:gd name="T30" fmla="*/ 1045 w 1394"/>
                <a:gd name="T31" fmla="*/ 1045 h 1394"/>
                <a:gd name="T32" fmla="*/ 1394 w 1394"/>
                <a:gd name="T33" fmla="*/ 697 h 1394"/>
                <a:gd name="T34" fmla="*/ 1045 w 1394"/>
                <a:gd name="T35" fmla="*/ 348 h 1394"/>
                <a:gd name="T36" fmla="*/ 730 w 1394"/>
                <a:gd name="T37" fmla="*/ 695 h 1394"/>
                <a:gd name="T38" fmla="*/ 730 w 1394"/>
                <a:gd name="T39" fmla="*/ 698 h 13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394" h="1394">
                  <a:moveTo>
                    <a:pt x="349" y="348"/>
                  </a:moveTo>
                  <a:cubicBezTo>
                    <a:pt x="349" y="156"/>
                    <a:pt x="505" y="0"/>
                    <a:pt x="697" y="0"/>
                  </a:cubicBezTo>
                  <a:cubicBezTo>
                    <a:pt x="889" y="0"/>
                    <a:pt x="1045" y="156"/>
                    <a:pt x="1045" y="348"/>
                  </a:cubicBezTo>
                  <a:cubicBezTo>
                    <a:pt x="349" y="348"/>
                    <a:pt x="349" y="348"/>
                    <a:pt x="349" y="348"/>
                  </a:cubicBezTo>
                  <a:moveTo>
                    <a:pt x="349" y="1045"/>
                  </a:moveTo>
                  <a:cubicBezTo>
                    <a:pt x="349" y="1238"/>
                    <a:pt x="505" y="1394"/>
                    <a:pt x="697" y="1394"/>
                  </a:cubicBezTo>
                  <a:cubicBezTo>
                    <a:pt x="889" y="1394"/>
                    <a:pt x="1045" y="1238"/>
                    <a:pt x="1045" y="1045"/>
                  </a:cubicBezTo>
                  <a:lnTo>
                    <a:pt x="349" y="1045"/>
                  </a:lnTo>
                  <a:close/>
                  <a:moveTo>
                    <a:pt x="664" y="695"/>
                  </a:moveTo>
                  <a:cubicBezTo>
                    <a:pt x="487" y="679"/>
                    <a:pt x="349" y="530"/>
                    <a:pt x="349" y="348"/>
                  </a:cubicBezTo>
                  <a:cubicBezTo>
                    <a:pt x="156" y="348"/>
                    <a:pt x="0" y="504"/>
                    <a:pt x="0" y="697"/>
                  </a:cubicBezTo>
                  <a:cubicBezTo>
                    <a:pt x="0" y="889"/>
                    <a:pt x="156" y="1045"/>
                    <a:pt x="349" y="1045"/>
                  </a:cubicBezTo>
                  <a:cubicBezTo>
                    <a:pt x="349" y="864"/>
                    <a:pt x="487" y="715"/>
                    <a:pt x="664" y="698"/>
                  </a:cubicBezTo>
                  <a:lnTo>
                    <a:pt x="664" y="695"/>
                  </a:lnTo>
                  <a:close/>
                  <a:moveTo>
                    <a:pt x="730" y="698"/>
                  </a:moveTo>
                  <a:cubicBezTo>
                    <a:pt x="907" y="715"/>
                    <a:pt x="1045" y="864"/>
                    <a:pt x="1045" y="1045"/>
                  </a:cubicBezTo>
                  <a:cubicBezTo>
                    <a:pt x="1238" y="1045"/>
                    <a:pt x="1394" y="889"/>
                    <a:pt x="1394" y="697"/>
                  </a:cubicBezTo>
                  <a:cubicBezTo>
                    <a:pt x="1394" y="504"/>
                    <a:pt x="1238" y="348"/>
                    <a:pt x="1045" y="348"/>
                  </a:cubicBezTo>
                  <a:cubicBezTo>
                    <a:pt x="1045" y="530"/>
                    <a:pt x="907" y="679"/>
                    <a:pt x="730" y="695"/>
                  </a:cubicBezTo>
                  <a:lnTo>
                    <a:pt x="730" y="6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9" name="Rectangle 6">
              <a:extLst>
                <a:ext uri="{FF2B5EF4-FFF2-40B4-BE49-F238E27FC236}">
                  <a16:creationId xmlns:a16="http://schemas.microsoft.com/office/drawing/2014/main" id="{62A929BA-F06F-4FD5-B86B-A9BB60B1DC6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46" y="2761"/>
              <a:ext cx="63" cy="59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0" name="Freeform 7">
              <a:extLst>
                <a:ext uri="{FF2B5EF4-FFF2-40B4-BE49-F238E27FC236}">
                  <a16:creationId xmlns:a16="http://schemas.microsoft.com/office/drawing/2014/main" id="{7E2EC9FA-6FAE-4F8D-9B12-6CAF9A278344}"/>
                </a:ext>
              </a:extLst>
            </p:cNvPr>
            <p:cNvSpPr>
              <a:spLocks/>
            </p:cNvSpPr>
            <p:nvPr/>
          </p:nvSpPr>
          <p:spPr bwMode="auto">
            <a:xfrm>
              <a:off x="2091" y="1565"/>
              <a:ext cx="875" cy="843"/>
            </a:xfrm>
            <a:custGeom>
              <a:avLst/>
              <a:gdLst>
                <a:gd name="T0" fmla="*/ 437 w 875"/>
                <a:gd name="T1" fmla="*/ 427 h 843"/>
                <a:gd name="T2" fmla="*/ 267 w 875"/>
                <a:gd name="T3" fmla="*/ 0 h 843"/>
                <a:gd name="T4" fmla="*/ 0 w 875"/>
                <a:gd name="T5" fmla="*/ 0 h 843"/>
                <a:gd name="T6" fmla="*/ 0 w 875"/>
                <a:gd name="T7" fmla="*/ 834 h 843"/>
                <a:gd name="T8" fmla="*/ 179 w 875"/>
                <a:gd name="T9" fmla="*/ 834 h 843"/>
                <a:gd name="T10" fmla="*/ 179 w 875"/>
                <a:gd name="T11" fmla="*/ 242 h 843"/>
                <a:gd name="T12" fmla="*/ 437 w 875"/>
                <a:gd name="T13" fmla="*/ 843 h 843"/>
                <a:gd name="T14" fmla="*/ 437 w 875"/>
                <a:gd name="T15" fmla="*/ 843 h 843"/>
                <a:gd name="T16" fmla="*/ 695 w 875"/>
                <a:gd name="T17" fmla="*/ 242 h 843"/>
                <a:gd name="T18" fmla="*/ 695 w 875"/>
                <a:gd name="T19" fmla="*/ 834 h 843"/>
                <a:gd name="T20" fmla="*/ 875 w 875"/>
                <a:gd name="T21" fmla="*/ 834 h 843"/>
                <a:gd name="T22" fmla="*/ 875 w 875"/>
                <a:gd name="T23" fmla="*/ 0 h 843"/>
                <a:gd name="T24" fmla="*/ 609 w 875"/>
                <a:gd name="T25" fmla="*/ 0 h 843"/>
                <a:gd name="T26" fmla="*/ 437 w 875"/>
                <a:gd name="T27" fmla="*/ 427 h 8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875" h="843">
                  <a:moveTo>
                    <a:pt x="437" y="427"/>
                  </a:moveTo>
                  <a:lnTo>
                    <a:pt x="267" y="0"/>
                  </a:lnTo>
                  <a:lnTo>
                    <a:pt x="0" y="0"/>
                  </a:lnTo>
                  <a:lnTo>
                    <a:pt x="0" y="834"/>
                  </a:lnTo>
                  <a:lnTo>
                    <a:pt x="179" y="834"/>
                  </a:lnTo>
                  <a:lnTo>
                    <a:pt x="179" y="242"/>
                  </a:lnTo>
                  <a:lnTo>
                    <a:pt x="437" y="843"/>
                  </a:lnTo>
                  <a:lnTo>
                    <a:pt x="437" y="843"/>
                  </a:lnTo>
                  <a:lnTo>
                    <a:pt x="695" y="242"/>
                  </a:lnTo>
                  <a:lnTo>
                    <a:pt x="695" y="834"/>
                  </a:lnTo>
                  <a:lnTo>
                    <a:pt x="875" y="834"/>
                  </a:lnTo>
                  <a:lnTo>
                    <a:pt x="875" y="0"/>
                  </a:lnTo>
                  <a:lnTo>
                    <a:pt x="609" y="0"/>
                  </a:lnTo>
                  <a:lnTo>
                    <a:pt x="437" y="42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" name="Freeform 8">
              <a:extLst>
                <a:ext uri="{FF2B5EF4-FFF2-40B4-BE49-F238E27FC236}">
                  <a16:creationId xmlns:a16="http://schemas.microsoft.com/office/drawing/2014/main" id="{FC2F68CA-B5CC-45F6-8512-B1E3E6265D62}"/>
                </a:ext>
              </a:extLst>
            </p:cNvPr>
            <p:cNvSpPr>
              <a:spLocks/>
            </p:cNvSpPr>
            <p:nvPr/>
          </p:nvSpPr>
          <p:spPr bwMode="auto">
            <a:xfrm>
              <a:off x="3005" y="2876"/>
              <a:ext cx="432" cy="290"/>
            </a:xfrm>
            <a:custGeom>
              <a:avLst/>
              <a:gdLst>
                <a:gd name="T0" fmla="*/ 274 w 360"/>
                <a:gd name="T1" fmla="*/ 0 h 241"/>
                <a:gd name="T2" fmla="*/ 195 w 360"/>
                <a:gd name="T3" fmla="*/ 44 h 241"/>
                <a:gd name="T4" fmla="*/ 118 w 360"/>
                <a:gd name="T5" fmla="*/ 0 h 241"/>
                <a:gd name="T6" fmla="*/ 44 w 360"/>
                <a:gd name="T7" fmla="*/ 40 h 241"/>
                <a:gd name="T8" fmla="*/ 44 w 360"/>
                <a:gd name="T9" fmla="*/ 6 h 241"/>
                <a:gd name="T10" fmla="*/ 0 w 360"/>
                <a:gd name="T11" fmla="*/ 6 h 241"/>
                <a:gd name="T12" fmla="*/ 1 w 360"/>
                <a:gd name="T13" fmla="*/ 38 h 241"/>
                <a:gd name="T14" fmla="*/ 1 w 360"/>
                <a:gd name="T15" fmla="*/ 241 h 241"/>
                <a:gd name="T16" fmla="*/ 45 w 360"/>
                <a:gd name="T17" fmla="*/ 241 h 241"/>
                <a:gd name="T18" fmla="*/ 45 w 360"/>
                <a:gd name="T19" fmla="*/ 108 h 241"/>
                <a:gd name="T20" fmla="*/ 55 w 360"/>
                <a:gd name="T21" fmla="*/ 60 h 241"/>
                <a:gd name="T22" fmla="*/ 106 w 360"/>
                <a:gd name="T23" fmla="*/ 35 h 241"/>
                <a:gd name="T24" fmla="*/ 158 w 360"/>
                <a:gd name="T25" fmla="*/ 86 h 241"/>
                <a:gd name="T26" fmla="*/ 158 w 360"/>
                <a:gd name="T27" fmla="*/ 241 h 241"/>
                <a:gd name="T28" fmla="*/ 202 w 360"/>
                <a:gd name="T29" fmla="*/ 241 h 241"/>
                <a:gd name="T30" fmla="*/ 202 w 360"/>
                <a:gd name="T31" fmla="*/ 110 h 241"/>
                <a:gd name="T32" fmla="*/ 212 w 360"/>
                <a:gd name="T33" fmla="*/ 59 h 241"/>
                <a:gd name="T34" fmla="*/ 262 w 360"/>
                <a:gd name="T35" fmla="*/ 35 h 241"/>
                <a:gd name="T36" fmla="*/ 307 w 360"/>
                <a:gd name="T37" fmla="*/ 55 h 241"/>
                <a:gd name="T38" fmla="*/ 315 w 360"/>
                <a:gd name="T39" fmla="*/ 91 h 241"/>
                <a:gd name="T40" fmla="*/ 315 w 360"/>
                <a:gd name="T41" fmla="*/ 241 h 241"/>
                <a:gd name="T42" fmla="*/ 360 w 360"/>
                <a:gd name="T43" fmla="*/ 241 h 241"/>
                <a:gd name="T44" fmla="*/ 360 w 360"/>
                <a:gd name="T45" fmla="*/ 84 h 241"/>
                <a:gd name="T46" fmla="*/ 274 w 360"/>
                <a:gd name="T47" fmla="*/ 0 h 2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360" h="241">
                  <a:moveTo>
                    <a:pt x="274" y="0"/>
                  </a:moveTo>
                  <a:cubicBezTo>
                    <a:pt x="222" y="0"/>
                    <a:pt x="203" y="31"/>
                    <a:pt x="195" y="44"/>
                  </a:cubicBezTo>
                  <a:cubicBezTo>
                    <a:pt x="186" y="27"/>
                    <a:pt x="170" y="0"/>
                    <a:pt x="118" y="0"/>
                  </a:cubicBezTo>
                  <a:cubicBezTo>
                    <a:pt x="98" y="0"/>
                    <a:pt x="66" y="4"/>
                    <a:pt x="44" y="40"/>
                  </a:cubicBezTo>
                  <a:cubicBezTo>
                    <a:pt x="44" y="6"/>
                    <a:pt x="44" y="6"/>
                    <a:pt x="44" y="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1" y="38"/>
                    <a:pt x="1" y="38"/>
                    <a:pt x="1" y="38"/>
                  </a:cubicBezTo>
                  <a:cubicBezTo>
                    <a:pt x="1" y="241"/>
                    <a:pt x="1" y="241"/>
                    <a:pt x="1" y="241"/>
                  </a:cubicBezTo>
                  <a:cubicBezTo>
                    <a:pt x="45" y="241"/>
                    <a:pt x="45" y="241"/>
                    <a:pt x="45" y="241"/>
                  </a:cubicBezTo>
                  <a:cubicBezTo>
                    <a:pt x="45" y="108"/>
                    <a:pt x="45" y="108"/>
                    <a:pt x="45" y="108"/>
                  </a:cubicBezTo>
                  <a:cubicBezTo>
                    <a:pt x="45" y="93"/>
                    <a:pt x="45" y="74"/>
                    <a:pt x="55" y="60"/>
                  </a:cubicBezTo>
                  <a:cubicBezTo>
                    <a:pt x="60" y="53"/>
                    <a:pt x="76" y="35"/>
                    <a:pt x="106" y="35"/>
                  </a:cubicBezTo>
                  <a:cubicBezTo>
                    <a:pt x="141" y="35"/>
                    <a:pt x="158" y="57"/>
                    <a:pt x="158" y="86"/>
                  </a:cubicBezTo>
                  <a:cubicBezTo>
                    <a:pt x="158" y="241"/>
                    <a:pt x="158" y="241"/>
                    <a:pt x="158" y="241"/>
                  </a:cubicBezTo>
                  <a:cubicBezTo>
                    <a:pt x="202" y="241"/>
                    <a:pt x="202" y="241"/>
                    <a:pt x="202" y="241"/>
                  </a:cubicBezTo>
                  <a:cubicBezTo>
                    <a:pt x="202" y="110"/>
                    <a:pt x="202" y="110"/>
                    <a:pt x="202" y="110"/>
                  </a:cubicBezTo>
                  <a:cubicBezTo>
                    <a:pt x="202" y="100"/>
                    <a:pt x="202" y="74"/>
                    <a:pt x="212" y="59"/>
                  </a:cubicBezTo>
                  <a:cubicBezTo>
                    <a:pt x="218" y="51"/>
                    <a:pt x="234" y="35"/>
                    <a:pt x="262" y="35"/>
                  </a:cubicBezTo>
                  <a:cubicBezTo>
                    <a:pt x="285" y="35"/>
                    <a:pt x="300" y="44"/>
                    <a:pt x="307" y="55"/>
                  </a:cubicBezTo>
                  <a:cubicBezTo>
                    <a:pt x="311" y="61"/>
                    <a:pt x="315" y="70"/>
                    <a:pt x="315" y="91"/>
                  </a:cubicBezTo>
                  <a:cubicBezTo>
                    <a:pt x="315" y="241"/>
                    <a:pt x="315" y="241"/>
                    <a:pt x="315" y="241"/>
                  </a:cubicBezTo>
                  <a:cubicBezTo>
                    <a:pt x="360" y="241"/>
                    <a:pt x="360" y="241"/>
                    <a:pt x="360" y="241"/>
                  </a:cubicBezTo>
                  <a:cubicBezTo>
                    <a:pt x="360" y="84"/>
                    <a:pt x="360" y="84"/>
                    <a:pt x="360" y="84"/>
                  </a:cubicBezTo>
                  <a:cubicBezTo>
                    <a:pt x="360" y="14"/>
                    <a:pt x="308" y="0"/>
                    <a:pt x="274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2" name="Freeform 9">
              <a:extLst>
                <a:ext uri="{FF2B5EF4-FFF2-40B4-BE49-F238E27FC236}">
                  <a16:creationId xmlns:a16="http://schemas.microsoft.com/office/drawing/2014/main" id="{95A2837E-1EC9-41CC-935E-B6626B260C6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059" y="2760"/>
              <a:ext cx="395" cy="406"/>
            </a:xfrm>
            <a:custGeom>
              <a:avLst/>
              <a:gdLst>
                <a:gd name="T0" fmla="*/ 230 w 395"/>
                <a:gd name="T1" fmla="*/ 0 h 406"/>
                <a:gd name="T2" fmla="*/ 170 w 395"/>
                <a:gd name="T3" fmla="*/ 0 h 406"/>
                <a:gd name="T4" fmla="*/ 0 w 395"/>
                <a:gd name="T5" fmla="*/ 406 h 406"/>
                <a:gd name="T6" fmla="*/ 57 w 395"/>
                <a:gd name="T7" fmla="*/ 406 h 406"/>
                <a:gd name="T8" fmla="*/ 102 w 395"/>
                <a:gd name="T9" fmla="*/ 300 h 406"/>
                <a:gd name="T10" fmla="*/ 289 w 395"/>
                <a:gd name="T11" fmla="*/ 300 h 406"/>
                <a:gd name="T12" fmla="*/ 333 w 395"/>
                <a:gd name="T13" fmla="*/ 406 h 406"/>
                <a:gd name="T14" fmla="*/ 395 w 395"/>
                <a:gd name="T15" fmla="*/ 406 h 406"/>
                <a:gd name="T16" fmla="*/ 230 w 395"/>
                <a:gd name="T17" fmla="*/ 0 h 406"/>
                <a:gd name="T18" fmla="*/ 120 w 395"/>
                <a:gd name="T19" fmla="*/ 254 h 406"/>
                <a:gd name="T20" fmla="*/ 198 w 395"/>
                <a:gd name="T21" fmla="*/ 56 h 406"/>
                <a:gd name="T22" fmla="*/ 272 w 395"/>
                <a:gd name="T23" fmla="*/ 254 h 406"/>
                <a:gd name="T24" fmla="*/ 120 w 395"/>
                <a:gd name="T25" fmla="*/ 254 h 4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95" h="406">
                  <a:moveTo>
                    <a:pt x="230" y="0"/>
                  </a:moveTo>
                  <a:lnTo>
                    <a:pt x="170" y="0"/>
                  </a:lnTo>
                  <a:lnTo>
                    <a:pt x="0" y="406"/>
                  </a:lnTo>
                  <a:lnTo>
                    <a:pt x="57" y="406"/>
                  </a:lnTo>
                  <a:lnTo>
                    <a:pt x="102" y="300"/>
                  </a:lnTo>
                  <a:lnTo>
                    <a:pt x="289" y="300"/>
                  </a:lnTo>
                  <a:lnTo>
                    <a:pt x="333" y="406"/>
                  </a:lnTo>
                  <a:lnTo>
                    <a:pt x="395" y="406"/>
                  </a:lnTo>
                  <a:lnTo>
                    <a:pt x="230" y="0"/>
                  </a:lnTo>
                  <a:close/>
                  <a:moveTo>
                    <a:pt x="120" y="254"/>
                  </a:moveTo>
                  <a:lnTo>
                    <a:pt x="198" y="56"/>
                  </a:lnTo>
                  <a:lnTo>
                    <a:pt x="272" y="254"/>
                  </a:lnTo>
                  <a:lnTo>
                    <a:pt x="120" y="25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3" name="Rectangle 10">
              <a:extLst>
                <a:ext uri="{FF2B5EF4-FFF2-40B4-BE49-F238E27FC236}">
                  <a16:creationId xmlns:a16="http://schemas.microsoft.com/office/drawing/2014/main" id="{8C5CFF76-8EB9-4194-9F16-96322A7EBA0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52" y="2884"/>
              <a:ext cx="51" cy="282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4" name="Freeform 11">
              <a:extLst>
                <a:ext uri="{FF2B5EF4-FFF2-40B4-BE49-F238E27FC236}">
                  <a16:creationId xmlns:a16="http://schemas.microsoft.com/office/drawing/2014/main" id="{3A66B96A-1ADA-49F7-8591-831A0D7635AE}"/>
                </a:ext>
              </a:extLst>
            </p:cNvPr>
            <p:cNvSpPr>
              <a:spLocks/>
            </p:cNvSpPr>
            <p:nvPr/>
          </p:nvSpPr>
          <p:spPr bwMode="auto">
            <a:xfrm>
              <a:off x="2509" y="2879"/>
              <a:ext cx="246" cy="287"/>
            </a:xfrm>
            <a:custGeom>
              <a:avLst/>
              <a:gdLst>
                <a:gd name="T0" fmla="*/ 120 w 205"/>
                <a:gd name="T1" fmla="*/ 0 h 239"/>
                <a:gd name="T2" fmla="*/ 45 w 205"/>
                <a:gd name="T3" fmla="*/ 42 h 239"/>
                <a:gd name="T4" fmla="*/ 44 w 205"/>
                <a:gd name="T5" fmla="*/ 4 h 239"/>
                <a:gd name="T6" fmla="*/ 0 w 205"/>
                <a:gd name="T7" fmla="*/ 4 h 239"/>
                <a:gd name="T8" fmla="*/ 1 w 205"/>
                <a:gd name="T9" fmla="*/ 31 h 239"/>
                <a:gd name="T10" fmla="*/ 1 w 205"/>
                <a:gd name="T11" fmla="*/ 239 h 239"/>
                <a:gd name="T12" fmla="*/ 45 w 205"/>
                <a:gd name="T13" fmla="*/ 239 h 239"/>
                <a:gd name="T14" fmla="*/ 45 w 205"/>
                <a:gd name="T15" fmla="*/ 104 h 239"/>
                <a:gd name="T16" fmla="*/ 106 w 205"/>
                <a:gd name="T17" fmla="*/ 34 h 239"/>
                <a:gd name="T18" fmla="*/ 148 w 205"/>
                <a:gd name="T19" fmla="*/ 50 h 239"/>
                <a:gd name="T20" fmla="*/ 161 w 205"/>
                <a:gd name="T21" fmla="*/ 90 h 239"/>
                <a:gd name="T22" fmla="*/ 161 w 205"/>
                <a:gd name="T23" fmla="*/ 239 h 239"/>
                <a:gd name="T24" fmla="*/ 205 w 205"/>
                <a:gd name="T25" fmla="*/ 239 h 239"/>
                <a:gd name="T26" fmla="*/ 205 w 205"/>
                <a:gd name="T27" fmla="*/ 80 h 239"/>
                <a:gd name="T28" fmla="*/ 120 w 205"/>
                <a:gd name="T29" fmla="*/ 0 h 2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05" h="239">
                  <a:moveTo>
                    <a:pt x="120" y="0"/>
                  </a:moveTo>
                  <a:cubicBezTo>
                    <a:pt x="67" y="0"/>
                    <a:pt x="50" y="33"/>
                    <a:pt x="45" y="42"/>
                  </a:cubicBezTo>
                  <a:cubicBezTo>
                    <a:pt x="44" y="4"/>
                    <a:pt x="44" y="4"/>
                    <a:pt x="44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1" y="31"/>
                    <a:pt x="1" y="31"/>
                    <a:pt x="1" y="31"/>
                  </a:cubicBezTo>
                  <a:cubicBezTo>
                    <a:pt x="1" y="239"/>
                    <a:pt x="1" y="239"/>
                    <a:pt x="1" y="239"/>
                  </a:cubicBezTo>
                  <a:cubicBezTo>
                    <a:pt x="45" y="239"/>
                    <a:pt x="45" y="239"/>
                    <a:pt x="45" y="239"/>
                  </a:cubicBezTo>
                  <a:cubicBezTo>
                    <a:pt x="45" y="104"/>
                    <a:pt x="45" y="104"/>
                    <a:pt x="45" y="104"/>
                  </a:cubicBezTo>
                  <a:cubicBezTo>
                    <a:pt x="45" y="57"/>
                    <a:pt x="74" y="34"/>
                    <a:pt x="106" y="34"/>
                  </a:cubicBezTo>
                  <a:cubicBezTo>
                    <a:pt x="121" y="34"/>
                    <a:pt x="137" y="39"/>
                    <a:pt x="148" y="50"/>
                  </a:cubicBezTo>
                  <a:cubicBezTo>
                    <a:pt x="159" y="60"/>
                    <a:pt x="161" y="74"/>
                    <a:pt x="161" y="90"/>
                  </a:cubicBezTo>
                  <a:cubicBezTo>
                    <a:pt x="161" y="239"/>
                    <a:pt x="161" y="239"/>
                    <a:pt x="161" y="239"/>
                  </a:cubicBezTo>
                  <a:cubicBezTo>
                    <a:pt x="205" y="239"/>
                    <a:pt x="205" y="239"/>
                    <a:pt x="205" y="239"/>
                  </a:cubicBezTo>
                  <a:cubicBezTo>
                    <a:pt x="205" y="80"/>
                    <a:pt x="205" y="80"/>
                    <a:pt x="205" y="80"/>
                  </a:cubicBezTo>
                  <a:cubicBezTo>
                    <a:pt x="205" y="8"/>
                    <a:pt x="141" y="0"/>
                    <a:pt x="12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5" name="Freeform 12">
              <a:extLst>
                <a:ext uri="{FF2B5EF4-FFF2-40B4-BE49-F238E27FC236}">
                  <a16:creationId xmlns:a16="http://schemas.microsoft.com/office/drawing/2014/main" id="{F193243B-9D63-43C7-80DB-062E39A87542}"/>
                </a:ext>
              </a:extLst>
            </p:cNvPr>
            <p:cNvSpPr>
              <a:spLocks/>
            </p:cNvSpPr>
            <p:nvPr/>
          </p:nvSpPr>
          <p:spPr bwMode="auto">
            <a:xfrm>
              <a:off x="3027" y="1550"/>
              <a:ext cx="644" cy="881"/>
            </a:xfrm>
            <a:custGeom>
              <a:avLst/>
              <a:gdLst>
                <a:gd name="T0" fmla="*/ 5 w 537"/>
                <a:gd name="T1" fmla="*/ 489 h 734"/>
                <a:gd name="T2" fmla="*/ 256 w 537"/>
                <a:gd name="T3" fmla="*/ 730 h 734"/>
                <a:gd name="T4" fmla="*/ 537 w 537"/>
                <a:gd name="T5" fmla="*/ 513 h 734"/>
                <a:gd name="T6" fmla="*/ 291 w 537"/>
                <a:gd name="T7" fmla="*/ 299 h 734"/>
                <a:gd name="T8" fmla="*/ 172 w 537"/>
                <a:gd name="T9" fmla="*/ 203 h 734"/>
                <a:gd name="T10" fmla="*/ 276 w 537"/>
                <a:gd name="T11" fmla="*/ 115 h 734"/>
                <a:gd name="T12" fmla="*/ 384 w 537"/>
                <a:gd name="T13" fmla="*/ 217 h 734"/>
                <a:gd name="T14" fmla="*/ 519 w 537"/>
                <a:gd name="T15" fmla="*/ 217 h 734"/>
                <a:gd name="T16" fmla="*/ 287 w 537"/>
                <a:gd name="T17" fmla="*/ 0 h 734"/>
                <a:gd name="T18" fmla="*/ 24 w 537"/>
                <a:gd name="T19" fmla="*/ 216 h 734"/>
                <a:gd name="T20" fmla="*/ 239 w 537"/>
                <a:gd name="T21" fmla="*/ 423 h 734"/>
                <a:gd name="T22" fmla="*/ 389 w 537"/>
                <a:gd name="T23" fmla="*/ 524 h 734"/>
                <a:gd name="T24" fmla="*/ 257 w 537"/>
                <a:gd name="T25" fmla="*/ 617 h 734"/>
                <a:gd name="T26" fmla="*/ 148 w 537"/>
                <a:gd name="T27" fmla="*/ 489 h 734"/>
                <a:gd name="T28" fmla="*/ 5 w 537"/>
                <a:gd name="T29" fmla="*/ 489 h 7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37" h="734">
                  <a:moveTo>
                    <a:pt x="5" y="489"/>
                  </a:moveTo>
                  <a:cubicBezTo>
                    <a:pt x="0" y="663"/>
                    <a:pt x="118" y="727"/>
                    <a:pt x="256" y="730"/>
                  </a:cubicBezTo>
                  <a:cubicBezTo>
                    <a:pt x="415" y="734"/>
                    <a:pt x="537" y="666"/>
                    <a:pt x="537" y="513"/>
                  </a:cubicBezTo>
                  <a:cubicBezTo>
                    <a:pt x="537" y="359"/>
                    <a:pt x="399" y="334"/>
                    <a:pt x="291" y="299"/>
                  </a:cubicBezTo>
                  <a:cubicBezTo>
                    <a:pt x="249" y="286"/>
                    <a:pt x="172" y="274"/>
                    <a:pt x="172" y="203"/>
                  </a:cubicBezTo>
                  <a:cubicBezTo>
                    <a:pt x="172" y="143"/>
                    <a:pt x="223" y="115"/>
                    <a:pt x="276" y="115"/>
                  </a:cubicBezTo>
                  <a:cubicBezTo>
                    <a:pt x="344" y="115"/>
                    <a:pt x="379" y="148"/>
                    <a:pt x="384" y="217"/>
                  </a:cubicBezTo>
                  <a:cubicBezTo>
                    <a:pt x="519" y="217"/>
                    <a:pt x="519" y="217"/>
                    <a:pt x="519" y="217"/>
                  </a:cubicBezTo>
                  <a:cubicBezTo>
                    <a:pt x="519" y="80"/>
                    <a:pt x="413" y="0"/>
                    <a:pt x="287" y="0"/>
                  </a:cubicBezTo>
                  <a:cubicBezTo>
                    <a:pt x="161" y="0"/>
                    <a:pt x="24" y="73"/>
                    <a:pt x="24" y="216"/>
                  </a:cubicBezTo>
                  <a:cubicBezTo>
                    <a:pt x="24" y="340"/>
                    <a:pt x="161" y="403"/>
                    <a:pt x="239" y="423"/>
                  </a:cubicBezTo>
                  <a:cubicBezTo>
                    <a:pt x="281" y="434"/>
                    <a:pt x="389" y="447"/>
                    <a:pt x="389" y="524"/>
                  </a:cubicBezTo>
                  <a:cubicBezTo>
                    <a:pt x="389" y="597"/>
                    <a:pt x="313" y="617"/>
                    <a:pt x="257" y="617"/>
                  </a:cubicBezTo>
                  <a:cubicBezTo>
                    <a:pt x="184" y="617"/>
                    <a:pt x="142" y="566"/>
                    <a:pt x="148" y="489"/>
                  </a:cubicBezTo>
                  <a:lnTo>
                    <a:pt x="5" y="48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6" name="Freeform 13">
              <a:extLst>
                <a:ext uri="{FF2B5EF4-FFF2-40B4-BE49-F238E27FC236}">
                  <a16:creationId xmlns:a16="http://schemas.microsoft.com/office/drawing/2014/main" id="{458C4DD8-75E6-4E2A-94DF-E7721F561DAD}"/>
                </a:ext>
              </a:extLst>
            </p:cNvPr>
            <p:cNvSpPr>
              <a:spLocks/>
            </p:cNvSpPr>
            <p:nvPr/>
          </p:nvSpPr>
          <p:spPr bwMode="auto">
            <a:xfrm>
              <a:off x="5287" y="2807"/>
              <a:ext cx="166" cy="363"/>
            </a:xfrm>
            <a:custGeom>
              <a:avLst/>
              <a:gdLst>
                <a:gd name="T0" fmla="*/ 86 w 138"/>
                <a:gd name="T1" fmla="*/ 0 h 303"/>
                <a:gd name="T2" fmla="*/ 42 w 138"/>
                <a:gd name="T3" fmla="*/ 14 h 303"/>
                <a:gd name="T4" fmla="*/ 42 w 138"/>
                <a:gd name="T5" fmla="*/ 64 h 303"/>
                <a:gd name="T6" fmla="*/ 0 w 138"/>
                <a:gd name="T7" fmla="*/ 64 h 303"/>
                <a:gd name="T8" fmla="*/ 0 w 138"/>
                <a:gd name="T9" fmla="*/ 96 h 303"/>
                <a:gd name="T10" fmla="*/ 42 w 138"/>
                <a:gd name="T11" fmla="*/ 96 h 303"/>
                <a:gd name="T12" fmla="*/ 42 w 138"/>
                <a:gd name="T13" fmla="*/ 252 h 303"/>
                <a:gd name="T14" fmla="*/ 101 w 138"/>
                <a:gd name="T15" fmla="*/ 303 h 303"/>
                <a:gd name="T16" fmla="*/ 138 w 138"/>
                <a:gd name="T17" fmla="*/ 300 h 303"/>
                <a:gd name="T18" fmla="*/ 138 w 138"/>
                <a:gd name="T19" fmla="*/ 266 h 303"/>
                <a:gd name="T20" fmla="*/ 117 w 138"/>
                <a:gd name="T21" fmla="*/ 268 h 303"/>
                <a:gd name="T22" fmla="*/ 86 w 138"/>
                <a:gd name="T23" fmla="*/ 237 h 303"/>
                <a:gd name="T24" fmla="*/ 86 w 138"/>
                <a:gd name="T25" fmla="*/ 96 h 303"/>
                <a:gd name="T26" fmla="*/ 138 w 138"/>
                <a:gd name="T27" fmla="*/ 96 h 303"/>
                <a:gd name="T28" fmla="*/ 138 w 138"/>
                <a:gd name="T29" fmla="*/ 63 h 303"/>
                <a:gd name="T30" fmla="*/ 86 w 138"/>
                <a:gd name="T31" fmla="*/ 63 h 303"/>
                <a:gd name="T32" fmla="*/ 86 w 138"/>
                <a:gd name="T33" fmla="*/ 0 h 3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38" h="303">
                  <a:moveTo>
                    <a:pt x="86" y="0"/>
                  </a:moveTo>
                  <a:cubicBezTo>
                    <a:pt x="42" y="14"/>
                    <a:pt x="42" y="14"/>
                    <a:pt x="42" y="14"/>
                  </a:cubicBezTo>
                  <a:cubicBezTo>
                    <a:pt x="42" y="64"/>
                    <a:pt x="42" y="64"/>
                    <a:pt x="42" y="64"/>
                  </a:cubicBezTo>
                  <a:cubicBezTo>
                    <a:pt x="0" y="64"/>
                    <a:pt x="0" y="64"/>
                    <a:pt x="0" y="64"/>
                  </a:cubicBezTo>
                  <a:cubicBezTo>
                    <a:pt x="0" y="96"/>
                    <a:pt x="0" y="96"/>
                    <a:pt x="0" y="96"/>
                  </a:cubicBezTo>
                  <a:cubicBezTo>
                    <a:pt x="42" y="96"/>
                    <a:pt x="42" y="96"/>
                    <a:pt x="42" y="96"/>
                  </a:cubicBezTo>
                  <a:cubicBezTo>
                    <a:pt x="42" y="252"/>
                    <a:pt x="42" y="252"/>
                    <a:pt x="42" y="252"/>
                  </a:cubicBezTo>
                  <a:cubicBezTo>
                    <a:pt x="42" y="291"/>
                    <a:pt x="61" y="303"/>
                    <a:pt x="101" y="303"/>
                  </a:cubicBezTo>
                  <a:cubicBezTo>
                    <a:pt x="117" y="303"/>
                    <a:pt x="130" y="301"/>
                    <a:pt x="138" y="300"/>
                  </a:cubicBezTo>
                  <a:cubicBezTo>
                    <a:pt x="138" y="266"/>
                    <a:pt x="138" y="266"/>
                    <a:pt x="138" y="266"/>
                  </a:cubicBezTo>
                  <a:cubicBezTo>
                    <a:pt x="134" y="267"/>
                    <a:pt x="126" y="268"/>
                    <a:pt x="117" y="268"/>
                  </a:cubicBezTo>
                  <a:cubicBezTo>
                    <a:pt x="86" y="268"/>
                    <a:pt x="86" y="249"/>
                    <a:pt x="86" y="237"/>
                  </a:cubicBezTo>
                  <a:cubicBezTo>
                    <a:pt x="86" y="96"/>
                    <a:pt x="86" y="96"/>
                    <a:pt x="86" y="96"/>
                  </a:cubicBezTo>
                  <a:cubicBezTo>
                    <a:pt x="138" y="96"/>
                    <a:pt x="138" y="96"/>
                    <a:pt x="138" y="96"/>
                  </a:cubicBezTo>
                  <a:cubicBezTo>
                    <a:pt x="138" y="63"/>
                    <a:pt x="138" y="63"/>
                    <a:pt x="138" y="63"/>
                  </a:cubicBezTo>
                  <a:cubicBezTo>
                    <a:pt x="86" y="63"/>
                    <a:pt x="86" y="63"/>
                    <a:pt x="86" y="63"/>
                  </a:cubicBezTo>
                  <a:cubicBezTo>
                    <a:pt x="86" y="0"/>
                    <a:pt x="86" y="0"/>
                    <a:pt x="86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7" name="Rectangle 14">
              <a:extLst>
                <a:ext uri="{FF2B5EF4-FFF2-40B4-BE49-F238E27FC236}">
                  <a16:creationId xmlns:a16="http://schemas.microsoft.com/office/drawing/2014/main" id="{D234DAB2-9B0E-4241-B678-A946BCA8C1B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83" y="2761"/>
              <a:ext cx="53" cy="40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8" name="Freeform 15">
              <a:extLst>
                <a:ext uri="{FF2B5EF4-FFF2-40B4-BE49-F238E27FC236}">
                  <a16:creationId xmlns:a16="http://schemas.microsoft.com/office/drawing/2014/main" id="{C1DDC25C-3BB1-47EA-8E84-30FDD1A0F2E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858" y="2875"/>
              <a:ext cx="239" cy="299"/>
            </a:xfrm>
            <a:custGeom>
              <a:avLst/>
              <a:gdLst>
                <a:gd name="T0" fmla="*/ 195 w 199"/>
                <a:gd name="T1" fmla="*/ 183 h 249"/>
                <a:gd name="T2" fmla="*/ 197 w 199"/>
                <a:gd name="T3" fmla="*/ 71 h 249"/>
                <a:gd name="T4" fmla="*/ 189 w 199"/>
                <a:gd name="T5" fmla="*/ 35 h 249"/>
                <a:gd name="T6" fmla="*/ 105 w 199"/>
                <a:gd name="T7" fmla="*/ 0 h 249"/>
                <a:gd name="T8" fmla="*/ 30 w 199"/>
                <a:gd name="T9" fmla="*/ 26 h 249"/>
                <a:gd name="T10" fmla="*/ 13 w 199"/>
                <a:gd name="T11" fmla="*/ 70 h 249"/>
                <a:gd name="T12" fmla="*/ 57 w 199"/>
                <a:gd name="T13" fmla="*/ 70 h 249"/>
                <a:gd name="T14" fmla="*/ 104 w 199"/>
                <a:gd name="T15" fmla="*/ 30 h 249"/>
                <a:gd name="T16" fmla="*/ 145 w 199"/>
                <a:gd name="T17" fmla="*/ 46 h 249"/>
                <a:gd name="T18" fmla="*/ 154 w 199"/>
                <a:gd name="T19" fmla="*/ 98 h 249"/>
                <a:gd name="T20" fmla="*/ 122 w 199"/>
                <a:gd name="T21" fmla="*/ 96 h 249"/>
                <a:gd name="T22" fmla="*/ 41 w 199"/>
                <a:gd name="T23" fmla="*/ 112 h 249"/>
                <a:gd name="T24" fmla="*/ 0 w 199"/>
                <a:gd name="T25" fmla="*/ 180 h 249"/>
                <a:gd name="T26" fmla="*/ 82 w 199"/>
                <a:gd name="T27" fmla="*/ 249 h 249"/>
                <a:gd name="T28" fmla="*/ 155 w 199"/>
                <a:gd name="T29" fmla="*/ 207 h 249"/>
                <a:gd name="T30" fmla="*/ 159 w 199"/>
                <a:gd name="T31" fmla="*/ 242 h 249"/>
                <a:gd name="T32" fmla="*/ 199 w 199"/>
                <a:gd name="T33" fmla="*/ 242 h 249"/>
                <a:gd name="T34" fmla="*/ 195 w 199"/>
                <a:gd name="T35" fmla="*/ 183 h 249"/>
                <a:gd name="T36" fmla="*/ 142 w 199"/>
                <a:gd name="T37" fmla="*/ 190 h 249"/>
                <a:gd name="T38" fmla="*/ 93 w 199"/>
                <a:gd name="T39" fmla="*/ 215 h 249"/>
                <a:gd name="T40" fmla="*/ 44 w 199"/>
                <a:gd name="T41" fmla="*/ 174 h 249"/>
                <a:gd name="T42" fmla="*/ 129 w 199"/>
                <a:gd name="T43" fmla="*/ 127 h 249"/>
                <a:gd name="T44" fmla="*/ 154 w 199"/>
                <a:gd name="T45" fmla="*/ 128 h 249"/>
                <a:gd name="T46" fmla="*/ 142 w 199"/>
                <a:gd name="T47" fmla="*/ 190 h 2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99" h="249">
                  <a:moveTo>
                    <a:pt x="195" y="183"/>
                  </a:moveTo>
                  <a:cubicBezTo>
                    <a:pt x="197" y="71"/>
                    <a:pt x="197" y="71"/>
                    <a:pt x="197" y="71"/>
                  </a:cubicBezTo>
                  <a:cubicBezTo>
                    <a:pt x="197" y="60"/>
                    <a:pt x="196" y="49"/>
                    <a:pt x="189" y="35"/>
                  </a:cubicBezTo>
                  <a:cubicBezTo>
                    <a:pt x="176" y="11"/>
                    <a:pt x="140" y="0"/>
                    <a:pt x="105" y="0"/>
                  </a:cubicBezTo>
                  <a:cubicBezTo>
                    <a:pt x="81" y="0"/>
                    <a:pt x="48" y="6"/>
                    <a:pt x="30" y="26"/>
                  </a:cubicBezTo>
                  <a:cubicBezTo>
                    <a:pt x="16" y="41"/>
                    <a:pt x="15" y="58"/>
                    <a:pt x="13" y="70"/>
                  </a:cubicBezTo>
                  <a:cubicBezTo>
                    <a:pt x="57" y="70"/>
                    <a:pt x="57" y="70"/>
                    <a:pt x="57" y="70"/>
                  </a:cubicBezTo>
                  <a:cubicBezTo>
                    <a:pt x="58" y="61"/>
                    <a:pt x="60" y="30"/>
                    <a:pt x="104" y="30"/>
                  </a:cubicBezTo>
                  <a:cubicBezTo>
                    <a:pt x="117" y="30"/>
                    <a:pt x="136" y="34"/>
                    <a:pt x="145" y="46"/>
                  </a:cubicBezTo>
                  <a:cubicBezTo>
                    <a:pt x="154" y="56"/>
                    <a:pt x="154" y="69"/>
                    <a:pt x="154" y="98"/>
                  </a:cubicBezTo>
                  <a:cubicBezTo>
                    <a:pt x="140" y="97"/>
                    <a:pt x="133" y="96"/>
                    <a:pt x="122" y="96"/>
                  </a:cubicBezTo>
                  <a:cubicBezTo>
                    <a:pt x="103" y="96"/>
                    <a:pt x="66" y="98"/>
                    <a:pt x="41" y="112"/>
                  </a:cubicBezTo>
                  <a:cubicBezTo>
                    <a:pt x="6" y="132"/>
                    <a:pt x="0" y="162"/>
                    <a:pt x="0" y="180"/>
                  </a:cubicBezTo>
                  <a:cubicBezTo>
                    <a:pt x="0" y="219"/>
                    <a:pt x="29" y="249"/>
                    <a:pt x="82" y="249"/>
                  </a:cubicBezTo>
                  <a:cubicBezTo>
                    <a:pt x="102" y="249"/>
                    <a:pt x="134" y="246"/>
                    <a:pt x="155" y="207"/>
                  </a:cubicBezTo>
                  <a:cubicBezTo>
                    <a:pt x="155" y="219"/>
                    <a:pt x="156" y="230"/>
                    <a:pt x="159" y="242"/>
                  </a:cubicBezTo>
                  <a:cubicBezTo>
                    <a:pt x="199" y="242"/>
                    <a:pt x="199" y="242"/>
                    <a:pt x="199" y="242"/>
                  </a:cubicBezTo>
                  <a:cubicBezTo>
                    <a:pt x="195" y="218"/>
                    <a:pt x="195" y="187"/>
                    <a:pt x="195" y="183"/>
                  </a:cubicBezTo>
                  <a:close/>
                  <a:moveTo>
                    <a:pt x="142" y="190"/>
                  </a:moveTo>
                  <a:cubicBezTo>
                    <a:pt x="132" y="206"/>
                    <a:pt x="115" y="215"/>
                    <a:pt x="93" y="215"/>
                  </a:cubicBezTo>
                  <a:cubicBezTo>
                    <a:pt x="53" y="215"/>
                    <a:pt x="44" y="189"/>
                    <a:pt x="44" y="174"/>
                  </a:cubicBezTo>
                  <a:cubicBezTo>
                    <a:pt x="44" y="127"/>
                    <a:pt x="111" y="127"/>
                    <a:pt x="129" y="127"/>
                  </a:cubicBezTo>
                  <a:cubicBezTo>
                    <a:pt x="139" y="127"/>
                    <a:pt x="146" y="127"/>
                    <a:pt x="154" y="128"/>
                  </a:cubicBezTo>
                  <a:cubicBezTo>
                    <a:pt x="153" y="161"/>
                    <a:pt x="152" y="174"/>
                    <a:pt x="142" y="19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9" name="Freeform 16">
              <a:extLst>
                <a:ext uri="{FF2B5EF4-FFF2-40B4-BE49-F238E27FC236}">
                  <a16:creationId xmlns:a16="http://schemas.microsoft.com/office/drawing/2014/main" id="{1A764D80-A055-4544-9F76-839ABE364167}"/>
                </a:ext>
              </a:extLst>
            </p:cNvPr>
            <p:cNvSpPr>
              <a:spLocks/>
            </p:cNvSpPr>
            <p:nvPr/>
          </p:nvSpPr>
          <p:spPr bwMode="auto">
            <a:xfrm>
              <a:off x="5518" y="2761"/>
              <a:ext cx="242" cy="405"/>
            </a:xfrm>
            <a:custGeom>
              <a:avLst/>
              <a:gdLst>
                <a:gd name="T0" fmla="*/ 195 w 202"/>
                <a:gd name="T1" fmla="*/ 135 h 337"/>
                <a:gd name="T2" fmla="*/ 121 w 202"/>
                <a:gd name="T3" fmla="*/ 98 h 337"/>
                <a:gd name="T4" fmla="*/ 44 w 202"/>
                <a:gd name="T5" fmla="*/ 137 h 337"/>
                <a:gd name="T6" fmla="*/ 44 w 202"/>
                <a:gd name="T7" fmla="*/ 0 h 337"/>
                <a:gd name="T8" fmla="*/ 0 w 202"/>
                <a:gd name="T9" fmla="*/ 0 h 337"/>
                <a:gd name="T10" fmla="*/ 0 w 202"/>
                <a:gd name="T11" fmla="*/ 337 h 337"/>
                <a:gd name="T12" fmla="*/ 44 w 202"/>
                <a:gd name="T13" fmla="*/ 337 h 337"/>
                <a:gd name="T14" fmla="*/ 44 w 202"/>
                <a:gd name="T15" fmla="*/ 212 h 337"/>
                <a:gd name="T16" fmla="*/ 52 w 202"/>
                <a:gd name="T17" fmla="*/ 163 h 337"/>
                <a:gd name="T18" fmla="*/ 107 w 202"/>
                <a:gd name="T19" fmla="*/ 131 h 337"/>
                <a:gd name="T20" fmla="*/ 158 w 202"/>
                <a:gd name="T21" fmla="*/ 198 h 337"/>
                <a:gd name="T22" fmla="*/ 158 w 202"/>
                <a:gd name="T23" fmla="*/ 337 h 337"/>
                <a:gd name="T24" fmla="*/ 202 w 202"/>
                <a:gd name="T25" fmla="*/ 337 h 337"/>
                <a:gd name="T26" fmla="*/ 202 w 202"/>
                <a:gd name="T27" fmla="*/ 190 h 337"/>
                <a:gd name="T28" fmla="*/ 195 w 202"/>
                <a:gd name="T29" fmla="*/ 135 h 3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02" h="337">
                  <a:moveTo>
                    <a:pt x="195" y="135"/>
                  </a:moveTo>
                  <a:cubicBezTo>
                    <a:pt x="181" y="107"/>
                    <a:pt x="145" y="98"/>
                    <a:pt x="121" y="98"/>
                  </a:cubicBezTo>
                  <a:cubicBezTo>
                    <a:pt x="88" y="98"/>
                    <a:pt x="59" y="112"/>
                    <a:pt x="44" y="137"/>
                  </a:cubicBezTo>
                  <a:cubicBezTo>
                    <a:pt x="44" y="0"/>
                    <a:pt x="44" y="0"/>
                    <a:pt x="44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37"/>
                    <a:pt x="0" y="337"/>
                    <a:pt x="0" y="337"/>
                  </a:cubicBezTo>
                  <a:cubicBezTo>
                    <a:pt x="44" y="337"/>
                    <a:pt x="44" y="337"/>
                    <a:pt x="44" y="337"/>
                  </a:cubicBezTo>
                  <a:cubicBezTo>
                    <a:pt x="44" y="212"/>
                    <a:pt x="44" y="212"/>
                    <a:pt x="44" y="212"/>
                  </a:cubicBezTo>
                  <a:cubicBezTo>
                    <a:pt x="44" y="198"/>
                    <a:pt x="44" y="176"/>
                    <a:pt x="52" y="163"/>
                  </a:cubicBezTo>
                  <a:cubicBezTo>
                    <a:pt x="58" y="151"/>
                    <a:pt x="74" y="131"/>
                    <a:pt x="107" y="131"/>
                  </a:cubicBezTo>
                  <a:cubicBezTo>
                    <a:pt x="158" y="131"/>
                    <a:pt x="158" y="177"/>
                    <a:pt x="158" y="198"/>
                  </a:cubicBezTo>
                  <a:cubicBezTo>
                    <a:pt x="158" y="337"/>
                    <a:pt x="158" y="337"/>
                    <a:pt x="158" y="337"/>
                  </a:cubicBezTo>
                  <a:cubicBezTo>
                    <a:pt x="202" y="337"/>
                    <a:pt x="202" y="337"/>
                    <a:pt x="202" y="337"/>
                  </a:cubicBezTo>
                  <a:cubicBezTo>
                    <a:pt x="202" y="190"/>
                    <a:pt x="202" y="190"/>
                    <a:pt x="202" y="190"/>
                  </a:cubicBezTo>
                  <a:cubicBezTo>
                    <a:pt x="202" y="156"/>
                    <a:pt x="199" y="145"/>
                    <a:pt x="195" y="13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0" name="Freeform 17">
              <a:extLst>
                <a:ext uri="{FF2B5EF4-FFF2-40B4-BE49-F238E27FC236}">
                  <a16:creationId xmlns:a16="http://schemas.microsoft.com/office/drawing/2014/main" id="{4B0C36D1-5C10-440B-B520-D54A84ED112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545" y="2876"/>
              <a:ext cx="258" cy="298"/>
            </a:xfrm>
            <a:custGeom>
              <a:avLst/>
              <a:gdLst>
                <a:gd name="T0" fmla="*/ 110 w 215"/>
                <a:gd name="T1" fmla="*/ 0 h 248"/>
                <a:gd name="T2" fmla="*/ 46 w 215"/>
                <a:gd name="T3" fmla="*/ 18 h 248"/>
                <a:gd name="T4" fmla="*/ 0 w 215"/>
                <a:gd name="T5" fmla="*/ 128 h 248"/>
                <a:gd name="T6" fmla="*/ 109 w 215"/>
                <a:gd name="T7" fmla="*/ 248 h 248"/>
                <a:gd name="T8" fmla="*/ 190 w 215"/>
                <a:gd name="T9" fmla="*/ 217 h 248"/>
                <a:gd name="T10" fmla="*/ 210 w 215"/>
                <a:gd name="T11" fmla="*/ 167 h 248"/>
                <a:gd name="T12" fmla="*/ 166 w 215"/>
                <a:gd name="T13" fmla="*/ 167 h 248"/>
                <a:gd name="T14" fmla="*/ 111 w 215"/>
                <a:gd name="T15" fmla="*/ 216 h 248"/>
                <a:gd name="T16" fmla="*/ 43 w 215"/>
                <a:gd name="T17" fmla="*/ 131 h 248"/>
                <a:gd name="T18" fmla="*/ 212 w 215"/>
                <a:gd name="T19" fmla="*/ 131 h 248"/>
                <a:gd name="T20" fmla="*/ 110 w 215"/>
                <a:gd name="T21" fmla="*/ 0 h 248"/>
                <a:gd name="T22" fmla="*/ 45 w 215"/>
                <a:gd name="T23" fmla="*/ 101 h 248"/>
                <a:gd name="T24" fmla="*/ 109 w 215"/>
                <a:gd name="T25" fmla="*/ 32 h 248"/>
                <a:gd name="T26" fmla="*/ 167 w 215"/>
                <a:gd name="T27" fmla="*/ 101 h 248"/>
                <a:gd name="T28" fmla="*/ 45 w 215"/>
                <a:gd name="T29" fmla="*/ 101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15" h="248">
                  <a:moveTo>
                    <a:pt x="110" y="0"/>
                  </a:moveTo>
                  <a:cubicBezTo>
                    <a:pt x="97" y="0"/>
                    <a:pt x="69" y="2"/>
                    <a:pt x="46" y="18"/>
                  </a:cubicBezTo>
                  <a:cubicBezTo>
                    <a:pt x="9" y="43"/>
                    <a:pt x="0" y="82"/>
                    <a:pt x="0" y="128"/>
                  </a:cubicBezTo>
                  <a:cubicBezTo>
                    <a:pt x="0" y="202"/>
                    <a:pt x="35" y="248"/>
                    <a:pt x="109" y="248"/>
                  </a:cubicBezTo>
                  <a:cubicBezTo>
                    <a:pt x="156" y="248"/>
                    <a:pt x="179" y="228"/>
                    <a:pt x="190" y="217"/>
                  </a:cubicBezTo>
                  <a:cubicBezTo>
                    <a:pt x="207" y="198"/>
                    <a:pt x="209" y="179"/>
                    <a:pt x="210" y="167"/>
                  </a:cubicBezTo>
                  <a:cubicBezTo>
                    <a:pt x="166" y="167"/>
                    <a:pt x="166" y="167"/>
                    <a:pt x="166" y="167"/>
                  </a:cubicBezTo>
                  <a:cubicBezTo>
                    <a:pt x="162" y="201"/>
                    <a:pt x="139" y="216"/>
                    <a:pt x="111" y="216"/>
                  </a:cubicBezTo>
                  <a:cubicBezTo>
                    <a:pt x="63" y="216"/>
                    <a:pt x="43" y="180"/>
                    <a:pt x="43" y="131"/>
                  </a:cubicBezTo>
                  <a:cubicBezTo>
                    <a:pt x="212" y="131"/>
                    <a:pt x="212" y="131"/>
                    <a:pt x="212" y="131"/>
                  </a:cubicBezTo>
                  <a:cubicBezTo>
                    <a:pt x="213" y="93"/>
                    <a:pt x="215" y="0"/>
                    <a:pt x="110" y="0"/>
                  </a:cubicBezTo>
                  <a:close/>
                  <a:moveTo>
                    <a:pt x="45" y="101"/>
                  </a:moveTo>
                  <a:cubicBezTo>
                    <a:pt x="46" y="49"/>
                    <a:pt x="81" y="32"/>
                    <a:pt x="109" y="32"/>
                  </a:cubicBezTo>
                  <a:cubicBezTo>
                    <a:pt x="164" y="32"/>
                    <a:pt x="168" y="78"/>
                    <a:pt x="167" y="101"/>
                  </a:cubicBezTo>
                  <a:lnTo>
                    <a:pt x="45" y="10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1" name="Freeform 18">
              <a:extLst>
                <a:ext uri="{FF2B5EF4-FFF2-40B4-BE49-F238E27FC236}">
                  <a16:creationId xmlns:a16="http://schemas.microsoft.com/office/drawing/2014/main" id="{55081E98-9AD7-49D4-A3BA-695740532B3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744" y="1564"/>
              <a:ext cx="713" cy="835"/>
            </a:xfrm>
            <a:custGeom>
              <a:avLst/>
              <a:gdLst>
                <a:gd name="T0" fmla="*/ 222 w 594"/>
                <a:gd name="T1" fmla="*/ 0 h 696"/>
                <a:gd name="T2" fmla="*/ 0 w 594"/>
                <a:gd name="T3" fmla="*/ 0 h 696"/>
                <a:gd name="T4" fmla="*/ 0 w 594"/>
                <a:gd name="T5" fmla="*/ 696 h 696"/>
                <a:gd name="T6" fmla="*/ 222 w 594"/>
                <a:gd name="T7" fmla="*/ 696 h 696"/>
                <a:gd name="T8" fmla="*/ 594 w 594"/>
                <a:gd name="T9" fmla="*/ 349 h 696"/>
                <a:gd name="T10" fmla="*/ 222 w 594"/>
                <a:gd name="T11" fmla="*/ 0 h 696"/>
                <a:gd name="T12" fmla="*/ 212 w 594"/>
                <a:gd name="T13" fmla="*/ 570 h 696"/>
                <a:gd name="T14" fmla="*/ 150 w 594"/>
                <a:gd name="T15" fmla="*/ 570 h 696"/>
                <a:gd name="T16" fmla="*/ 150 w 594"/>
                <a:gd name="T17" fmla="*/ 128 h 696"/>
                <a:gd name="T18" fmla="*/ 212 w 594"/>
                <a:gd name="T19" fmla="*/ 128 h 696"/>
                <a:gd name="T20" fmla="*/ 442 w 594"/>
                <a:gd name="T21" fmla="*/ 349 h 696"/>
                <a:gd name="T22" fmla="*/ 212 w 594"/>
                <a:gd name="T23" fmla="*/ 570 h 6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94" h="696">
                  <a:moveTo>
                    <a:pt x="222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696"/>
                    <a:pt x="0" y="696"/>
                    <a:pt x="0" y="696"/>
                  </a:cubicBezTo>
                  <a:cubicBezTo>
                    <a:pt x="222" y="696"/>
                    <a:pt x="222" y="696"/>
                    <a:pt x="222" y="696"/>
                  </a:cubicBezTo>
                  <a:cubicBezTo>
                    <a:pt x="407" y="696"/>
                    <a:pt x="594" y="590"/>
                    <a:pt x="594" y="349"/>
                  </a:cubicBezTo>
                  <a:cubicBezTo>
                    <a:pt x="594" y="108"/>
                    <a:pt x="407" y="0"/>
                    <a:pt x="222" y="0"/>
                  </a:cubicBezTo>
                  <a:close/>
                  <a:moveTo>
                    <a:pt x="212" y="570"/>
                  </a:moveTo>
                  <a:cubicBezTo>
                    <a:pt x="150" y="570"/>
                    <a:pt x="150" y="570"/>
                    <a:pt x="150" y="570"/>
                  </a:cubicBezTo>
                  <a:cubicBezTo>
                    <a:pt x="150" y="128"/>
                    <a:pt x="150" y="128"/>
                    <a:pt x="150" y="128"/>
                  </a:cubicBezTo>
                  <a:cubicBezTo>
                    <a:pt x="212" y="128"/>
                    <a:pt x="212" y="128"/>
                    <a:pt x="212" y="128"/>
                  </a:cubicBezTo>
                  <a:cubicBezTo>
                    <a:pt x="381" y="128"/>
                    <a:pt x="442" y="238"/>
                    <a:pt x="442" y="349"/>
                  </a:cubicBezTo>
                  <a:cubicBezTo>
                    <a:pt x="442" y="459"/>
                    <a:pt x="381" y="570"/>
                    <a:pt x="212" y="57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2" name="Rectangle 19">
              <a:extLst>
                <a:ext uri="{FF2B5EF4-FFF2-40B4-BE49-F238E27FC236}">
                  <a16:creationId xmlns:a16="http://schemas.microsoft.com/office/drawing/2014/main" id="{4D022B0E-9EF3-4A0E-9799-F106EE46BAD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49" y="2761"/>
              <a:ext cx="53" cy="40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3" name="Freeform 20">
              <a:extLst>
                <a:ext uri="{FF2B5EF4-FFF2-40B4-BE49-F238E27FC236}">
                  <a16:creationId xmlns:a16="http://schemas.microsoft.com/office/drawing/2014/main" id="{97B93A24-9C0E-4089-8066-FAEF86B16928}"/>
                </a:ext>
              </a:extLst>
            </p:cNvPr>
            <p:cNvSpPr>
              <a:spLocks/>
            </p:cNvSpPr>
            <p:nvPr/>
          </p:nvSpPr>
          <p:spPr bwMode="auto">
            <a:xfrm>
              <a:off x="4160" y="2760"/>
              <a:ext cx="304" cy="406"/>
            </a:xfrm>
            <a:custGeom>
              <a:avLst/>
              <a:gdLst>
                <a:gd name="T0" fmla="*/ 248 w 304"/>
                <a:gd name="T1" fmla="*/ 174 h 406"/>
                <a:gd name="T2" fmla="*/ 56 w 304"/>
                <a:gd name="T3" fmla="*/ 174 h 406"/>
                <a:gd name="T4" fmla="*/ 56 w 304"/>
                <a:gd name="T5" fmla="*/ 0 h 406"/>
                <a:gd name="T6" fmla="*/ 0 w 304"/>
                <a:gd name="T7" fmla="*/ 0 h 406"/>
                <a:gd name="T8" fmla="*/ 0 w 304"/>
                <a:gd name="T9" fmla="*/ 406 h 406"/>
                <a:gd name="T10" fmla="*/ 56 w 304"/>
                <a:gd name="T11" fmla="*/ 406 h 406"/>
                <a:gd name="T12" fmla="*/ 56 w 304"/>
                <a:gd name="T13" fmla="*/ 223 h 406"/>
                <a:gd name="T14" fmla="*/ 248 w 304"/>
                <a:gd name="T15" fmla="*/ 223 h 406"/>
                <a:gd name="T16" fmla="*/ 248 w 304"/>
                <a:gd name="T17" fmla="*/ 406 h 406"/>
                <a:gd name="T18" fmla="*/ 304 w 304"/>
                <a:gd name="T19" fmla="*/ 406 h 406"/>
                <a:gd name="T20" fmla="*/ 304 w 304"/>
                <a:gd name="T21" fmla="*/ 0 h 406"/>
                <a:gd name="T22" fmla="*/ 248 w 304"/>
                <a:gd name="T23" fmla="*/ 0 h 406"/>
                <a:gd name="T24" fmla="*/ 248 w 304"/>
                <a:gd name="T25" fmla="*/ 174 h 4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04" h="406">
                  <a:moveTo>
                    <a:pt x="248" y="174"/>
                  </a:moveTo>
                  <a:lnTo>
                    <a:pt x="56" y="174"/>
                  </a:lnTo>
                  <a:lnTo>
                    <a:pt x="56" y="0"/>
                  </a:lnTo>
                  <a:lnTo>
                    <a:pt x="0" y="0"/>
                  </a:lnTo>
                  <a:lnTo>
                    <a:pt x="0" y="406"/>
                  </a:lnTo>
                  <a:lnTo>
                    <a:pt x="56" y="406"/>
                  </a:lnTo>
                  <a:lnTo>
                    <a:pt x="56" y="223"/>
                  </a:lnTo>
                  <a:lnTo>
                    <a:pt x="248" y="223"/>
                  </a:lnTo>
                  <a:lnTo>
                    <a:pt x="248" y="406"/>
                  </a:lnTo>
                  <a:lnTo>
                    <a:pt x="304" y="406"/>
                  </a:lnTo>
                  <a:lnTo>
                    <a:pt x="304" y="0"/>
                  </a:lnTo>
                  <a:lnTo>
                    <a:pt x="248" y="0"/>
                  </a:lnTo>
                  <a:lnTo>
                    <a:pt x="248" y="17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4" name="Freeform 21">
              <a:extLst>
                <a:ext uri="{FF2B5EF4-FFF2-40B4-BE49-F238E27FC236}">
                  <a16:creationId xmlns:a16="http://schemas.microsoft.com/office/drawing/2014/main" id="{B64D47BB-2B68-4656-8E7F-495B6CA9D5E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516" y="2875"/>
              <a:ext cx="239" cy="299"/>
            </a:xfrm>
            <a:custGeom>
              <a:avLst/>
              <a:gdLst>
                <a:gd name="T0" fmla="*/ 195 w 199"/>
                <a:gd name="T1" fmla="*/ 183 h 249"/>
                <a:gd name="T2" fmla="*/ 197 w 199"/>
                <a:gd name="T3" fmla="*/ 71 h 249"/>
                <a:gd name="T4" fmla="*/ 189 w 199"/>
                <a:gd name="T5" fmla="*/ 35 h 249"/>
                <a:gd name="T6" fmla="*/ 106 w 199"/>
                <a:gd name="T7" fmla="*/ 0 h 249"/>
                <a:gd name="T8" fmla="*/ 31 w 199"/>
                <a:gd name="T9" fmla="*/ 26 h 249"/>
                <a:gd name="T10" fmla="*/ 14 w 199"/>
                <a:gd name="T11" fmla="*/ 70 h 249"/>
                <a:gd name="T12" fmla="*/ 58 w 199"/>
                <a:gd name="T13" fmla="*/ 70 h 249"/>
                <a:gd name="T14" fmla="*/ 105 w 199"/>
                <a:gd name="T15" fmla="*/ 30 h 249"/>
                <a:gd name="T16" fmla="*/ 146 w 199"/>
                <a:gd name="T17" fmla="*/ 46 h 249"/>
                <a:gd name="T18" fmla="*/ 155 w 199"/>
                <a:gd name="T19" fmla="*/ 98 h 249"/>
                <a:gd name="T20" fmla="*/ 123 w 199"/>
                <a:gd name="T21" fmla="*/ 96 h 249"/>
                <a:gd name="T22" fmla="*/ 41 w 199"/>
                <a:gd name="T23" fmla="*/ 112 h 249"/>
                <a:gd name="T24" fmla="*/ 0 w 199"/>
                <a:gd name="T25" fmla="*/ 180 h 249"/>
                <a:gd name="T26" fmla="*/ 83 w 199"/>
                <a:gd name="T27" fmla="*/ 249 h 249"/>
                <a:gd name="T28" fmla="*/ 156 w 199"/>
                <a:gd name="T29" fmla="*/ 207 h 249"/>
                <a:gd name="T30" fmla="*/ 160 w 199"/>
                <a:gd name="T31" fmla="*/ 242 h 249"/>
                <a:gd name="T32" fmla="*/ 199 w 199"/>
                <a:gd name="T33" fmla="*/ 242 h 249"/>
                <a:gd name="T34" fmla="*/ 195 w 199"/>
                <a:gd name="T35" fmla="*/ 183 h 249"/>
                <a:gd name="T36" fmla="*/ 143 w 199"/>
                <a:gd name="T37" fmla="*/ 190 h 249"/>
                <a:gd name="T38" fmla="*/ 93 w 199"/>
                <a:gd name="T39" fmla="*/ 215 h 249"/>
                <a:gd name="T40" fmla="*/ 44 w 199"/>
                <a:gd name="T41" fmla="*/ 174 h 249"/>
                <a:gd name="T42" fmla="*/ 129 w 199"/>
                <a:gd name="T43" fmla="*/ 127 h 249"/>
                <a:gd name="T44" fmla="*/ 154 w 199"/>
                <a:gd name="T45" fmla="*/ 128 h 249"/>
                <a:gd name="T46" fmla="*/ 143 w 199"/>
                <a:gd name="T47" fmla="*/ 190 h 2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99" h="249">
                  <a:moveTo>
                    <a:pt x="195" y="183"/>
                  </a:moveTo>
                  <a:cubicBezTo>
                    <a:pt x="197" y="71"/>
                    <a:pt x="197" y="71"/>
                    <a:pt x="197" y="71"/>
                  </a:cubicBezTo>
                  <a:cubicBezTo>
                    <a:pt x="197" y="60"/>
                    <a:pt x="197" y="49"/>
                    <a:pt x="189" y="35"/>
                  </a:cubicBezTo>
                  <a:cubicBezTo>
                    <a:pt x="177" y="11"/>
                    <a:pt x="140" y="0"/>
                    <a:pt x="106" y="0"/>
                  </a:cubicBezTo>
                  <a:cubicBezTo>
                    <a:pt x="81" y="0"/>
                    <a:pt x="48" y="6"/>
                    <a:pt x="31" y="26"/>
                  </a:cubicBezTo>
                  <a:cubicBezTo>
                    <a:pt x="17" y="41"/>
                    <a:pt x="16" y="58"/>
                    <a:pt x="14" y="70"/>
                  </a:cubicBezTo>
                  <a:cubicBezTo>
                    <a:pt x="58" y="70"/>
                    <a:pt x="58" y="70"/>
                    <a:pt x="58" y="70"/>
                  </a:cubicBezTo>
                  <a:cubicBezTo>
                    <a:pt x="59" y="61"/>
                    <a:pt x="61" y="30"/>
                    <a:pt x="105" y="30"/>
                  </a:cubicBezTo>
                  <a:cubicBezTo>
                    <a:pt x="118" y="30"/>
                    <a:pt x="137" y="34"/>
                    <a:pt x="146" y="46"/>
                  </a:cubicBezTo>
                  <a:cubicBezTo>
                    <a:pt x="155" y="56"/>
                    <a:pt x="155" y="69"/>
                    <a:pt x="155" y="98"/>
                  </a:cubicBezTo>
                  <a:cubicBezTo>
                    <a:pt x="141" y="97"/>
                    <a:pt x="134" y="96"/>
                    <a:pt x="123" y="96"/>
                  </a:cubicBezTo>
                  <a:cubicBezTo>
                    <a:pt x="104" y="96"/>
                    <a:pt x="67" y="98"/>
                    <a:pt x="41" y="112"/>
                  </a:cubicBezTo>
                  <a:cubicBezTo>
                    <a:pt x="7" y="132"/>
                    <a:pt x="0" y="162"/>
                    <a:pt x="0" y="180"/>
                  </a:cubicBezTo>
                  <a:cubicBezTo>
                    <a:pt x="0" y="219"/>
                    <a:pt x="29" y="249"/>
                    <a:pt x="83" y="249"/>
                  </a:cubicBezTo>
                  <a:cubicBezTo>
                    <a:pt x="103" y="249"/>
                    <a:pt x="134" y="246"/>
                    <a:pt x="156" y="207"/>
                  </a:cubicBezTo>
                  <a:cubicBezTo>
                    <a:pt x="156" y="219"/>
                    <a:pt x="157" y="230"/>
                    <a:pt x="160" y="242"/>
                  </a:cubicBezTo>
                  <a:cubicBezTo>
                    <a:pt x="199" y="242"/>
                    <a:pt x="199" y="242"/>
                    <a:pt x="199" y="242"/>
                  </a:cubicBezTo>
                  <a:cubicBezTo>
                    <a:pt x="196" y="218"/>
                    <a:pt x="195" y="187"/>
                    <a:pt x="195" y="183"/>
                  </a:cubicBezTo>
                  <a:close/>
                  <a:moveTo>
                    <a:pt x="143" y="190"/>
                  </a:moveTo>
                  <a:cubicBezTo>
                    <a:pt x="132" y="206"/>
                    <a:pt x="116" y="215"/>
                    <a:pt x="93" y="215"/>
                  </a:cubicBezTo>
                  <a:cubicBezTo>
                    <a:pt x="54" y="215"/>
                    <a:pt x="44" y="189"/>
                    <a:pt x="44" y="174"/>
                  </a:cubicBezTo>
                  <a:cubicBezTo>
                    <a:pt x="44" y="127"/>
                    <a:pt x="111" y="127"/>
                    <a:pt x="129" y="127"/>
                  </a:cubicBezTo>
                  <a:cubicBezTo>
                    <a:pt x="140" y="127"/>
                    <a:pt x="146" y="127"/>
                    <a:pt x="154" y="128"/>
                  </a:cubicBezTo>
                  <a:cubicBezTo>
                    <a:pt x="153" y="161"/>
                    <a:pt x="153" y="174"/>
                    <a:pt x="143" y="19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FDFDBB07-E509-40CC-8E83-EB4C832DAE9C}"/>
              </a:ext>
            </a:extLst>
          </p:cNvPr>
          <p:cNvCxnSpPr/>
          <p:nvPr userDrawn="1"/>
        </p:nvCxnSpPr>
        <p:spPr>
          <a:xfrm>
            <a:off x="377825" y="1227932"/>
            <a:ext cx="11436350" cy="0"/>
          </a:xfrm>
          <a:prstGeom prst="line">
            <a:avLst/>
          </a:prstGeom>
          <a:ln w="317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24795412"/>
      </p:ext>
    </p:extLst>
  </p:cSld>
  <p:clrMapOvr>
    <a:masterClrMapping/>
  </p:clrMapOvr>
  <p:transition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hre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7825" y="1925638"/>
            <a:ext cx="3607594" cy="413226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CC380D-5F44-41E8-971E-CDD19ED6F8E3}" type="slidenum">
              <a:rPr lang="en-GB" smtClean="0"/>
              <a:t>‹Nº›</a:t>
            </a:fld>
            <a:endParaRPr lang="en-GB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BB56CAA8-120B-4156-BBDE-C14811D308AC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4292203" y="1925637"/>
            <a:ext cx="3607594" cy="413226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CECAB32A-202F-4B4E-8290-6DE17E9C1F9D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8206581" y="1925637"/>
            <a:ext cx="3607594" cy="413226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57770693"/>
      </p:ext>
    </p:extLst>
  </p:cSld>
  <p:clrMapOvr>
    <a:masterClrMapping/>
  </p:clrMapOvr>
  <p:transition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ree Column Boxed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CC380D-5F44-41E8-971E-CDD19ED6F8E3}" type="slidenum">
              <a:rPr lang="en-GB" smtClean="0"/>
              <a:t>‹Nº›</a:t>
            </a:fld>
            <a:endParaRPr lang="en-GB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A037978F-B82C-43FD-83FD-6C5528177445}"/>
              </a:ext>
            </a:extLst>
          </p:cNvPr>
          <p:cNvCxnSpPr>
            <a:cxnSpLocks/>
          </p:cNvCxnSpPr>
          <p:nvPr/>
        </p:nvCxnSpPr>
        <p:spPr>
          <a:xfrm>
            <a:off x="4138811" y="2779713"/>
            <a:ext cx="0" cy="3278187"/>
          </a:xfrm>
          <a:prstGeom prst="line">
            <a:avLst/>
          </a:prstGeom>
          <a:ln w="190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00E9591C-D839-480D-87AF-CCA3E39A8A12}"/>
              </a:ext>
            </a:extLst>
          </p:cNvPr>
          <p:cNvCxnSpPr>
            <a:cxnSpLocks/>
          </p:cNvCxnSpPr>
          <p:nvPr/>
        </p:nvCxnSpPr>
        <p:spPr>
          <a:xfrm>
            <a:off x="8053189" y="2779713"/>
            <a:ext cx="0" cy="3278187"/>
          </a:xfrm>
          <a:prstGeom prst="line">
            <a:avLst/>
          </a:prstGeom>
          <a:ln w="190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669CDDD6-A4E2-4D4C-82F0-B33A9971E13C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378222" y="1925638"/>
            <a:ext cx="3606800" cy="694800"/>
          </a:xfrm>
          <a:solidFill>
            <a:schemeClr val="accent1"/>
          </a:solidFill>
        </p:spPr>
        <p:txBody>
          <a:bodyPr lIns="180000" tIns="144000" rIns="180000" bIns="144000" anchor="ctr"/>
          <a:lstStyle>
            <a:lvl1pPr algn="l">
              <a:spcAft>
                <a:spcPts val="0"/>
              </a:spcAft>
              <a:defRPr sz="1600">
                <a:solidFill>
                  <a:schemeClr val="bg1"/>
                </a:solidFill>
                <a:latin typeface="+mn-lt"/>
              </a:defRPr>
            </a:lvl1pPr>
            <a:lvl2pPr marL="0" indent="0"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3" name="Text Placeholder 10">
            <a:extLst>
              <a:ext uri="{FF2B5EF4-FFF2-40B4-BE49-F238E27FC236}">
                <a16:creationId xmlns:a16="http://schemas.microsoft.com/office/drawing/2014/main" id="{229F3904-BD90-4349-B787-82A3653EBE85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4292600" y="1925638"/>
            <a:ext cx="3606800" cy="694800"/>
          </a:xfrm>
          <a:solidFill>
            <a:schemeClr val="accent1"/>
          </a:solidFill>
        </p:spPr>
        <p:txBody>
          <a:bodyPr lIns="180000" tIns="144000" rIns="180000" bIns="144000" anchor="ctr"/>
          <a:lstStyle>
            <a:lvl1pPr algn="l">
              <a:spcAft>
                <a:spcPts val="0"/>
              </a:spcAft>
              <a:defRPr sz="1600">
                <a:solidFill>
                  <a:schemeClr val="bg1"/>
                </a:solidFill>
                <a:latin typeface="+mn-lt"/>
              </a:defRPr>
            </a:lvl1pPr>
            <a:lvl2pPr marL="0" indent="0"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4" name="Text Placeholder 10">
            <a:extLst>
              <a:ext uri="{FF2B5EF4-FFF2-40B4-BE49-F238E27FC236}">
                <a16:creationId xmlns:a16="http://schemas.microsoft.com/office/drawing/2014/main" id="{0D5749C8-BCF0-41ED-BD1F-0512A23DA937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8206978" y="1925638"/>
            <a:ext cx="3606800" cy="694800"/>
          </a:xfrm>
          <a:solidFill>
            <a:schemeClr val="accent1"/>
          </a:solidFill>
        </p:spPr>
        <p:txBody>
          <a:bodyPr lIns="180000" tIns="144000" rIns="180000" bIns="144000" anchor="ctr"/>
          <a:lstStyle>
            <a:lvl1pPr algn="l">
              <a:spcAft>
                <a:spcPts val="0"/>
              </a:spcAft>
              <a:defRPr sz="1600">
                <a:solidFill>
                  <a:schemeClr val="bg1"/>
                </a:solidFill>
                <a:latin typeface="+mn-lt"/>
              </a:defRPr>
            </a:lvl1pPr>
            <a:lvl2pPr marL="0" indent="0"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pic>
        <p:nvPicPr>
          <p:cNvPr id="17" name="Picture 16" descr="A close up of smoke&#10;&#10;Description automatically generated">
            <a:extLst>
              <a:ext uri="{FF2B5EF4-FFF2-40B4-BE49-F238E27FC236}">
                <a16:creationId xmlns:a16="http://schemas.microsoft.com/office/drawing/2014/main" id="{5F203263-769C-4C12-9223-20016995123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7096" y="2098506"/>
            <a:ext cx="163429" cy="346582"/>
          </a:xfrm>
          <a:prstGeom prst="rect">
            <a:avLst/>
          </a:prstGeom>
        </p:spPr>
      </p:pic>
      <p:pic>
        <p:nvPicPr>
          <p:cNvPr id="18" name="Picture 17" descr="A close up of smoke&#10;&#10;Description automatically generated">
            <a:extLst>
              <a:ext uri="{FF2B5EF4-FFF2-40B4-BE49-F238E27FC236}">
                <a16:creationId xmlns:a16="http://schemas.microsoft.com/office/drawing/2014/main" id="{67406F93-4853-495C-80C0-0EF6FE29A66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1474" y="2100987"/>
            <a:ext cx="163429" cy="346582"/>
          </a:xfrm>
          <a:prstGeom prst="rect">
            <a:avLst/>
          </a:prstGeom>
        </p:spPr>
      </p:pic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8D2CA29D-86D5-4B12-95E3-E5BA1462E5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7825" y="2779714"/>
            <a:ext cx="3607594" cy="3278186"/>
          </a:xfrm>
        </p:spPr>
        <p:txBody>
          <a:bodyPr/>
          <a:lstStyle>
            <a:lvl4pPr marL="324000" indent="-108000">
              <a:buFont typeface="Arial" panose="020B0604020202020204" pitchFamily="34" charset="0"/>
              <a:buChar char="•"/>
              <a:defRPr sz="1200">
                <a:solidFill>
                  <a:schemeClr val="accent4"/>
                </a:solidFill>
                <a:latin typeface="+mn-lt"/>
              </a:defRPr>
            </a:lvl4pPr>
            <a:lvl5pPr marL="432000"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0" name="Content Placeholder 2">
            <a:extLst>
              <a:ext uri="{FF2B5EF4-FFF2-40B4-BE49-F238E27FC236}">
                <a16:creationId xmlns:a16="http://schemas.microsoft.com/office/drawing/2014/main" id="{21F82BA5-FD67-413D-BACC-18EB05236512}"/>
              </a:ext>
            </a:extLst>
          </p:cNvPr>
          <p:cNvSpPr>
            <a:spLocks noGrp="1"/>
          </p:cNvSpPr>
          <p:nvPr>
            <p:ph idx="19"/>
          </p:nvPr>
        </p:nvSpPr>
        <p:spPr>
          <a:xfrm>
            <a:off x="4292202" y="2779714"/>
            <a:ext cx="3607594" cy="3278186"/>
          </a:xfrm>
        </p:spPr>
        <p:txBody>
          <a:bodyPr/>
          <a:lstStyle>
            <a:lvl4pPr marL="324000" indent="-108000">
              <a:buFont typeface="Arial" panose="020B0604020202020204" pitchFamily="34" charset="0"/>
              <a:buChar char="•"/>
              <a:defRPr sz="1200">
                <a:solidFill>
                  <a:schemeClr val="accent4"/>
                </a:solidFill>
                <a:latin typeface="+mn-lt"/>
              </a:defRPr>
            </a:lvl4pPr>
            <a:lvl5pPr marL="432000"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1" name="Content Placeholder 2">
            <a:extLst>
              <a:ext uri="{FF2B5EF4-FFF2-40B4-BE49-F238E27FC236}">
                <a16:creationId xmlns:a16="http://schemas.microsoft.com/office/drawing/2014/main" id="{CD09D3E6-36C0-430F-BA84-5003F9B4225B}"/>
              </a:ext>
            </a:extLst>
          </p:cNvPr>
          <p:cNvSpPr>
            <a:spLocks noGrp="1"/>
          </p:cNvSpPr>
          <p:nvPr>
            <p:ph idx="20"/>
          </p:nvPr>
        </p:nvSpPr>
        <p:spPr>
          <a:xfrm>
            <a:off x="8206579" y="2779714"/>
            <a:ext cx="3607594" cy="3278186"/>
          </a:xfrm>
        </p:spPr>
        <p:txBody>
          <a:bodyPr/>
          <a:lstStyle>
            <a:lvl4pPr marL="324000" indent="-108000">
              <a:buFont typeface="Arial" panose="020B0604020202020204" pitchFamily="34" charset="0"/>
              <a:buChar char="•"/>
              <a:defRPr sz="1200">
                <a:solidFill>
                  <a:schemeClr val="accent4"/>
                </a:solidFill>
                <a:latin typeface="+mn-lt"/>
              </a:defRPr>
            </a:lvl4pPr>
            <a:lvl5pPr marL="432000"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47DDB2EE-8CD6-442F-BA65-39AEA4F29766}"/>
              </a:ext>
            </a:extLst>
          </p:cNvPr>
          <p:cNvCxnSpPr>
            <a:cxnSpLocks/>
          </p:cNvCxnSpPr>
          <p:nvPr userDrawn="1"/>
        </p:nvCxnSpPr>
        <p:spPr>
          <a:xfrm>
            <a:off x="4138811" y="2779713"/>
            <a:ext cx="0" cy="3278187"/>
          </a:xfrm>
          <a:prstGeom prst="line">
            <a:avLst/>
          </a:prstGeom>
          <a:ln w="190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527FC241-9D17-460A-BE0B-A03F5451C1FF}"/>
              </a:ext>
            </a:extLst>
          </p:cNvPr>
          <p:cNvCxnSpPr>
            <a:cxnSpLocks/>
          </p:cNvCxnSpPr>
          <p:nvPr userDrawn="1"/>
        </p:nvCxnSpPr>
        <p:spPr>
          <a:xfrm>
            <a:off x="8053189" y="2779713"/>
            <a:ext cx="0" cy="3278187"/>
          </a:xfrm>
          <a:prstGeom prst="line">
            <a:avLst/>
          </a:prstGeom>
          <a:ln w="190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" name="Picture 22" descr="A close up of smoke&#10;&#10;Description automatically generated">
            <a:extLst>
              <a:ext uri="{FF2B5EF4-FFF2-40B4-BE49-F238E27FC236}">
                <a16:creationId xmlns:a16="http://schemas.microsoft.com/office/drawing/2014/main" id="{8F6618F1-D032-4383-BA0E-382AF519403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7096" y="2098506"/>
            <a:ext cx="163429" cy="346582"/>
          </a:xfrm>
          <a:prstGeom prst="rect">
            <a:avLst/>
          </a:prstGeom>
        </p:spPr>
      </p:pic>
      <p:pic>
        <p:nvPicPr>
          <p:cNvPr id="24" name="Picture 23" descr="A close up of smoke&#10;&#10;Description automatically generated">
            <a:extLst>
              <a:ext uri="{FF2B5EF4-FFF2-40B4-BE49-F238E27FC236}">
                <a16:creationId xmlns:a16="http://schemas.microsoft.com/office/drawing/2014/main" id="{F64FDA4F-559E-4152-9409-D77ACF81A00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1474" y="2100987"/>
            <a:ext cx="163429" cy="346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9696171"/>
      </p:ext>
    </p:extLst>
  </p:cSld>
  <p:clrMapOvr>
    <a:masterClrMapping/>
  </p:clrMapOvr>
  <p:transition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ree Column Indent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5419" y="1925638"/>
            <a:ext cx="3150000" cy="413226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CC380D-5F44-41E8-971E-CDD19ED6F8E3}" type="slidenum">
              <a:rPr lang="en-GB" smtClean="0"/>
              <a:t>‹Nº›</a:t>
            </a:fld>
            <a:endParaRPr lang="en-GB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BB56CAA8-120B-4156-BBDE-C14811D308AC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4749797" y="1925637"/>
            <a:ext cx="3150000" cy="413226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CECAB32A-202F-4B4E-8290-6DE17E9C1F9D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8664175" y="1925637"/>
            <a:ext cx="3150000" cy="413226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11C72693-AE5F-44C4-B2DE-80193159B355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377826" y="1925638"/>
            <a:ext cx="381300" cy="854075"/>
          </a:xfrm>
        </p:spPr>
        <p:txBody>
          <a:bodyPr/>
          <a:lstStyle>
            <a:lvl1pPr>
              <a:defRPr sz="2750">
                <a:latin typeface="+mj-lt"/>
              </a:defRPr>
            </a:lvl1pPr>
          </a:lstStyle>
          <a:p>
            <a:pPr lvl="0"/>
            <a:r>
              <a:rPr lang="en-US"/>
              <a:t>0.</a:t>
            </a:r>
            <a:endParaRPr lang="en-GB"/>
          </a:p>
        </p:txBody>
      </p:sp>
      <p:sp>
        <p:nvSpPr>
          <p:cNvPr id="10" name="Content Placeholder 8">
            <a:extLst>
              <a:ext uri="{FF2B5EF4-FFF2-40B4-BE49-F238E27FC236}">
                <a16:creationId xmlns:a16="http://schemas.microsoft.com/office/drawing/2014/main" id="{582ACADA-0A45-42F9-8B5C-1E169DE39EC3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4292600" y="1920800"/>
            <a:ext cx="381300" cy="854075"/>
          </a:xfrm>
        </p:spPr>
        <p:txBody>
          <a:bodyPr/>
          <a:lstStyle>
            <a:lvl1pPr>
              <a:defRPr sz="2750">
                <a:latin typeface="+mj-lt"/>
              </a:defRPr>
            </a:lvl1pPr>
          </a:lstStyle>
          <a:p>
            <a:pPr lvl="0"/>
            <a:r>
              <a:rPr lang="en-US"/>
              <a:t>0.</a:t>
            </a:r>
            <a:endParaRPr lang="en-GB"/>
          </a:p>
        </p:txBody>
      </p:sp>
      <p:sp>
        <p:nvSpPr>
          <p:cNvPr id="11" name="Content Placeholder 8">
            <a:extLst>
              <a:ext uri="{FF2B5EF4-FFF2-40B4-BE49-F238E27FC236}">
                <a16:creationId xmlns:a16="http://schemas.microsoft.com/office/drawing/2014/main" id="{93CC5F8C-C4D5-42BB-A445-BB440A06A613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8207374" y="1915962"/>
            <a:ext cx="381300" cy="854075"/>
          </a:xfrm>
        </p:spPr>
        <p:txBody>
          <a:bodyPr/>
          <a:lstStyle>
            <a:lvl1pPr>
              <a:defRPr sz="2750">
                <a:latin typeface="+mj-lt"/>
              </a:defRPr>
            </a:lvl1pPr>
          </a:lstStyle>
          <a:p>
            <a:pPr lvl="0"/>
            <a:r>
              <a:rPr lang="en-US"/>
              <a:t>0.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07911043"/>
      </p:ext>
    </p:extLst>
  </p:cSld>
  <p:clrMapOvr>
    <a:masterClrMapping/>
  </p:clrMapOvr>
  <p:transition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hree Column Blue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9EA7B3"/>
                </a:solidFill>
              </a:defRPr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9EA7B3"/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9EA7B3"/>
                </a:solidFill>
              </a:defRPr>
            </a:lvl1pPr>
          </a:lstStyle>
          <a:p>
            <a:fld id="{29CC380D-5F44-41E8-971E-CDD19ED6F8E3}" type="slidenum">
              <a:rPr lang="en-GB" smtClean="0"/>
              <a:pPr/>
              <a:t>‹Nº›</a:t>
            </a:fld>
            <a:endParaRPr lang="en-GB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6AC93332-FCA3-4054-A844-0AC0A2544D34}"/>
              </a:ext>
            </a:extLst>
          </p:cNvPr>
          <p:cNvCxnSpPr/>
          <p:nvPr/>
        </p:nvCxnSpPr>
        <p:spPr>
          <a:xfrm>
            <a:off x="377825" y="1227932"/>
            <a:ext cx="11436350" cy="0"/>
          </a:xfrm>
          <a:prstGeom prst="line">
            <a:avLst/>
          </a:prstGeom>
          <a:ln w="317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5DDCF90C-1CF9-4401-9944-53FD3BC1F9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7825" y="1925638"/>
            <a:ext cx="3607594" cy="4132264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  <a:lvl6pPr>
              <a:defRPr>
                <a:solidFill>
                  <a:schemeClr val="accent1"/>
                </a:solidFill>
              </a:defRPr>
            </a:lvl6pPr>
            <a:lvl7pPr>
              <a:defRPr>
                <a:solidFill>
                  <a:schemeClr val="bg1"/>
                </a:solidFill>
              </a:defRPr>
            </a:lvl7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A8B715D9-46C4-453C-9232-C5958522C1D4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4292203" y="1925637"/>
            <a:ext cx="3607594" cy="4132264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  <a:lvl6pPr>
              <a:defRPr>
                <a:solidFill>
                  <a:schemeClr val="accent1"/>
                </a:solidFill>
              </a:defRPr>
            </a:lvl6pPr>
            <a:lvl7pPr>
              <a:defRPr>
                <a:solidFill>
                  <a:schemeClr val="bg1"/>
                </a:solidFill>
              </a:defRPr>
            </a:lvl7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BF5A29A8-85A5-46D8-8F53-96CD2CDDBFB3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8206581" y="1925637"/>
            <a:ext cx="3607594" cy="4132264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  <a:lvl6pPr>
              <a:defRPr>
                <a:solidFill>
                  <a:schemeClr val="accent1"/>
                </a:solidFill>
              </a:defRPr>
            </a:lvl6pPr>
            <a:lvl7pPr>
              <a:defRPr>
                <a:solidFill>
                  <a:schemeClr val="bg1"/>
                </a:solidFill>
              </a:defRPr>
            </a:lvl7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grpSp>
        <p:nvGrpSpPr>
          <p:cNvPr id="18" name="Group 4">
            <a:extLst>
              <a:ext uri="{FF2B5EF4-FFF2-40B4-BE49-F238E27FC236}">
                <a16:creationId xmlns:a16="http://schemas.microsoft.com/office/drawing/2014/main" id="{FEE0B92C-6313-4930-92DB-8AAC2437AA8D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10296048" y="6238239"/>
            <a:ext cx="1269026" cy="446803"/>
            <a:chOff x="0" y="1146"/>
            <a:chExt cx="5760" cy="2028"/>
          </a:xfrm>
          <a:solidFill>
            <a:schemeClr val="bg1"/>
          </a:solidFill>
        </p:grpSpPr>
        <p:sp>
          <p:nvSpPr>
            <p:cNvPr id="19" name="Freeform 5">
              <a:extLst>
                <a:ext uri="{FF2B5EF4-FFF2-40B4-BE49-F238E27FC236}">
                  <a16:creationId xmlns:a16="http://schemas.microsoft.com/office/drawing/2014/main" id="{769004CC-1FB9-4021-B58F-1BF2678005C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0" y="1146"/>
              <a:ext cx="1673" cy="1673"/>
            </a:xfrm>
            <a:custGeom>
              <a:avLst/>
              <a:gdLst>
                <a:gd name="T0" fmla="*/ 349 w 1394"/>
                <a:gd name="T1" fmla="*/ 348 h 1394"/>
                <a:gd name="T2" fmla="*/ 697 w 1394"/>
                <a:gd name="T3" fmla="*/ 0 h 1394"/>
                <a:gd name="T4" fmla="*/ 1045 w 1394"/>
                <a:gd name="T5" fmla="*/ 348 h 1394"/>
                <a:gd name="T6" fmla="*/ 349 w 1394"/>
                <a:gd name="T7" fmla="*/ 348 h 1394"/>
                <a:gd name="T8" fmla="*/ 349 w 1394"/>
                <a:gd name="T9" fmla="*/ 1045 h 1394"/>
                <a:gd name="T10" fmla="*/ 697 w 1394"/>
                <a:gd name="T11" fmla="*/ 1394 h 1394"/>
                <a:gd name="T12" fmla="*/ 1045 w 1394"/>
                <a:gd name="T13" fmla="*/ 1045 h 1394"/>
                <a:gd name="T14" fmla="*/ 349 w 1394"/>
                <a:gd name="T15" fmla="*/ 1045 h 1394"/>
                <a:gd name="T16" fmla="*/ 664 w 1394"/>
                <a:gd name="T17" fmla="*/ 695 h 1394"/>
                <a:gd name="T18" fmla="*/ 349 w 1394"/>
                <a:gd name="T19" fmla="*/ 348 h 1394"/>
                <a:gd name="T20" fmla="*/ 0 w 1394"/>
                <a:gd name="T21" fmla="*/ 697 h 1394"/>
                <a:gd name="T22" fmla="*/ 349 w 1394"/>
                <a:gd name="T23" fmla="*/ 1045 h 1394"/>
                <a:gd name="T24" fmla="*/ 664 w 1394"/>
                <a:gd name="T25" fmla="*/ 698 h 1394"/>
                <a:gd name="T26" fmla="*/ 664 w 1394"/>
                <a:gd name="T27" fmla="*/ 695 h 1394"/>
                <a:gd name="T28" fmla="*/ 730 w 1394"/>
                <a:gd name="T29" fmla="*/ 698 h 1394"/>
                <a:gd name="T30" fmla="*/ 1045 w 1394"/>
                <a:gd name="T31" fmla="*/ 1045 h 1394"/>
                <a:gd name="T32" fmla="*/ 1394 w 1394"/>
                <a:gd name="T33" fmla="*/ 697 h 1394"/>
                <a:gd name="T34" fmla="*/ 1045 w 1394"/>
                <a:gd name="T35" fmla="*/ 348 h 1394"/>
                <a:gd name="T36" fmla="*/ 730 w 1394"/>
                <a:gd name="T37" fmla="*/ 695 h 1394"/>
                <a:gd name="T38" fmla="*/ 730 w 1394"/>
                <a:gd name="T39" fmla="*/ 698 h 13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394" h="1394">
                  <a:moveTo>
                    <a:pt x="349" y="348"/>
                  </a:moveTo>
                  <a:cubicBezTo>
                    <a:pt x="349" y="156"/>
                    <a:pt x="505" y="0"/>
                    <a:pt x="697" y="0"/>
                  </a:cubicBezTo>
                  <a:cubicBezTo>
                    <a:pt x="889" y="0"/>
                    <a:pt x="1045" y="156"/>
                    <a:pt x="1045" y="348"/>
                  </a:cubicBezTo>
                  <a:cubicBezTo>
                    <a:pt x="349" y="348"/>
                    <a:pt x="349" y="348"/>
                    <a:pt x="349" y="348"/>
                  </a:cubicBezTo>
                  <a:moveTo>
                    <a:pt x="349" y="1045"/>
                  </a:moveTo>
                  <a:cubicBezTo>
                    <a:pt x="349" y="1238"/>
                    <a:pt x="505" y="1394"/>
                    <a:pt x="697" y="1394"/>
                  </a:cubicBezTo>
                  <a:cubicBezTo>
                    <a:pt x="889" y="1394"/>
                    <a:pt x="1045" y="1238"/>
                    <a:pt x="1045" y="1045"/>
                  </a:cubicBezTo>
                  <a:lnTo>
                    <a:pt x="349" y="1045"/>
                  </a:lnTo>
                  <a:close/>
                  <a:moveTo>
                    <a:pt x="664" y="695"/>
                  </a:moveTo>
                  <a:cubicBezTo>
                    <a:pt x="487" y="679"/>
                    <a:pt x="349" y="530"/>
                    <a:pt x="349" y="348"/>
                  </a:cubicBezTo>
                  <a:cubicBezTo>
                    <a:pt x="156" y="348"/>
                    <a:pt x="0" y="504"/>
                    <a:pt x="0" y="697"/>
                  </a:cubicBezTo>
                  <a:cubicBezTo>
                    <a:pt x="0" y="889"/>
                    <a:pt x="156" y="1045"/>
                    <a:pt x="349" y="1045"/>
                  </a:cubicBezTo>
                  <a:cubicBezTo>
                    <a:pt x="349" y="864"/>
                    <a:pt x="487" y="715"/>
                    <a:pt x="664" y="698"/>
                  </a:cubicBezTo>
                  <a:lnTo>
                    <a:pt x="664" y="695"/>
                  </a:lnTo>
                  <a:close/>
                  <a:moveTo>
                    <a:pt x="730" y="698"/>
                  </a:moveTo>
                  <a:cubicBezTo>
                    <a:pt x="907" y="715"/>
                    <a:pt x="1045" y="864"/>
                    <a:pt x="1045" y="1045"/>
                  </a:cubicBezTo>
                  <a:cubicBezTo>
                    <a:pt x="1238" y="1045"/>
                    <a:pt x="1394" y="889"/>
                    <a:pt x="1394" y="697"/>
                  </a:cubicBezTo>
                  <a:cubicBezTo>
                    <a:pt x="1394" y="504"/>
                    <a:pt x="1238" y="348"/>
                    <a:pt x="1045" y="348"/>
                  </a:cubicBezTo>
                  <a:cubicBezTo>
                    <a:pt x="1045" y="530"/>
                    <a:pt x="907" y="679"/>
                    <a:pt x="730" y="695"/>
                  </a:cubicBezTo>
                  <a:lnTo>
                    <a:pt x="730" y="698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0" name="Rectangle 6">
              <a:extLst>
                <a:ext uri="{FF2B5EF4-FFF2-40B4-BE49-F238E27FC236}">
                  <a16:creationId xmlns:a16="http://schemas.microsoft.com/office/drawing/2014/main" id="{F3C3A850-2051-403E-AFF3-8BA590E9B06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46" y="2761"/>
              <a:ext cx="63" cy="59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" name="Freeform 7">
              <a:extLst>
                <a:ext uri="{FF2B5EF4-FFF2-40B4-BE49-F238E27FC236}">
                  <a16:creationId xmlns:a16="http://schemas.microsoft.com/office/drawing/2014/main" id="{4AD0EA21-CFC4-40EC-A8D1-0BD25B8910C6}"/>
                </a:ext>
              </a:extLst>
            </p:cNvPr>
            <p:cNvSpPr>
              <a:spLocks/>
            </p:cNvSpPr>
            <p:nvPr/>
          </p:nvSpPr>
          <p:spPr bwMode="auto">
            <a:xfrm>
              <a:off x="2091" y="1565"/>
              <a:ext cx="875" cy="843"/>
            </a:xfrm>
            <a:custGeom>
              <a:avLst/>
              <a:gdLst>
                <a:gd name="T0" fmla="*/ 437 w 875"/>
                <a:gd name="T1" fmla="*/ 427 h 843"/>
                <a:gd name="T2" fmla="*/ 267 w 875"/>
                <a:gd name="T3" fmla="*/ 0 h 843"/>
                <a:gd name="T4" fmla="*/ 0 w 875"/>
                <a:gd name="T5" fmla="*/ 0 h 843"/>
                <a:gd name="T6" fmla="*/ 0 w 875"/>
                <a:gd name="T7" fmla="*/ 834 h 843"/>
                <a:gd name="T8" fmla="*/ 179 w 875"/>
                <a:gd name="T9" fmla="*/ 834 h 843"/>
                <a:gd name="T10" fmla="*/ 179 w 875"/>
                <a:gd name="T11" fmla="*/ 242 h 843"/>
                <a:gd name="T12" fmla="*/ 437 w 875"/>
                <a:gd name="T13" fmla="*/ 843 h 843"/>
                <a:gd name="T14" fmla="*/ 437 w 875"/>
                <a:gd name="T15" fmla="*/ 843 h 843"/>
                <a:gd name="T16" fmla="*/ 695 w 875"/>
                <a:gd name="T17" fmla="*/ 242 h 843"/>
                <a:gd name="T18" fmla="*/ 695 w 875"/>
                <a:gd name="T19" fmla="*/ 834 h 843"/>
                <a:gd name="T20" fmla="*/ 875 w 875"/>
                <a:gd name="T21" fmla="*/ 834 h 843"/>
                <a:gd name="T22" fmla="*/ 875 w 875"/>
                <a:gd name="T23" fmla="*/ 0 h 843"/>
                <a:gd name="T24" fmla="*/ 609 w 875"/>
                <a:gd name="T25" fmla="*/ 0 h 843"/>
                <a:gd name="T26" fmla="*/ 437 w 875"/>
                <a:gd name="T27" fmla="*/ 427 h 8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875" h="843">
                  <a:moveTo>
                    <a:pt x="437" y="427"/>
                  </a:moveTo>
                  <a:lnTo>
                    <a:pt x="267" y="0"/>
                  </a:lnTo>
                  <a:lnTo>
                    <a:pt x="0" y="0"/>
                  </a:lnTo>
                  <a:lnTo>
                    <a:pt x="0" y="834"/>
                  </a:lnTo>
                  <a:lnTo>
                    <a:pt x="179" y="834"/>
                  </a:lnTo>
                  <a:lnTo>
                    <a:pt x="179" y="242"/>
                  </a:lnTo>
                  <a:lnTo>
                    <a:pt x="437" y="843"/>
                  </a:lnTo>
                  <a:lnTo>
                    <a:pt x="437" y="843"/>
                  </a:lnTo>
                  <a:lnTo>
                    <a:pt x="695" y="242"/>
                  </a:lnTo>
                  <a:lnTo>
                    <a:pt x="695" y="834"/>
                  </a:lnTo>
                  <a:lnTo>
                    <a:pt x="875" y="834"/>
                  </a:lnTo>
                  <a:lnTo>
                    <a:pt x="875" y="0"/>
                  </a:lnTo>
                  <a:lnTo>
                    <a:pt x="609" y="0"/>
                  </a:lnTo>
                  <a:lnTo>
                    <a:pt x="437" y="42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2" name="Freeform 8">
              <a:extLst>
                <a:ext uri="{FF2B5EF4-FFF2-40B4-BE49-F238E27FC236}">
                  <a16:creationId xmlns:a16="http://schemas.microsoft.com/office/drawing/2014/main" id="{9F12C551-912C-4950-B238-7E27E0D3850D}"/>
                </a:ext>
              </a:extLst>
            </p:cNvPr>
            <p:cNvSpPr>
              <a:spLocks/>
            </p:cNvSpPr>
            <p:nvPr/>
          </p:nvSpPr>
          <p:spPr bwMode="auto">
            <a:xfrm>
              <a:off x="3005" y="2876"/>
              <a:ext cx="432" cy="290"/>
            </a:xfrm>
            <a:custGeom>
              <a:avLst/>
              <a:gdLst>
                <a:gd name="T0" fmla="*/ 274 w 360"/>
                <a:gd name="T1" fmla="*/ 0 h 241"/>
                <a:gd name="T2" fmla="*/ 195 w 360"/>
                <a:gd name="T3" fmla="*/ 44 h 241"/>
                <a:gd name="T4" fmla="*/ 118 w 360"/>
                <a:gd name="T5" fmla="*/ 0 h 241"/>
                <a:gd name="T6" fmla="*/ 44 w 360"/>
                <a:gd name="T7" fmla="*/ 40 h 241"/>
                <a:gd name="T8" fmla="*/ 44 w 360"/>
                <a:gd name="T9" fmla="*/ 6 h 241"/>
                <a:gd name="T10" fmla="*/ 0 w 360"/>
                <a:gd name="T11" fmla="*/ 6 h 241"/>
                <a:gd name="T12" fmla="*/ 1 w 360"/>
                <a:gd name="T13" fmla="*/ 38 h 241"/>
                <a:gd name="T14" fmla="*/ 1 w 360"/>
                <a:gd name="T15" fmla="*/ 241 h 241"/>
                <a:gd name="T16" fmla="*/ 45 w 360"/>
                <a:gd name="T17" fmla="*/ 241 h 241"/>
                <a:gd name="T18" fmla="*/ 45 w 360"/>
                <a:gd name="T19" fmla="*/ 108 h 241"/>
                <a:gd name="T20" fmla="*/ 55 w 360"/>
                <a:gd name="T21" fmla="*/ 60 h 241"/>
                <a:gd name="T22" fmla="*/ 106 w 360"/>
                <a:gd name="T23" fmla="*/ 35 h 241"/>
                <a:gd name="T24" fmla="*/ 158 w 360"/>
                <a:gd name="T25" fmla="*/ 86 h 241"/>
                <a:gd name="T26" fmla="*/ 158 w 360"/>
                <a:gd name="T27" fmla="*/ 241 h 241"/>
                <a:gd name="T28" fmla="*/ 202 w 360"/>
                <a:gd name="T29" fmla="*/ 241 h 241"/>
                <a:gd name="T30" fmla="*/ 202 w 360"/>
                <a:gd name="T31" fmla="*/ 110 h 241"/>
                <a:gd name="T32" fmla="*/ 212 w 360"/>
                <a:gd name="T33" fmla="*/ 59 h 241"/>
                <a:gd name="T34" fmla="*/ 262 w 360"/>
                <a:gd name="T35" fmla="*/ 35 h 241"/>
                <a:gd name="T36" fmla="*/ 307 w 360"/>
                <a:gd name="T37" fmla="*/ 55 h 241"/>
                <a:gd name="T38" fmla="*/ 315 w 360"/>
                <a:gd name="T39" fmla="*/ 91 h 241"/>
                <a:gd name="T40" fmla="*/ 315 w 360"/>
                <a:gd name="T41" fmla="*/ 241 h 241"/>
                <a:gd name="T42" fmla="*/ 360 w 360"/>
                <a:gd name="T43" fmla="*/ 241 h 241"/>
                <a:gd name="T44" fmla="*/ 360 w 360"/>
                <a:gd name="T45" fmla="*/ 84 h 241"/>
                <a:gd name="T46" fmla="*/ 274 w 360"/>
                <a:gd name="T47" fmla="*/ 0 h 2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360" h="241">
                  <a:moveTo>
                    <a:pt x="274" y="0"/>
                  </a:moveTo>
                  <a:cubicBezTo>
                    <a:pt x="222" y="0"/>
                    <a:pt x="203" y="31"/>
                    <a:pt x="195" y="44"/>
                  </a:cubicBezTo>
                  <a:cubicBezTo>
                    <a:pt x="186" y="27"/>
                    <a:pt x="170" y="0"/>
                    <a:pt x="118" y="0"/>
                  </a:cubicBezTo>
                  <a:cubicBezTo>
                    <a:pt x="98" y="0"/>
                    <a:pt x="66" y="4"/>
                    <a:pt x="44" y="40"/>
                  </a:cubicBezTo>
                  <a:cubicBezTo>
                    <a:pt x="44" y="6"/>
                    <a:pt x="44" y="6"/>
                    <a:pt x="44" y="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1" y="38"/>
                    <a:pt x="1" y="38"/>
                    <a:pt x="1" y="38"/>
                  </a:cubicBezTo>
                  <a:cubicBezTo>
                    <a:pt x="1" y="241"/>
                    <a:pt x="1" y="241"/>
                    <a:pt x="1" y="241"/>
                  </a:cubicBezTo>
                  <a:cubicBezTo>
                    <a:pt x="45" y="241"/>
                    <a:pt x="45" y="241"/>
                    <a:pt x="45" y="241"/>
                  </a:cubicBezTo>
                  <a:cubicBezTo>
                    <a:pt x="45" y="108"/>
                    <a:pt x="45" y="108"/>
                    <a:pt x="45" y="108"/>
                  </a:cubicBezTo>
                  <a:cubicBezTo>
                    <a:pt x="45" y="93"/>
                    <a:pt x="45" y="74"/>
                    <a:pt x="55" y="60"/>
                  </a:cubicBezTo>
                  <a:cubicBezTo>
                    <a:pt x="60" y="53"/>
                    <a:pt x="76" y="35"/>
                    <a:pt x="106" y="35"/>
                  </a:cubicBezTo>
                  <a:cubicBezTo>
                    <a:pt x="141" y="35"/>
                    <a:pt x="158" y="57"/>
                    <a:pt x="158" y="86"/>
                  </a:cubicBezTo>
                  <a:cubicBezTo>
                    <a:pt x="158" y="241"/>
                    <a:pt x="158" y="241"/>
                    <a:pt x="158" y="241"/>
                  </a:cubicBezTo>
                  <a:cubicBezTo>
                    <a:pt x="202" y="241"/>
                    <a:pt x="202" y="241"/>
                    <a:pt x="202" y="241"/>
                  </a:cubicBezTo>
                  <a:cubicBezTo>
                    <a:pt x="202" y="110"/>
                    <a:pt x="202" y="110"/>
                    <a:pt x="202" y="110"/>
                  </a:cubicBezTo>
                  <a:cubicBezTo>
                    <a:pt x="202" y="100"/>
                    <a:pt x="202" y="74"/>
                    <a:pt x="212" y="59"/>
                  </a:cubicBezTo>
                  <a:cubicBezTo>
                    <a:pt x="218" y="51"/>
                    <a:pt x="234" y="35"/>
                    <a:pt x="262" y="35"/>
                  </a:cubicBezTo>
                  <a:cubicBezTo>
                    <a:pt x="285" y="35"/>
                    <a:pt x="300" y="44"/>
                    <a:pt x="307" y="55"/>
                  </a:cubicBezTo>
                  <a:cubicBezTo>
                    <a:pt x="311" y="61"/>
                    <a:pt x="315" y="70"/>
                    <a:pt x="315" y="91"/>
                  </a:cubicBezTo>
                  <a:cubicBezTo>
                    <a:pt x="315" y="241"/>
                    <a:pt x="315" y="241"/>
                    <a:pt x="315" y="241"/>
                  </a:cubicBezTo>
                  <a:cubicBezTo>
                    <a:pt x="360" y="241"/>
                    <a:pt x="360" y="241"/>
                    <a:pt x="360" y="241"/>
                  </a:cubicBezTo>
                  <a:cubicBezTo>
                    <a:pt x="360" y="84"/>
                    <a:pt x="360" y="84"/>
                    <a:pt x="360" y="84"/>
                  </a:cubicBezTo>
                  <a:cubicBezTo>
                    <a:pt x="360" y="14"/>
                    <a:pt x="308" y="0"/>
                    <a:pt x="274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3" name="Freeform 9">
              <a:extLst>
                <a:ext uri="{FF2B5EF4-FFF2-40B4-BE49-F238E27FC236}">
                  <a16:creationId xmlns:a16="http://schemas.microsoft.com/office/drawing/2014/main" id="{96C5DD52-9AE3-4EAB-A4F7-B4B2DEE1E35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059" y="2760"/>
              <a:ext cx="395" cy="406"/>
            </a:xfrm>
            <a:custGeom>
              <a:avLst/>
              <a:gdLst>
                <a:gd name="T0" fmla="*/ 230 w 395"/>
                <a:gd name="T1" fmla="*/ 0 h 406"/>
                <a:gd name="T2" fmla="*/ 170 w 395"/>
                <a:gd name="T3" fmla="*/ 0 h 406"/>
                <a:gd name="T4" fmla="*/ 0 w 395"/>
                <a:gd name="T5" fmla="*/ 406 h 406"/>
                <a:gd name="T6" fmla="*/ 57 w 395"/>
                <a:gd name="T7" fmla="*/ 406 h 406"/>
                <a:gd name="T8" fmla="*/ 102 w 395"/>
                <a:gd name="T9" fmla="*/ 300 h 406"/>
                <a:gd name="T10" fmla="*/ 289 w 395"/>
                <a:gd name="T11" fmla="*/ 300 h 406"/>
                <a:gd name="T12" fmla="*/ 333 w 395"/>
                <a:gd name="T13" fmla="*/ 406 h 406"/>
                <a:gd name="T14" fmla="*/ 395 w 395"/>
                <a:gd name="T15" fmla="*/ 406 h 406"/>
                <a:gd name="T16" fmla="*/ 230 w 395"/>
                <a:gd name="T17" fmla="*/ 0 h 406"/>
                <a:gd name="T18" fmla="*/ 120 w 395"/>
                <a:gd name="T19" fmla="*/ 254 h 406"/>
                <a:gd name="T20" fmla="*/ 198 w 395"/>
                <a:gd name="T21" fmla="*/ 56 h 406"/>
                <a:gd name="T22" fmla="*/ 272 w 395"/>
                <a:gd name="T23" fmla="*/ 254 h 406"/>
                <a:gd name="T24" fmla="*/ 120 w 395"/>
                <a:gd name="T25" fmla="*/ 254 h 4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95" h="406">
                  <a:moveTo>
                    <a:pt x="230" y="0"/>
                  </a:moveTo>
                  <a:lnTo>
                    <a:pt x="170" y="0"/>
                  </a:lnTo>
                  <a:lnTo>
                    <a:pt x="0" y="406"/>
                  </a:lnTo>
                  <a:lnTo>
                    <a:pt x="57" y="406"/>
                  </a:lnTo>
                  <a:lnTo>
                    <a:pt x="102" y="300"/>
                  </a:lnTo>
                  <a:lnTo>
                    <a:pt x="289" y="300"/>
                  </a:lnTo>
                  <a:lnTo>
                    <a:pt x="333" y="406"/>
                  </a:lnTo>
                  <a:lnTo>
                    <a:pt x="395" y="406"/>
                  </a:lnTo>
                  <a:lnTo>
                    <a:pt x="230" y="0"/>
                  </a:lnTo>
                  <a:close/>
                  <a:moveTo>
                    <a:pt x="120" y="254"/>
                  </a:moveTo>
                  <a:lnTo>
                    <a:pt x="198" y="56"/>
                  </a:lnTo>
                  <a:lnTo>
                    <a:pt x="272" y="254"/>
                  </a:lnTo>
                  <a:lnTo>
                    <a:pt x="120" y="25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4" name="Rectangle 10">
              <a:extLst>
                <a:ext uri="{FF2B5EF4-FFF2-40B4-BE49-F238E27FC236}">
                  <a16:creationId xmlns:a16="http://schemas.microsoft.com/office/drawing/2014/main" id="{05135950-A024-4C0C-99ED-E2EBDBE0F7B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52" y="2884"/>
              <a:ext cx="51" cy="282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5" name="Freeform 11">
              <a:extLst>
                <a:ext uri="{FF2B5EF4-FFF2-40B4-BE49-F238E27FC236}">
                  <a16:creationId xmlns:a16="http://schemas.microsoft.com/office/drawing/2014/main" id="{822B2DF3-3A95-4F43-A0F7-91BEB0473A56}"/>
                </a:ext>
              </a:extLst>
            </p:cNvPr>
            <p:cNvSpPr>
              <a:spLocks/>
            </p:cNvSpPr>
            <p:nvPr/>
          </p:nvSpPr>
          <p:spPr bwMode="auto">
            <a:xfrm>
              <a:off x="2509" y="2879"/>
              <a:ext cx="246" cy="287"/>
            </a:xfrm>
            <a:custGeom>
              <a:avLst/>
              <a:gdLst>
                <a:gd name="T0" fmla="*/ 120 w 205"/>
                <a:gd name="T1" fmla="*/ 0 h 239"/>
                <a:gd name="T2" fmla="*/ 45 w 205"/>
                <a:gd name="T3" fmla="*/ 42 h 239"/>
                <a:gd name="T4" fmla="*/ 44 w 205"/>
                <a:gd name="T5" fmla="*/ 4 h 239"/>
                <a:gd name="T6" fmla="*/ 0 w 205"/>
                <a:gd name="T7" fmla="*/ 4 h 239"/>
                <a:gd name="T8" fmla="*/ 1 w 205"/>
                <a:gd name="T9" fmla="*/ 31 h 239"/>
                <a:gd name="T10" fmla="*/ 1 w 205"/>
                <a:gd name="T11" fmla="*/ 239 h 239"/>
                <a:gd name="T12" fmla="*/ 45 w 205"/>
                <a:gd name="T13" fmla="*/ 239 h 239"/>
                <a:gd name="T14" fmla="*/ 45 w 205"/>
                <a:gd name="T15" fmla="*/ 104 h 239"/>
                <a:gd name="T16" fmla="*/ 106 w 205"/>
                <a:gd name="T17" fmla="*/ 34 h 239"/>
                <a:gd name="T18" fmla="*/ 148 w 205"/>
                <a:gd name="T19" fmla="*/ 50 h 239"/>
                <a:gd name="T20" fmla="*/ 161 w 205"/>
                <a:gd name="T21" fmla="*/ 90 h 239"/>
                <a:gd name="T22" fmla="*/ 161 w 205"/>
                <a:gd name="T23" fmla="*/ 239 h 239"/>
                <a:gd name="T24" fmla="*/ 205 w 205"/>
                <a:gd name="T25" fmla="*/ 239 h 239"/>
                <a:gd name="T26" fmla="*/ 205 w 205"/>
                <a:gd name="T27" fmla="*/ 80 h 239"/>
                <a:gd name="T28" fmla="*/ 120 w 205"/>
                <a:gd name="T29" fmla="*/ 0 h 2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05" h="239">
                  <a:moveTo>
                    <a:pt x="120" y="0"/>
                  </a:moveTo>
                  <a:cubicBezTo>
                    <a:pt x="67" y="0"/>
                    <a:pt x="50" y="33"/>
                    <a:pt x="45" y="42"/>
                  </a:cubicBezTo>
                  <a:cubicBezTo>
                    <a:pt x="44" y="4"/>
                    <a:pt x="44" y="4"/>
                    <a:pt x="44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1" y="31"/>
                    <a:pt x="1" y="31"/>
                    <a:pt x="1" y="31"/>
                  </a:cubicBezTo>
                  <a:cubicBezTo>
                    <a:pt x="1" y="239"/>
                    <a:pt x="1" y="239"/>
                    <a:pt x="1" y="239"/>
                  </a:cubicBezTo>
                  <a:cubicBezTo>
                    <a:pt x="45" y="239"/>
                    <a:pt x="45" y="239"/>
                    <a:pt x="45" y="239"/>
                  </a:cubicBezTo>
                  <a:cubicBezTo>
                    <a:pt x="45" y="104"/>
                    <a:pt x="45" y="104"/>
                    <a:pt x="45" y="104"/>
                  </a:cubicBezTo>
                  <a:cubicBezTo>
                    <a:pt x="45" y="57"/>
                    <a:pt x="74" y="34"/>
                    <a:pt x="106" y="34"/>
                  </a:cubicBezTo>
                  <a:cubicBezTo>
                    <a:pt x="121" y="34"/>
                    <a:pt x="137" y="39"/>
                    <a:pt x="148" y="50"/>
                  </a:cubicBezTo>
                  <a:cubicBezTo>
                    <a:pt x="159" y="60"/>
                    <a:pt x="161" y="74"/>
                    <a:pt x="161" y="90"/>
                  </a:cubicBezTo>
                  <a:cubicBezTo>
                    <a:pt x="161" y="239"/>
                    <a:pt x="161" y="239"/>
                    <a:pt x="161" y="239"/>
                  </a:cubicBezTo>
                  <a:cubicBezTo>
                    <a:pt x="205" y="239"/>
                    <a:pt x="205" y="239"/>
                    <a:pt x="205" y="239"/>
                  </a:cubicBezTo>
                  <a:cubicBezTo>
                    <a:pt x="205" y="80"/>
                    <a:pt x="205" y="80"/>
                    <a:pt x="205" y="80"/>
                  </a:cubicBezTo>
                  <a:cubicBezTo>
                    <a:pt x="205" y="8"/>
                    <a:pt x="141" y="0"/>
                    <a:pt x="12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6" name="Freeform 12">
              <a:extLst>
                <a:ext uri="{FF2B5EF4-FFF2-40B4-BE49-F238E27FC236}">
                  <a16:creationId xmlns:a16="http://schemas.microsoft.com/office/drawing/2014/main" id="{EB4BF51C-C131-4B46-9003-9169FDFBD9E0}"/>
                </a:ext>
              </a:extLst>
            </p:cNvPr>
            <p:cNvSpPr>
              <a:spLocks/>
            </p:cNvSpPr>
            <p:nvPr/>
          </p:nvSpPr>
          <p:spPr bwMode="auto">
            <a:xfrm>
              <a:off x="3027" y="1550"/>
              <a:ext cx="644" cy="881"/>
            </a:xfrm>
            <a:custGeom>
              <a:avLst/>
              <a:gdLst>
                <a:gd name="T0" fmla="*/ 5 w 537"/>
                <a:gd name="T1" fmla="*/ 489 h 734"/>
                <a:gd name="T2" fmla="*/ 256 w 537"/>
                <a:gd name="T3" fmla="*/ 730 h 734"/>
                <a:gd name="T4" fmla="*/ 537 w 537"/>
                <a:gd name="T5" fmla="*/ 513 h 734"/>
                <a:gd name="T6" fmla="*/ 291 w 537"/>
                <a:gd name="T7" fmla="*/ 299 h 734"/>
                <a:gd name="T8" fmla="*/ 172 w 537"/>
                <a:gd name="T9" fmla="*/ 203 h 734"/>
                <a:gd name="T10" fmla="*/ 276 w 537"/>
                <a:gd name="T11" fmla="*/ 115 h 734"/>
                <a:gd name="T12" fmla="*/ 384 w 537"/>
                <a:gd name="T13" fmla="*/ 217 h 734"/>
                <a:gd name="T14" fmla="*/ 519 w 537"/>
                <a:gd name="T15" fmla="*/ 217 h 734"/>
                <a:gd name="T16" fmla="*/ 287 w 537"/>
                <a:gd name="T17" fmla="*/ 0 h 734"/>
                <a:gd name="T18" fmla="*/ 24 w 537"/>
                <a:gd name="T19" fmla="*/ 216 h 734"/>
                <a:gd name="T20" fmla="*/ 239 w 537"/>
                <a:gd name="T21" fmla="*/ 423 h 734"/>
                <a:gd name="T22" fmla="*/ 389 w 537"/>
                <a:gd name="T23" fmla="*/ 524 h 734"/>
                <a:gd name="T24" fmla="*/ 257 w 537"/>
                <a:gd name="T25" fmla="*/ 617 h 734"/>
                <a:gd name="T26" fmla="*/ 148 w 537"/>
                <a:gd name="T27" fmla="*/ 489 h 734"/>
                <a:gd name="T28" fmla="*/ 5 w 537"/>
                <a:gd name="T29" fmla="*/ 489 h 7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37" h="734">
                  <a:moveTo>
                    <a:pt x="5" y="489"/>
                  </a:moveTo>
                  <a:cubicBezTo>
                    <a:pt x="0" y="663"/>
                    <a:pt x="118" y="727"/>
                    <a:pt x="256" y="730"/>
                  </a:cubicBezTo>
                  <a:cubicBezTo>
                    <a:pt x="415" y="734"/>
                    <a:pt x="537" y="666"/>
                    <a:pt x="537" y="513"/>
                  </a:cubicBezTo>
                  <a:cubicBezTo>
                    <a:pt x="537" y="359"/>
                    <a:pt x="399" y="334"/>
                    <a:pt x="291" y="299"/>
                  </a:cubicBezTo>
                  <a:cubicBezTo>
                    <a:pt x="249" y="286"/>
                    <a:pt x="172" y="274"/>
                    <a:pt x="172" y="203"/>
                  </a:cubicBezTo>
                  <a:cubicBezTo>
                    <a:pt x="172" y="143"/>
                    <a:pt x="223" y="115"/>
                    <a:pt x="276" y="115"/>
                  </a:cubicBezTo>
                  <a:cubicBezTo>
                    <a:pt x="344" y="115"/>
                    <a:pt x="379" y="148"/>
                    <a:pt x="384" y="217"/>
                  </a:cubicBezTo>
                  <a:cubicBezTo>
                    <a:pt x="519" y="217"/>
                    <a:pt x="519" y="217"/>
                    <a:pt x="519" y="217"/>
                  </a:cubicBezTo>
                  <a:cubicBezTo>
                    <a:pt x="519" y="80"/>
                    <a:pt x="413" y="0"/>
                    <a:pt x="287" y="0"/>
                  </a:cubicBezTo>
                  <a:cubicBezTo>
                    <a:pt x="161" y="0"/>
                    <a:pt x="24" y="73"/>
                    <a:pt x="24" y="216"/>
                  </a:cubicBezTo>
                  <a:cubicBezTo>
                    <a:pt x="24" y="340"/>
                    <a:pt x="161" y="403"/>
                    <a:pt x="239" y="423"/>
                  </a:cubicBezTo>
                  <a:cubicBezTo>
                    <a:pt x="281" y="434"/>
                    <a:pt x="389" y="447"/>
                    <a:pt x="389" y="524"/>
                  </a:cubicBezTo>
                  <a:cubicBezTo>
                    <a:pt x="389" y="597"/>
                    <a:pt x="313" y="617"/>
                    <a:pt x="257" y="617"/>
                  </a:cubicBezTo>
                  <a:cubicBezTo>
                    <a:pt x="184" y="617"/>
                    <a:pt x="142" y="566"/>
                    <a:pt x="148" y="489"/>
                  </a:cubicBezTo>
                  <a:lnTo>
                    <a:pt x="5" y="48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7" name="Freeform 13">
              <a:extLst>
                <a:ext uri="{FF2B5EF4-FFF2-40B4-BE49-F238E27FC236}">
                  <a16:creationId xmlns:a16="http://schemas.microsoft.com/office/drawing/2014/main" id="{CF6E9070-7709-484A-924D-D594F937E6F0}"/>
                </a:ext>
              </a:extLst>
            </p:cNvPr>
            <p:cNvSpPr>
              <a:spLocks/>
            </p:cNvSpPr>
            <p:nvPr/>
          </p:nvSpPr>
          <p:spPr bwMode="auto">
            <a:xfrm>
              <a:off x="5287" y="2807"/>
              <a:ext cx="166" cy="363"/>
            </a:xfrm>
            <a:custGeom>
              <a:avLst/>
              <a:gdLst>
                <a:gd name="T0" fmla="*/ 86 w 138"/>
                <a:gd name="T1" fmla="*/ 0 h 303"/>
                <a:gd name="T2" fmla="*/ 42 w 138"/>
                <a:gd name="T3" fmla="*/ 14 h 303"/>
                <a:gd name="T4" fmla="*/ 42 w 138"/>
                <a:gd name="T5" fmla="*/ 64 h 303"/>
                <a:gd name="T6" fmla="*/ 0 w 138"/>
                <a:gd name="T7" fmla="*/ 64 h 303"/>
                <a:gd name="T8" fmla="*/ 0 w 138"/>
                <a:gd name="T9" fmla="*/ 96 h 303"/>
                <a:gd name="T10" fmla="*/ 42 w 138"/>
                <a:gd name="T11" fmla="*/ 96 h 303"/>
                <a:gd name="T12" fmla="*/ 42 w 138"/>
                <a:gd name="T13" fmla="*/ 252 h 303"/>
                <a:gd name="T14" fmla="*/ 101 w 138"/>
                <a:gd name="T15" fmla="*/ 303 h 303"/>
                <a:gd name="T16" fmla="*/ 138 w 138"/>
                <a:gd name="T17" fmla="*/ 300 h 303"/>
                <a:gd name="T18" fmla="*/ 138 w 138"/>
                <a:gd name="T19" fmla="*/ 266 h 303"/>
                <a:gd name="T20" fmla="*/ 117 w 138"/>
                <a:gd name="T21" fmla="*/ 268 h 303"/>
                <a:gd name="T22" fmla="*/ 86 w 138"/>
                <a:gd name="T23" fmla="*/ 237 h 303"/>
                <a:gd name="T24" fmla="*/ 86 w 138"/>
                <a:gd name="T25" fmla="*/ 96 h 303"/>
                <a:gd name="T26" fmla="*/ 138 w 138"/>
                <a:gd name="T27" fmla="*/ 96 h 303"/>
                <a:gd name="T28" fmla="*/ 138 w 138"/>
                <a:gd name="T29" fmla="*/ 63 h 303"/>
                <a:gd name="T30" fmla="*/ 86 w 138"/>
                <a:gd name="T31" fmla="*/ 63 h 303"/>
                <a:gd name="T32" fmla="*/ 86 w 138"/>
                <a:gd name="T33" fmla="*/ 0 h 3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38" h="303">
                  <a:moveTo>
                    <a:pt x="86" y="0"/>
                  </a:moveTo>
                  <a:cubicBezTo>
                    <a:pt x="42" y="14"/>
                    <a:pt x="42" y="14"/>
                    <a:pt x="42" y="14"/>
                  </a:cubicBezTo>
                  <a:cubicBezTo>
                    <a:pt x="42" y="64"/>
                    <a:pt x="42" y="64"/>
                    <a:pt x="42" y="64"/>
                  </a:cubicBezTo>
                  <a:cubicBezTo>
                    <a:pt x="0" y="64"/>
                    <a:pt x="0" y="64"/>
                    <a:pt x="0" y="64"/>
                  </a:cubicBezTo>
                  <a:cubicBezTo>
                    <a:pt x="0" y="96"/>
                    <a:pt x="0" y="96"/>
                    <a:pt x="0" y="96"/>
                  </a:cubicBezTo>
                  <a:cubicBezTo>
                    <a:pt x="42" y="96"/>
                    <a:pt x="42" y="96"/>
                    <a:pt x="42" y="96"/>
                  </a:cubicBezTo>
                  <a:cubicBezTo>
                    <a:pt x="42" y="252"/>
                    <a:pt x="42" y="252"/>
                    <a:pt x="42" y="252"/>
                  </a:cubicBezTo>
                  <a:cubicBezTo>
                    <a:pt x="42" y="291"/>
                    <a:pt x="61" y="303"/>
                    <a:pt x="101" y="303"/>
                  </a:cubicBezTo>
                  <a:cubicBezTo>
                    <a:pt x="117" y="303"/>
                    <a:pt x="130" y="301"/>
                    <a:pt x="138" y="300"/>
                  </a:cubicBezTo>
                  <a:cubicBezTo>
                    <a:pt x="138" y="266"/>
                    <a:pt x="138" y="266"/>
                    <a:pt x="138" y="266"/>
                  </a:cubicBezTo>
                  <a:cubicBezTo>
                    <a:pt x="134" y="267"/>
                    <a:pt x="126" y="268"/>
                    <a:pt x="117" y="268"/>
                  </a:cubicBezTo>
                  <a:cubicBezTo>
                    <a:pt x="86" y="268"/>
                    <a:pt x="86" y="249"/>
                    <a:pt x="86" y="237"/>
                  </a:cubicBezTo>
                  <a:cubicBezTo>
                    <a:pt x="86" y="96"/>
                    <a:pt x="86" y="96"/>
                    <a:pt x="86" y="96"/>
                  </a:cubicBezTo>
                  <a:cubicBezTo>
                    <a:pt x="138" y="96"/>
                    <a:pt x="138" y="96"/>
                    <a:pt x="138" y="96"/>
                  </a:cubicBezTo>
                  <a:cubicBezTo>
                    <a:pt x="138" y="63"/>
                    <a:pt x="138" y="63"/>
                    <a:pt x="138" y="63"/>
                  </a:cubicBezTo>
                  <a:cubicBezTo>
                    <a:pt x="86" y="63"/>
                    <a:pt x="86" y="63"/>
                    <a:pt x="86" y="63"/>
                  </a:cubicBezTo>
                  <a:cubicBezTo>
                    <a:pt x="86" y="0"/>
                    <a:pt x="86" y="0"/>
                    <a:pt x="86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8" name="Rectangle 14">
              <a:extLst>
                <a:ext uri="{FF2B5EF4-FFF2-40B4-BE49-F238E27FC236}">
                  <a16:creationId xmlns:a16="http://schemas.microsoft.com/office/drawing/2014/main" id="{07017E71-5110-48FF-B153-416DED9A158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83" y="2761"/>
              <a:ext cx="53" cy="40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9" name="Freeform 15">
              <a:extLst>
                <a:ext uri="{FF2B5EF4-FFF2-40B4-BE49-F238E27FC236}">
                  <a16:creationId xmlns:a16="http://schemas.microsoft.com/office/drawing/2014/main" id="{40A91482-5A1E-4CEA-B6E0-2DE8AD6E899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858" y="2875"/>
              <a:ext cx="239" cy="299"/>
            </a:xfrm>
            <a:custGeom>
              <a:avLst/>
              <a:gdLst>
                <a:gd name="T0" fmla="*/ 195 w 199"/>
                <a:gd name="T1" fmla="*/ 183 h 249"/>
                <a:gd name="T2" fmla="*/ 197 w 199"/>
                <a:gd name="T3" fmla="*/ 71 h 249"/>
                <a:gd name="T4" fmla="*/ 189 w 199"/>
                <a:gd name="T5" fmla="*/ 35 h 249"/>
                <a:gd name="T6" fmla="*/ 105 w 199"/>
                <a:gd name="T7" fmla="*/ 0 h 249"/>
                <a:gd name="T8" fmla="*/ 30 w 199"/>
                <a:gd name="T9" fmla="*/ 26 h 249"/>
                <a:gd name="T10" fmla="*/ 13 w 199"/>
                <a:gd name="T11" fmla="*/ 70 h 249"/>
                <a:gd name="T12" fmla="*/ 57 w 199"/>
                <a:gd name="T13" fmla="*/ 70 h 249"/>
                <a:gd name="T14" fmla="*/ 104 w 199"/>
                <a:gd name="T15" fmla="*/ 30 h 249"/>
                <a:gd name="T16" fmla="*/ 145 w 199"/>
                <a:gd name="T17" fmla="*/ 46 h 249"/>
                <a:gd name="T18" fmla="*/ 154 w 199"/>
                <a:gd name="T19" fmla="*/ 98 h 249"/>
                <a:gd name="T20" fmla="*/ 122 w 199"/>
                <a:gd name="T21" fmla="*/ 96 h 249"/>
                <a:gd name="T22" fmla="*/ 41 w 199"/>
                <a:gd name="T23" fmla="*/ 112 h 249"/>
                <a:gd name="T24" fmla="*/ 0 w 199"/>
                <a:gd name="T25" fmla="*/ 180 h 249"/>
                <a:gd name="T26" fmla="*/ 82 w 199"/>
                <a:gd name="T27" fmla="*/ 249 h 249"/>
                <a:gd name="T28" fmla="*/ 155 w 199"/>
                <a:gd name="T29" fmla="*/ 207 h 249"/>
                <a:gd name="T30" fmla="*/ 159 w 199"/>
                <a:gd name="T31" fmla="*/ 242 h 249"/>
                <a:gd name="T32" fmla="*/ 199 w 199"/>
                <a:gd name="T33" fmla="*/ 242 h 249"/>
                <a:gd name="T34" fmla="*/ 195 w 199"/>
                <a:gd name="T35" fmla="*/ 183 h 249"/>
                <a:gd name="T36" fmla="*/ 142 w 199"/>
                <a:gd name="T37" fmla="*/ 190 h 249"/>
                <a:gd name="T38" fmla="*/ 93 w 199"/>
                <a:gd name="T39" fmla="*/ 215 h 249"/>
                <a:gd name="T40" fmla="*/ 44 w 199"/>
                <a:gd name="T41" fmla="*/ 174 h 249"/>
                <a:gd name="T42" fmla="*/ 129 w 199"/>
                <a:gd name="T43" fmla="*/ 127 h 249"/>
                <a:gd name="T44" fmla="*/ 154 w 199"/>
                <a:gd name="T45" fmla="*/ 128 h 249"/>
                <a:gd name="T46" fmla="*/ 142 w 199"/>
                <a:gd name="T47" fmla="*/ 190 h 2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99" h="249">
                  <a:moveTo>
                    <a:pt x="195" y="183"/>
                  </a:moveTo>
                  <a:cubicBezTo>
                    <a:pt x="197" y="71"/>
                    <a:pt x="197" y="71"/>
                    <a:pt x="197" y="71"/>
                  </a:cubicBezTo>
                  <a:cubicBezTo>
                    <a:pt x="197" y="60"/>
                    <a:pt x="196" y="49"/>
                    <a:pt x="189" y="35"/>
                  </a:cubicBezTo>
                  <a:cubicBezTo>
                    <a:pt x="176" y="11"/>
                    <a:pt x="140" y="0"/>
                    <a:pt x="105" y="0"/>
                  </a:cubicBezTo>
                  <a:cubicBezTo>
                    <a:pt x="81" y="0"/>
                    <a:pt x="48" y="6"/>
                    <a:pt x="30" y="26"/>
                  </a:cubicBezTo>
                  <a:cubicBezTo>
                    <a:pt x="16" y="41"/>
                    <a:pt x="15" y="58"/>
                    <a:pt x="13" y="70"/>
                  </a:cubicBezTo>
                  <a:cubicBezTo>
                    <a:pt x="57" y="70"/>
                    <a:pt x="57" y="70"/>
                    <a:pt x="57" y="70"/>
                  </a:cubicBezTo>
                  <a:cubicBezTo>
                    <a:pt x="58" y="61"/>
                    <a:pt x="60" y="30"/>
                    <a:pt x="104" y="30"/>
                  </a:cubicBezTo>
                  <a:cubicBezTo>
                    <a:pt x="117" y="30"/>
                    <a:pt x="136" y="34"/>
                    <a:pt x="145" y="46"/>
                  </a:cubicBezTo>
                  <a:cubicBezTo>
                    <a:pt x="154" y="56"/>
                    <a:pt x="154" y="69"/>
                    <a:pt x="154" y="98"/>
                  </a:cubicBezTo>
                  <a:cubicBezTo>
                    <a:pt x="140" y="97"/>
                    <a:pt x="133" y="96"/>
                    <a:pt x="122" y="96"/>
                  </a:cubicBezTo>
                  <a:cubicBezTo>
                    <a:pt x="103" y="96"/>
                    <a:pt x="66" y="98"/>
                    <a:pt x="41" y="112"/>
                  </a:cubicBezTo>
                  <a:cubicBezTo>
                    <a:pt x="6" y="132"/>
                    <a:pt x="0" y="162"/>
                    <a:pt x="0" y="180"/>
                  </a:cubicBezTo>
                  <a:cubicBezTo>
                    <a:pt x="0" y="219"/>
                    <a:pt x="29" y="249"/>
                    <a:pt x="82" y="249"/>
                  </a:cubicBezTo>
                  <a:cubicBezTo>
                    <a:pt x="102" y="249"/>
                    <a:pt x="134" y="246"/>
                    <a:pt x="155" y="207"/>
                  </a:cubicBezTo>
                  <a:cubicBezTo>
                    <a:pt x="155" y="219"/>
                    <a:pt x="156" y="230"/>
                    <a:pt x="159" y="242"/>
                  </a:cubicBezTo>
                  <a:cubicBezTo>
                    <a:pt x="199" y="242"/>
                    <a:pt x="199" y="242"/>
                    <a:pt x="199" y="242"/>
                  </a:cubicBezTo>
                  <a:cubicBezTo>
                    <a:pt x="195" y="218"/>
                    <a:pt x="195" y="187"/>
                    <a:pt x="195" y="183"/>
                  </a:cubicBezTo>
                  <a:close/>
                  <a:moveTo>
                    <a:pt x="142" y="190"/>
                  </a:moveTo>
                  <a:cubicBezTo>
                    <a:pt x="132" y="206"/>
                    <a:pt x="115" y="215"/>
                    <a:pt x="93" y="215"/>
                  </a:cubicBezTo>
                  <a:cubicBezTo>
                    <a:pt x="53" y="215"/>
                    <a:pt x="44" y="189"/>
                    <a:pt x="44" y="174"/>
                  </a:cubicBezTo>
                  <a:cubicBezTo>
                    <a:pt x="44" y="127"/>
                    <a:pt x="111" y="127"/>
                    <a:pt x="129" y="127"/>
                  </a:cubicBezTo>
                  <a:cubicBezTo>
                    <a:pt x="139" y="127"/>
                    <a:pt x="146" y="127"/>
                    <a:pt x="154" y="128"/>
                  </a:cubicBezTo>
                  <a:cubicBezTo>
                    <a:pt x="153" y="161"/>
                    <a:pt x="152" y="174"/>
                    <a:pt x="142" y="19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0" name="Freeform 16">
              <a:extLst>
                <a:ext uri="{FF2B5EF4-FFF2-40B4-BE49-F238E27FC236}">
                  <a16:creationId xmlns:a16="http://schemas.microsoft.com/office/drawing/2014/main" id="{18EB530D-9621-4BB9-B8B9-8BC3E030B10F}"/>
                </a:ext>
              </a:extLst>
            </p:cNvPr>
            <p:cNvSpPr>
              <a:spLocks/>
            </p:cNvSpPr>
            <p:nvPr/>
          </p:nvSpPr>
          <p:spPr bwMode="auto">
            <a:xfrm>
              <a:off x="5518" y="2761"/>
              <a:ext cx="242" cy="405"/>
            </a:xfrm>
            <a:custGeom>
              <a:avLst/>
              <a:gdLst>
                <a:gd name="T0" fmla="*/ 195 w 202"/>
                <a:gd name="T1" fmla="*/ 135 h 337"/>
                <a:gd name="T2" fmla="*/ 121 w 202"/>
                <a:gd name="T3" fmla="*/ 98 h 337"/>
                <a:gd name="T4" fmla="*/ 44 w 202"/>
                <a:gd name="T5" fmla="*/ 137 h 337"/>
                <a:gd name="T6" fmla="*/ 44 w 202"/>
                <a:gd name="T7" fmla="*/ 0 h 337"/>
                <a:gd name="T8" fmla="*/ 0 w 202"/>
                <a:gd name="T9" fmla="*/ 0 h 337"/>
                <a:gd name="T10" fmla="*/ 0 w 202"/>
                <a:gd name="T11" fmla="*/ 337 h 337"/>
                <a:gd name="T12" fmla="*/ 44 w 202"/>
                <a:gd name="T13" fmla="*/ 337 h 337"/>
                <a:gd name="T14" fmla="*/ 44 w 202"/>
                <a:gd name="T15" fmla="*/ 212 h 337"/>
                <a:gd name="T16" fmla="*/ 52 w 202"/>
                <a:gd name="T17" fmla="*/ 163 h 337"/>
                <a:gd name="T18" fmla="*/ 107 w 202"/>
                <a:gd name="T19" fmla="*/ 131 h 337"/>
                <a:gd name="T20" fmla="*/ 158 w 202"/>
                <a:gd name="T21" fmla="*/ 198 h 337"/>
                <a:gd name="T22" fmla="*/ 158 w 202"/>
                <a:gd name="T23" fmla="*/ 337 h 337"/>
                <a:gd name="T24" fmla="*/ 202 w 202"/>
                <a:gd name="T25" fmla="*/ 337 h 337"/>
                <a:gd name="T26" fmla="*/ 202 w 202"/>
                <a:gd name="T27" fmla="*/ 190 h 337"/>
                <a:gd name="T28" fmla="*/ 195 w 202"/>
                <a:gd name="T29" fmla="*/ 135 h 3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02" h="337">
                  <a:moveTo>
                    <a:pt x="195" y="135"/>
                  </a:moveTo>
                  <a:cubicBezTo>
                    <a:pt x="181" y="107"/>
                    <a:pt x="145" y="98"/>
                    <a:pt x="121" y="98"/>
                  </a:cubicBezTo>
                  <a:cubicBezTo>
                    <a:pt x="88" y="98"/>
                    <a:pt x="59" y="112"/>
                    <a:pt x="44" y="137"/>
                  </a:cubicBezTo>
                  <a:cubicBezTo>
                    <a:pt x="44" y="0"/>
                    <a:pt x="44" y="0"/>
                    <a:pt x="44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37"/>
                    <a:pt x="0" y="337"/>
                    <a:pt x="0" y="337"/>
                  </a:cubicBezTo>
                  <a:cubicBezTo>
                    <a:pt x="44" y="337"/>
                    <a:pt x="44" y="337"/>
                    <a:pt x="44" y="337"/>
                  </a:cubicBezTo>
                  <a:cubicBezTo>
                    <a:pt x="44" y="212"/>
                    <a:pt x="44" y="212"/>
                    <a:pt x="44" y="212"/>
                  </a:cubicBezTo>
                  <a:cubicBezTo>
                    <a:pt x="44" y="198"/>
                    <a:pt x="44" y="176"/>
                    <a:pt x="52" y="163"/>
                  </a:cubicBezTo>
                  <a:cubicBezTo>
                    <a:pt x="58" y="151"/>
                    <a:pt x="74" y="131"/>
                    <a:pt x="107" y="131"/>
                  </a:cubicBezTo>
                  <a:cubicBezTo>
                    <a:pt x="158" y="131"/>
                    <a:pt x="158" y="177"/>
                    <a:pt x="158" y="198"/>
                  </a:cubicBezTo>
                  <a:cubicBezTo>
                    <a:pt x="158" y="337"/>
                    <a:pt x="158" y="337"/>
                    <a:pt x="158" y="337"/>
                  </a:cubicBezTo>
                  <a:cubicBezTo>
                    <a:pt x="202" y="337"/>
                    <a:pt x="202" y="337"/>
                    <a:pt x="202" y="337"/>
                  </a:cubicBezTo>
                  <a:cubicBezTo>
                    <a:pt x="202" y="190"/>
                    <a:pt x="202" y="190"/>
                    <a:pt x="202" y="190"/>
                  </a:cubicBezTo>
                  <a:cubicBezTo>
                    <a:pt x="202" y="156"/>
                    <a:pt x="199" y="145"/>
                    <a:pt x="195" y="13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1" name="Freeform 17">
              <a:extLst>
                <a:ext uri="{FF2B5EF4-FFF2-40B4-BE49-F238E27FC236}">
                  <a16:creationId xmlns:a16="http://schemas.microsoft.com/office/drawing/2014/main" id="{36FED6F2-6C7A-441D-92D3-06878E11538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545" y="2876"/>
              <a:ext cx="258" cy="298"/>
            </a:xfrm>
            <a:custGeom>
              <a:avLst/>
              <a:gdLst>
                <a:gd name="T0" fmla="*/ 110 w 215"/>
                <a:gd name="T1" fmla="*/ 0 h 248"/>
                <a:gd name="T2" fmla="*/ 46 w 215"/>
                <a:gd name="T3" fmla="*/ 18 h 248"/>
                <a:gd name="T4" fmla="*/ 0 w 215"/>
                <a:gd name="T5" fmla="*/ 128 h 248"/>
                <a:gd name="T6" fmla="*/ 109 w 215"/>
                <a:gd name="T7" fmla="*/ 248 h 248"/>
                <a:gd name="T8" fmla="*/ 190 w 215"/>
                <a:gd name="T9" fmla="*/ 217 h 248"/>
                <a:gd name="T10" fmla="*/ 210 w 215"/>
                <a:gd name="T11" fmla="*/ 167 h 248"/>
                <a:gd name="T12" fmla="*/ 166 w 215"/>
                <a:gd name="T13" fmla="*/ 167 h 248"/>
                <a:gd name="T14" fmla="*/ 111 w 215"/>
                <a:gd name="T15" fmla="*/ 216 h 248"/>
                <a:gd name="T16" fmla="*/ 43 w 215"/>
                <a:gd name="T17" fmla="*/ 131 h 248"/>
                <a:gd name="T18" fmla="*/ 212 w 215"/>
                <a:gd name="T19" fmla="*/ 131 h 248"/>
                <a:gd name="T20" fmla="*/ 110 w 215"/>
                <a:gd name="T21" fmla="*/ 0 h 248"/>
                <a:gd name="T22" fmla="*/ 45 w 215"/>
                <a:gd name="T23" fmla="*/ 101 h 248"/>
                <a:gd name="T24" fmla="*/ 109 w 215"/>
                <a:gd name="T25" fmla="*/ 32 h 248"/>
                <a:gd name="T26" fmla="*/ 167 w 215"/>
                <a:gd name="T27" fmla="*/ 101 h 248"/>
                <a:gd name="T28" fmla="*/ 45 w 215"/>
                <a:gd name="T29" fmla="*/ 101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15" h="248">
                  <a:moveTo>
                    <a:pt x="110" y="0"/>
                  </a:moveTo>
                  <a:cubicBezTo>
                    <a:pt x="97" y="0"/>
                    <a:pt x="69" y="2"/>
                    <a:pt x="46" y="18"/>
                  </a:cubicBezTo>
                  <a:cubicBezTo>
                    <a:pt x="9" y="43"/>
                    <a:pt x="0" y="82"/>
                    <a:pt x="0" y="128"/>
                  </a:cubicBezTo>
                  <a:cubicBezTo>
                    <a:pt x="0" y="202"/>
                    <a:pt x="35" y="248"/>
                    <a:pt x="109" y="248"/>
                  </a:cubicBezTo>
                  <a:cubicBezTo>
                    <a:pt x="156" y="248"/>
                    <a:pt x="179" y="228"/>
                    <a:pt x="190" y="217"/>
                  </a:cubicBezTo>
                  <a:cubicBezTo>
                    <a:pt x="207" y="198"/>
                    <a:pt x="209" y="179"/>
                    <a:pt x="210" y="167"/>
                  </a:cubicBezTo>
                  <a:cubicBezTo>
                    <a:pt x="166" y="167"/>
                    <a:pt x="166" y="167"/>
                    <a:pt x="166" y="167"/>
                  </a:cubicBezTo>
                  <a:cubicBezTo>
                    <a:pt x="162" y="201"/>
                    <a:pt x="139" y="216"/>
                    <a:pt x="111" y="216"/>
                  </a:cubicBezTo>
                  <a:cubicBezTo>
                    <a:pt x="63" y="216"/>
                    <a:pt x="43" y="180"/>
                    <a:pt x="43" y="131"/>
                  </a:cubicBezTo>
                  <a:cubicBezTo>
                    <a:pt x="212" y="131"/>
                    <a:pt x="212" y="131"/>
                    <a:pt x="212" y="131"/>
                  </a:cubicBezTo>
                  <a:cubicBezTo>
                    <a:pt x="213" y="93"/>
                    <a:pt x="215" y="0"/>
                    <a:pt x="110" y="0"/>
                  </a:cubicBezTo>
                  <a:close/>
                  <a:moveTo>
                    <a:pt x="45" y="101"/>
                  </a:moveTo>
                  <a:cubicBezTo>
                    <a:pt x="46" y="49"/>
                    <a:pt x="81" y="32"/>
                    <a:pt x="109" y="32"/>
                  </a:cubicBezTo>
                  <a:cubicBezTo>
                    <a:pt x="164" y="32"/>
                    <a:pt x="168" y="78"/>
                    <a:pt x="167" y="101"/>
                  </a:cubicBezTo>
                  <a:lnTo>
                    <a:pt x="45" y="10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2" name="Freeform 18">
              <a:extLst>
                <a:ext uri="{FF2B5EF4-FFF2-40B4-BE49-F238E27FC236}">
                  <a16:creationId xmlns:a16="http://schemas.microsoft.com/office/drawing/2014/main" id="{18002C71-63E9-4677-80A1-83119BAD965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744" y="1564"/>
              <a:ext cx="713" cy="835"/>
            </a:xfrm>
            <a:custGeom>
              <a:avLst/>
              <a:gdLst>
                <a:gd name="T0" fmla="*/ 222 w 594"/>
                <a:gd name="T1" fmla="*/ 0 h 696"/>
                <a:gd name="T2" fmla="*/ 0 w 594"/>
                <a:gd name="T3" fmla="*/ 0 h 696"/>
                <a:gd name="T4" fmla="*/ 0 w 594"/>
                <a:gd name="T5" fmla="*/ 696 h 696"/>
                <a:gd name="T6" fmla="*/ 222 w 594"/>
                <a:gd name="T7" fmla="*/ 696 h 696"/>
                <a:gd name="T8" fmla="*/ 594 w 594"/>
                <a:gd name="T9" fmla="*/ 349 h 696"/>
                <a:gd name="T10" fmla="*/ 222 w 594"/>
                <a:gd name="T11" fmla="*/ 0 h 696"/>
                <a:gd name="T12" fmla="*/ 212 w 594"/>
                <a:gd name="T13" fmla="*/ 570 h 696"/>
                <a:gd name="T14" fmla="*/ 150 w 594"/>
                <a:gd name="T15" fmla="*/ 570 h 696"/>
                <a:gd name="T16" fmla="*/ 150 w 594"/>
                <a:gd name="T17" fmla="*/ 128 h 696"/>
                <a:gd name="T18" fmla="*/ 212 w 594"/>
                <a:gd name="T19" fmla="*/ 128 h 696"/>
                <a:gd name="T20" fmla="*/ 442 w 594"/>
                <a:gd name="T21" fmla="*/ 349 h 696"/>
                <a:gd name="T22" fmla="*/ 212 w 594"/>
                <a:gd name="T23" fmla="*/ 570 h 6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94" h="696">
                  <a:moveTo>
                    <a:pt x="222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696"/>
                    <a:pt x="0" y="696"/>
                    <a:pt x="0" y="696"/>
                  </a:cubicBezTo>
                  <a:cubicBezTo>
                    <a:pt x="222" y="696"/>
                    <a:pt x="222" y="696"/>
                    <a:pt x="222" y="696"/>
                  </a:cubicBezTo>
                  <a:cubicBezTo>
                    <a:pt x="407" y="696"/>
                    <a:pt x="594" y="590"/>
                    <a:pt x="594" y="349"/>
                  </a:cubicBezTo>
                  <a:cubicBezTo>
                    <a:pt x="594" y="108"/>
                    <a:pt x="407" y="0"/>
                    <a:pt x="222" y="0"/>
                  </a:cubicBezTo>
                  <a:close/>
                  <a:moveTo>
                    <a:pt x="212" y="570"/>
                  </a:moveTo>
                  <a:cubicBezTo>
                    <a:pt x="150" y="570"/>
                    <a:pt x="150" y="570"/>
                    <a:pt x="150" y="570"/>
                  </a:cubicBezTo>
                  <a:cubicBezTo>
                    <a:pt x="150" y="128"/>
                    <a:pt x="150" y="128"/>
                    <a:pt x="150" y="128"/>
                  </a:cubicBezTo>
                  <a:cubicBezTo>
                    <a:pt x="212" y="128"/>
                    <a:pt x="212" y="128"/>
                    <a:pt x="212" y="128"/>
                  </a:cubicBezTo>
                  <a:cubicBezTo>
                    <a:pt x="381" y="128"/>
                    <a:pt x="442" y="238"/>
                    <a:pt x="442" y="349"/>
                  </a:cubicBezTo>
                  <a:cubicBezTo>
                    <a:pt x="442" y="459"/>
                    <a:pt x="381" y="570"/>
                    <a:pt x="212" y="57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3" name="Rectangle 19">
              <a:extLst>
                <a:ext uri="{FF2B5EF4-FFF2-40B4-BE49-F238E27FC236}">
                  <a16:creationId xmlns:a16="http://schemas.microsoft.com/office/drawing/2014/main" id="{0D6B9D74-CA48-44D4-8A39-F9BB0A586B0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49" y="2761"/>
              <a:ext cx="53" cy="40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4" name="Freeform 20">
              <a:extLst>
                <a:ext uri="{FF2B5EF4-FFF2-40B4-BE49-F238E27FC236}">
                  <a16:creationId xmlns:a16="http://schemas.microsoft.com/office/drawing/2014/main" id="{D3F35232-A76A-45C8-9398-B2E47810C131}"/>
                </a:ext>
              </a:extLst>
            </p:cNvPr>
            <p:cNvSpPr>
              <a:spLocks/>
            </p:cNvSpPr>
            <p:nvPr/>
          </p:nvSpPr>
          <p:spPr bwMode="auto">
            <a:xfrm>
              <a:off x="4160" y="2760"/>
              <a:ext cx="304" cy="406"/>
            </a:xfrm>
            <a:custGeom>
              <a:avLst/>
              <a:gdLst>
                <a:gd name="T0" fmla="*/ 248 w 304"/>
                <a:gd name="T1" fmla="*/ 174 h 406"/>
                <a:gd name="T2" fmla="*/ 56 w 304"/>
                <a:gd name="T3" fmla="*/ 174 h 406"/>
                <a:gd name="T4" fmla="*/ 56 w 304"/>
                <a:gd name="T5" fmla="*/ 0 h 406"/>
                <a:gd name="T6" fmla="*/ 0 w 304"/>
                <a:gd name="T7" fmla="*/ 0 h 406"/>
                <a:gd name="T8" fmla="*/ 0 w 304"/>
                <a:gd name="T9" fmla="*/ 406 h 406"/>
                <a:gd name="T10" fmla="*/ 56 w 304"/>
                <a:gd name="T11" fmla="*/ 406 h 406"/>
                <a:gd name="T12" fmla="*/ 56 w 304"/>
                <a:gd name="T13" fmla="*/ 223 h 406"/>
                <a:gd name="T14" fmla="*/ 248 w 304"/>
                <a:gd name="T15" fmla="*/ 223 h 406"/>
                <a:gd name="T16" fmla="*/ 248 w 304"/>
                <a:gd name="T17" fmla="*/ 406 h 406"/>
                <a:gd name="T18" fmla="*/ 304 w 304"/>
                <a:gd name="T19" fmla="*/ 406 h 406"/>
                <a:gd name="T20" fmla="*/ 304 w 304"/>
                <a:gd name="T21" fmla="*/ 0 h 406"/>
                <a:gd name="T22" fmla="*/ 248 w 304"/>
                <a:gd name="T23" fmla="*/ 0 h 406"/>
                <a:gd name="T24" fmla="*/ 248 w 304"/>
                <a:gd name="T25" fmla="*/ 174 h 4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04" h="406">
                  <a:moveTo>
                    <a:pt x="248" y="174"/>
                  </a:moveTo>
                  <a:lnTo>
                    <a:pt x="56" y="174"/>
                  </a:lnTo>
                  <a:lnTo>
                    <a:pt x="56" y="0"/>
                  </a:lnTo>
                  <a:lnTo>
                    <a:pt x="0" y="0"/>
                  </a:lnTo>
                  <a:lnTo>
                    <a:pt x="0" y="406"/>
                  </a:lnTo>
                  <a:lnTo>
                    <a:pt x="56" y="406"/>
                  </a:lnTo>
                  <a:lnTo>
                    <a:pt x="56" y="223"/>
                  </a:lnTo>
                  <a:lnTo>
                    <a:pt x="248" y="223"/>
                  </a:lnTo>
                  <a:lnTo>
                    <a:pt x="248" y="406"/>
                  </a:lnTo>
                  <a:lnTo>
                    <a:pt x="304" y="406"/>
                  </a:lnTo>
                  <a:lnTo>
                    <a:pt x="304" y="0"/>
                  </a:lnTo>
                  <a:lnTo>
                    <a:pt x="248" y="0"/>
                  </a:lnTo>
                  <a:lnTo>
                    <a:pt x="248" y="17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5" name="Freeform 21">
              <a:extLst>
                <a:ext uri="{FF2B5EF4-FFF2-40B4-BE49-F238E27FC236}">
                  <a16:creationId xmlns:a16="http://schemas.microsoft.com/office/drawing/2014/main" id="{84CEA369-F3A0-46A2-BD16-A68567C5121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516" y="2875"/>
              <a:ext cx="239" cy="299"/>
            </a:xfrm>
            <a:custGeom>
              <a:avLst/>
              <a:gdLst>
                <a:gd name="T0" fmla="*/ 195 w 199"/>
                <a:gd name="T1" fmla="*/ 183 h 249"/>
                <a:gd name="T2" fmla="*/ 197 w 199"/>
                <a:gd name="T3" fmla="*/ 71 h 249"/>
                <a:gd name="T4" fmla="*/ 189 w 199"/>
                <a:gd name="T5" fmla="*/ 35 h 249"/>
                <a:gd name="T6" fmla="*/ 106 w 199"/>
                <a:gd name="T7" fmla="*/ 0 h 249"/>
                <a:gd name="T8" fmla="*/ 31 w 199"/>
                <a:gd name="T9" fmla="*/ 26 h 249"/>
                <a:gd name="T10" fmla="*/ 14 w 199"/>
                <a:gd name="T11" fmla="*/ 70 h 249"/>
                <a:gd name="T12" fmla="*/ 58 w 199"/>
                <a:gd name="T13" fmla="*/ 70 h 249"/>
                <a:gd name="T14" fmla="*/ 105 w 199"/>
                <a:gd name="T15" fmla="*/ 30 h 249"/>
                <a:gd name="T16" fmla="*/ 146 w 199"/>
                <a:gd name="T17" fmla="*/ 46 h 249"/>
                <a:gd name="T18" fmla="*/ 155 w 199"/>
                <a:gd name="T19" fmla="*/ 98 h 249"/>
                <a:gd name="T20" fmla="*/ 123 w 199"/>
                <a:gd name="T21" fmla="*/ 96 h 249"/>
                <a:gd name="T22" fmla="*/ 41 w 199"/>
                <a:gd name="T23" fmla="*/ 112 h 249"/>
                <a:gd name="T24" fmla="*/ 0 w 199"/>
                <a:gd name="T25" fmla="*/ 180 h 249"/>
                <a:gd name="T26" fmla="*/ 83 w 199"/>
                <a:gd name="T27" fmla="*/ 249 h 249"/>
                <a:gd name="T28" fmla="*/ 156 w 199"/>
                <a:gd name="T29" fmla="*/ 207 h 249"/>
                <a:gd name="T30" fmla="*/ 160 w 199"/>
                <a:gd name="T31" fmla="*/ 242 h 249"/>
                <a:gd name="T32" fmla="*/ 199 w 199"/>
                <a:gd name="T33" fmla="*/ 242 h 249"/>
                <a:gd name="T34" fmla="*/ 195 w 199"/>
                <a:gd name="T35" fmla="*/ 183 h 249"/>
                <a:gd name="T36" fmla="*/ 143 w 199"/>
                <a:gd name="T37" fmla="*/ 190 h 249"/>
                <a:gd name="T38" fmla="*/ 93 w 199"/>
                <a:gd name="T39" fmla="*/ 215 h 249"/>
                <a:gd name="T40" fmla="*/ 44 w 199"/>
                <a:gd name="T41" fmla="*/ 174 h 249"/>
                <a:gd name="T42" fmla="*/ 129 w 199"/>
                <a:gd name="T43" fmla="*/ 127 h 249"/>
                <a:gd name="T44" fmla="*/ 154 w 199"/>
                <a:gd name="T45" fmla="*/ 128 h 249"/>
                <a:gd name="T46" fmla="*/ 143 w 199"/>
                <a:gd name="T47" fmla="*/ 190 h 2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99" h="249">
                  <a:moveTo>
                    <a:pt x="195" y="183"/>
                  </a:moveTo>
                  <a:cubicBezTo>
                    <a:pt x="197" y="71"/>
                    <a:pt x="197" y="71"/>
                    <a:pt x="197" y="71"/>
                  </a:cubicBezTo>
                  <a:cubicBezTo>
                    <a:pt x="197" y="60"/>
                    <a:pt x="197" y="49"/>
                    <a:pt x="189" y="35"/>
                  </a:cubicBezTo>
                  <a:cubicBezTo>
                    <a:pt x="177" y="11"/>
                    <a:pt x="140" y="0"/>
                    <a:pt x="106" y="0"/>
                  </a:cubicBezTo>
                  <a:cubicBezTo>
                    <a:pt x="81" y="0"/>
                    <a:pt x="48" y="6"/>
                    <a:pt x="31" y="26"/>
                  </a:cubicBezTo>
                  <a:cubicBezTo>
                    <a:pt x="17" y="41"/>
                    <a:pt x="16" y="58"/>
                    <a:pt x="14" y="70"/>
                  </a:cubicBezTo>
                  <a:cubicBezTo>
                    <a:pt x="58" y="70"/>
                    <a:pt x="58" y="70"/>
                    <a:pt x="58" y="70"/>
                  </a:cubicBezTo>
                  <a:cubicBezTo>
                    <a:pt x="59" y="61"/>
                    <a:pt x="61" y="30"/>
                    <a:pt x="105" y="30"/>
                  </a:cubicBezTo>
                  <a:cubicBezTo>
                    <a:pt x="118" y="30"/>
                    <a:pt x="137" y="34"/>
                    <a:pt x="146" y="46"/>
                  </a:cubicBezTo>
                  <a:cubicBezTo>
                    <a:pt x="155" y="56"/>
                    <a:pt x="155" y="69"/>
                    <a:pt x="155" y="98"/>
                  </a:cubicBezTo>
                  <a:cubicBezTo>
                    <a:pt x="141" y="97"/>
                    <a:pt x="134" y="96"/>
                    <a:pt x="123" y="96"/>
                  </a:cubicBezTo>
                  <a:cubicBezTo>
                    <a:pt x="104" y="96"/>
                    <a:pt x="67" y="98"/>
                    <a:pt x="41" y="112"/>
                  </a:cubicBezTo>
                  <a:cubicBezTo>
                    <a:pt x="7" y="132"/>
                    <a:pt x="0" y="162"/>
                    <a:pt x="0" y="180"/>
                  </a:cubicBezTo>
                  <a:cubicBezTo>
                    <a:pt x="0" y="219"/>
                    <a:pt x="29" y="249"/>
                    <a:pt x="83" y="249"/>
                  </a:cubicBezTo>
                  <a:cubicBezTo>
                    <a:pt x="103" y="249"/>
                    <a:pt x="134" y="246"/>
                    <a:pt x="156" y="207"/>
                  </a:cubicBezTo>
                  <a:cubicBezTo>
                    <a:pt x="156" y="219"/>
                    <a:pt x="157" y="230"/>
                    <a:pt x="160" y="242"/>
                  </a:cubicBezTo>
                  <a:cubicBezTo>
                    <a:pt x="199" y="242"/>
                    <a:pt x="199" y="242"/>
                    <a:pt x="199" y="242"/>
                  </a:cubicBezTo>
                  <a:cubicBezTo>
                    <a:pt x="196" y="218"/>
                    <a:pt x="195" y="187"/>
                    <a:pt x="195" y="183"/>
                  </a:cubicBezTo>
                  <a:close/>
                  <a:moveTo>
                    <a:pt x="143" y="190"/>
                  </a:moveTo>
                  <a:cubicBezTo>
                    <a:pt x="132" y="206"/>
                    <a:pt x="116" y="215"/>
                    <a:pt x="93" y="215"/>
                  </a:cubicBezTo>
                  <a:cubicBezTo>
                    <a:pt x="54" y="215"/>
                    <a:pt x="44" y="189"/>
                    <a:pt x="44" y="174"/>
                  </a:cubicBezTo>
                  <a:cubicBezTo>
                    <a:pt x="44" y="127"/>
                    <a:pt x="111" y="127"/>
                    <a:pt x="129" y="127"/>
                  </a:cubicBezTo>
                  <a:cubicBezTo>
                    <a:pt x="140" y="127"/>
                    <a:pt x="146" y="127"/>
                    <a:pt x="154" y="128"/>
                  </a:cubicBezTo>
                  <a:cubicBezTo>
                    <a:pt x="153" y="161"/>
                    <a:pt x="153" y="174"/>
                    <a:pt x="143" y="19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F7645BAE-8E11-460C-ABE2-B8C93955758E}"/>
              </a:ext>
            </a:extLst>
          </p:cNvPr>
          <p:cNvCxnSpPr/>
          <p:nvPr userDrawn="1"/>
        </p:nvCxnSpPr>
        <p:spPr>
          <a:xfrm>
            <a:off x="377825" y="1227932"/>
            <a:ext cx="11436350" cy="0"/>
          </a:xfrm>
          <a:prstGeom prst="line">
            <a:avLst/>
          </a:prstGeom>
          <a:ln w="317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6470421"/>
      </p:ext>
    </p:extLst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9">
            <a:extLst>
              <a:ext uri="{FF2B5EF4-FFF2-40B4-BE49-F238E27FC236}">
                <a16:creationId xmlns:a16="http://schemas.microsoft.com/office/drawing/2014/main" id="{A2005243-429C-46AE-9C34-B949BE1269BC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-604" y="-3332"/>
            <a:ext cx="12192763" cy="6866057"/>
          </a:xfrm>
          <a:custGeom>
            <a:avLst/>
            <a:gdLst>
              <a:gd name="connsiteX0" fmla="*/ 0 w 9144000"/>
              <a:gd name="connsiteY0" fmla="*/ 0 h 6858000"/>
              <a:gd name="connsiteX1" fmla="*/ 9144000 w 9144000"/>
              <a:gd name="connsiteY1" fmla="*/ 0 h 6858000"/>
              <a:gd name="connsiteX2" fmla="*/ 9144000 w 9144000"/>
              <a:gd name="connsiteY2" fmla="*/ 6858000 h 6858000"/>
              <a:gd name="connsiteX3" fmla="*/ 0 w 9144000"/>
              <a:gd name="connsiteY3" fmla="*/ 6858000 h 6858000"/>
              <a:gd name="connsiteX4" fmla="*/ 0 w 9144000"/>
              <a:gd name="connsiteY4" fmla="*/ 0 h 6858000"/>
              <a:gd name="connsiteX0" fmla="*/ 0 w 9144000"/>
              <a:gd name="connsiteY0" fmla="*/ 4334 h 6862334"/>
              <a:gd name="connsiteX1" fmla="*/ 3826612 w 9144000"/>
              <a:gd name="connsiteY1" fmla="*/ 0 h 6862334"/>
              <a:gd name="connsiteX2" fmla="*/ 9144000 w 9144000"/>
              <a:gd name="connsiteY2" fmla="*/ 4334 h 6862334"/>
              <a:gd name="connsiteX3" fmla="*/ 9144000 w 9144000"/>
              <a:gd name="connsiteY3" fmla="*/ 6862334 h 6862334"/>
              <a:gd name="connsiteX4" fmla="*/ 0 w 9144000"/>
              <a:gd name="connsiteY4" fmla="*/ 6862334 h 6862334"/>
              <a:gd name="connsiteX5" fmla="*/ 0 w 9144000"/>
              <a:gd name="connsiteY5" fmla="*/ 4334 h 6862334"/>
              <a:gd name="connsiteX0" fmla="*/ 4334 w 9148334"/>
              <a:gd name="connsiteY0" fmla="*/ 4334 h 6862334"/>
              <a:gd name="connsiteX1" fmla="*/ 3830946 w 9148334"/>
              <a:gd name="connsiteY1" fmla="*/ 0 h 6862334"/>
              <a:gd name="connsiteX2" fmla="*/ 9148334 w 9148334"/>
              <a:gd name="connsiteY2" fmla="*/ 4334 h 6862334"/>
              <a:gd name="connsiteX3" fmla="*/ 9148334 w 9148334"/>
              <a:gd name="connsiteY3" fmla="*/ 6862334 h 6862334"/>
              <a:gd name="connsiteX4" fmla="*/ 4334 w 9148334"/>
              <a:gd name="connsiteY4" fmla="*/ 6862334 h 6862334"/>
              <a:gd name="connsiteX5" fmla="*/ 0 w 9148334"/>
              <a:gd name="connsiteY5" fmla="*/ 3744273 h 6862334"/>
              <a:gd name="connsiteX6" fmla="*/ 4334 w 9148334"/>
              <a:gd name="connsiteY6" fmla="*/ 4334 h 6862334"/>
              <a:gd name="connsiteX0" fmla="*/ 3826612 w 9148334"/>
              <a:gd name="connsiteY0" fmla="*/ 3748607 h 6862334"/>
              <a:gd name="connsiteX1" fmla="*/ 3830946 w 9148334"/>
              <a:gd name="connsiteY1" fmla="*/ 0 h 6862334"/>
              <a:gd name="connsiteX2" fmla="*/ 9148334 w 9148334"/>
              <a:gd name="connsiteY2" fmla="*/ 4334 h 6862334"/>
              <a:gd name="connsiteX3" fmla="*/ 9148334 w 9148334"/>
              <a:gd name="connsiteY3" fmla="*/ 6862334 h 6862334"/>
              <a:gd name="connsiteX4" fmla="*/ 4334 w 9148334"/>
              <a:gd name="connsiteY4" fmla="*/ 6862334 h 6862334"/>
              <a:gd name="connsiteX5" fmla="*/ 0 w 9148334"/>
              <a:gd name="connsiteY5" fmla="*/ 3744273 h 6862334"/>
              <a:gd name="connsiteX6" fmla="*/ 3826612 w 9148334"/>
              <a:gd name="connsiteY6" fmla="*/ 3748607 h 6862334"/>
              <a:gd name="connsiteX0" fmla="*/ 3826612 w 9148334"/>
              <a:gd name="connsiteY0" fmla="*/ 3748607 h 6862334"/>
              <a:gd name="connsiteX1" fmla="*/ 3830946 w 9148334"/>
              <a:gd name="connsiteY1" fmla="*/ 0 h 6862334"/>
              <a:gd name="connsiteX2" fmla="*/ 9148334 w 9148334"/>
              <a:gd name="connsiteY2" fmla="*/ 4334 h 6862334"/>
              <a:gd name="connsiteX3" fmla="*/ 9148334 w 9148334"/>
              <a:gd name="connsiteY3" fmla="*/ 6862334 h 6862334"/>
              <a:gd name="connsiteX4" fmla="*/ 4334 w 9148334"/>
              <a:gd name="connsiteY4" fmla="*/ 6862334 h 6862334"/>
              <a:gd name="connsiteX5" fmla="*/ 0 w 9148334"/>
              <a:gd name="connsiteY5" fmla="*/ 3744273 h 6862334"/>
              <a:gd name="connsiteX6" fmla="*/ 3826612 w 9148334"/>
              <a:gd name="connsiteY6" fmla="*/ 3748607 h 6862334"/>
              <a:gd name="connsiteX0" fmla="*/ 3826612 w 9148334"/>
              <a:gd name="connsiteY0" fmla="*/ 3748607 h 6862334"/>
              <a:gd name="connsiteX1" fmla="*/ 3830946 w 9148334"/>
              <a:gd name="connsiteY1" fmla="*/ 0 h 6862334"/>
              <a:gd name="connsiteX2" fmla="*/ 9148334 w 9148334"/>
              <a:gd name="connsiteY2" fmla="*/ 4334 h 6862334"/>
              <a:gd name="connsiteX3" fmla="*/ 9148334 w 9148334"/>
              <a:gd name="connsiteY3" fmla="*/ 6862334 h 6862334"/>
              <a:gd name="connsiteX4" fmla="*/ 4334 w 9148334"/>
              <a:gd name="connsiteY4" fmla="*/ 6862334 h 6862334"/>
              <a:gd name="connsiteX5" fmla="*/ 0 w 9148334"/>
              <a:gd name="connsiteY5" fmla="*/ 3744273 h 6862334"/>
              <a:gd name="connsiteX6" fmla="*/ 3826612 w 9148334"/>
              <a:gd name="connsiteY6" fmla="*/ 3748607 h 6862334"/>
              <a:gd name="connsiteX0" fmla="*/ 3826612 w 9148334"/>
              <a:gd name="connsiteY0" fmla="*/ 3748607 h 6862334"/>
              <a:gd name="connsiteX1" fmla="*/ 3830946 w 9148334"/>
              <a:gd name="connsiteY1" fmla="*/ 0 h 6862334"/>
              <a:gd name="connsiteX2" fmla="*/ 9148334 w 9148334"/>
              <a:gd name="connsiteY2" fmla="*/ 4334 h 6862334"/>
              <a:gd name="connsiteX3" fmla="*/ 9148334 w 9148334"/>
              <a:gd name="connsiteY3" fmla="*/ 6862334 h 6862334"/>
              <a:gd name="connsiteX4" fmla="*/ 4334 w 9148334"/>
              <a:gd name="connsiteY4" fmla="*/ 6862334 h 6862334"/>
              <a:gd name="connsiteX5" fmla="*/ 0 w 9148334"/>
              <a:gd name="connsiteY5" fmla="*/ 3744273 h 6862334"/>
              <a:gd name="connsiteX6" fmla="*/ 3826612 w 9148334"/>
              <a:gd name="connsiteY6" fmla="*/ 3748607 h 6862334"/>
              <a:gd name="connsiteX0" fmla="*/ 3826612 w 9148334"/>
              <a:gd name="connsiteY0" fmla="*/ 3748607 h 6862334"/>
              <a:gd name="connsiteX1" fmla="*/ 3830946 w 9148334"/>
              <a:gd name="connsiteY1" fmla="*/ 0 h 6862334"/>
              <a:gd name="connsiteX2" fmla="*/ 9148334 w 9148334"/>
              <a:gd name="connsiteY2" fmla="*/ 4334 h 6862334"/>
              <a:gd name="connsiteX3" fmla="*/ 9148334 w 9148334"/>
              <a:gd name="connsiteY3" fmla="*/ 6862334 h 6862334"/>
              <a:gd name="connsiteX4" fmla="*/ 4334 w 9148334"/>
              <a:gd name="connsiteY4" fmla="*/ 6862334 h 6862334"/>
              <a:gd name="connsiteX5" fmla="*/ 0 w 9148334"/>
              <a:gd name="connsiteY5" fmla="*/ 3744273 h 6862334"/>
              <a:gd name="connsiteX6" fmla="*/ 3826612 w 9148334"/>
              <a:gd name="connsiteY6" fmla="*/ 3748607 h 6862334"/>
              <a:gd name="connsiteX0" fmla="*/ 3826612 w 9148334"/>
              <a:gd name="connsiteY0" fmla="*/ 3744700 h 6862334"/>
              <a:gd name="connsiteX1" fmla="*/ 3830946 w 9148334"/>
              <a:gd name="connsiteY1" fmla="*/ 0 h 6862334"/>
              <a:gd name="connsiteX2" fmla="*/ 9148334 w 9148334"/>
              <a:gd name="connsiteY2" fmla="*/ 4334 h 6862334"/>
              <a:gd name="connsiteX3" fmla="*/ 9148334 w 9148334"/>
              <a:gd name="connsiteY3" fmla="*/ 6862334 h 6862334"/>
              <a:gd name="connsiteX4" fmla="*/ 4334 w 9148334"/>
              <a:gd name="connsiteY4" fmla="*/ 6862334 h 6862334"/>
              <a:gd name="connsiteX5" fmla="*/ 0 w 9148334"/>
              <a:gd name="connsiteY5" fmla="*/ 3744273 h 6862334"/>
              <a:gd name="connsiteX6" fmla="*/ 3826612 w 9148334"/>
              <a:gd name="connsiteY6" fmla="*/ 3744700 h 6862334"/>
              <a:gd name="connsiteX0" fmla="*/ 3822752 w 9144474"/>
              <a:gd name="connsiteY0" fmla="*/ 3744700 h 6862334"/>
              <a:gd name="connsiteX1" fmla="*/ 3827086 w 9144474"/>
              <a:gd name="connsiteY1" fmla="*/ 0 h 6862334"/>
              <a:gd name="connsiteX2" fmla="*/ 9144474 w 9144474"/>
              <a:gd name="connsiteY2" fmla="*/ 4334 h 6862334"/>
              <a:gd name="connsiteX3" fmla="*/ 9144474 w 9144474"/>
              <a:gd name="connsiteY3" fmla="*/ 6862334 h 6862334"/>
              <a:gd name="connsiteX4" fmla="*/ 474 w 9144474"/>
              <a:gd name="connsiteY4" fmla="*/ 6862334 h 6862334"/>
              <a:gd name="connsiteX5" fmla="*/ 48 w 9144474"/>
              <a:gd name="connsiteY5" fmla="*/ 3744273 h 6862334"/>
              <a:gd name="connsiteX6" fmla="*/ 3822752 w 9144474"/>
              <a:gd name="connsiteY6" fmla="*/ 3744700 h 6862334"/>
              <a:gd name="connsiteX0" fmla="*/ 3818844 w 9144474"/>
              <a:gd name="connsiteY0" fmla="*/ 3744700 h 6862334"/>
              <a:gd name="connsiteX1" fmla="*/ 3827086 w 9144474"/>
              <a:gd name="connsiteY1" fmla="*/ 0 h 6862334"/>
              <a:gd name="connsiteX2" fmla="*/ 9144474 w 9144474"/>
              <a:gd name="connsiteY2" fmla="*/ 4334 h 6862334"/>
              <a:gd name="connsiteX3" fmla="*/ 9144474 w 9144474"/>
              <a:gd name="connsiteY3" fmla="*/ 6862334 h 6862334"/>
              <a:gd name="connsiteX4" fmla="*/ 474 w 9144474"/>
              <a:gd name="connsiteY4" fmla="*/ 6862334 h 6862334"/>
              <a:gd name="connsiteX5" fmla="*/ 48 w 9144474"/>
              <a:gd name="connsiteY5" fmla="*/ 3744273 h 6862334"/>
              <a:gd name="connsiteX6" fmla="*/ 3818844 w 9144474"/>
              <a:gd name="connsiteY6" fmla="*/ 3744700 h 6862334"/>
              <a:gd name="connsiteX0" fmla="*/ 3818844 w 9144474"/>
              <a:gd name="connsiteY0" fmla="*/ 3740792 h 6858426"/>
              <a:gd name="connsiteX1" fmla="*/ 3819270 w 9144474"/>
              <a:gd name="connsiteY1" fmla="*/ 0 h 6858426"/>
              <a:gd name="connsiteX2" fmla="*/ 9144474 w 9144474"/>
              <a:gd name="connsiteY2" fmla="*/ 426 h 6858426"/>
              <a:gd name="connsiteX3" fmla="*/ 9144474 w 9144474"/>
              <a:gd name="connsiteY3" fmla="*/ 6858426 h 6858426"/>
              <a:gd name="connsiteX4" fmla="*/ 474 w 9144474"/>
              <a:gd name="connsiteY4" fmla="*/ 6858426 h 6858426"/>
              <a:gd name="connsiteX5" fmla="*/ 48 w 9144474"/>
              <a:gd name="connsiteY5" fmla="*/ 3740365 h 6858426"/>
              <a:gd name="connsiteX6" fmla="*/ 3818844 w 9144474"/>
              <a:gd name="connsiteY6" fmla="*/ 3740792 h 6858426"/>
              <a:gd name="connsiteX0" fmla="*/ 3818844 w 12163899"/>
              <a:gd name="connsiteY0" fmla="*/ 3740792 h 6858426"/>
              <a:gd name="connsiteX1" fmla="*/ 3819270 w 12163899"/>
              <a:gd name="connsiteY1" fmla="*/ 0 h 6858426"/>
              <a:gd name="connsiteX2" fmla="*/ 12163899 w 12163899"/>
              <a:gd name="connsiteY2" fmla="*/ 426 h 6858426"/>
              <a:gd name="connsiteX3" fmla="*/ 9144474 w 12163899"/>
              <a:gd name="connsiteY3" fmla="*/ 6858426 h 6858426"/>
              <a:gd name="connsiteX4" fmla="*/ 474 w 12163899"/>
              <a:gd name="connsiteY4" fmla="*/ 6858426 h 6858426"/>
              <a:gd name="connsiteX5" fmla="*/ 48 w 12163899"/>
              <a:gd name="connsiteY5" fmla="*/ 3740365 h 6858426"/>
              <a:gd name="connsiteX6" fmla="*/ 3818844 w 12163899"/>
              <a:gd name="connsiteY6" fmla="*/ 3740792 h 6858426"/>
              <a:gd name="connsiteX0" fmla="*/ 3818844 w 12192474"/>
              <a:gd name="connsiteY0" fmla="*/ 3740792 h 6858426"/>
              <a:gd name="connsiteX1" fmla="*/ 3819270 w 12192474"/>
              <a:gd name="connsiteY1" fmla="*/ 0 h 6858426"/>
              <a:gd name="connsiteX2" fmla="*/ 12163899 w 12192474"/>
              <a:gd name="connsiteY2" fmla="*/ 426 h 6858426"/>
              <a:gd name="connsiteX3" fmla="*/ 12192474 w 12192474"/>
              <a:gd name="connsiteY3" fmla="*/ 6858426 h 6858426"/>
              <a:gd name="connsiteX4" fmla="*/ 474 w 12192474"/>
              <a:gd name="connsiteY4" fmla="*/ 6858426 h 6858426"/>
              <a:gd name="connsiteX5" fmla="*/ 48 w 12192474"/>
              <a:gd name="connsiteY5" fmla="*/ 3740365 h 6858426"/>
              <a:gd name="connsiteX6" fmla="*/ 3818844 w 12192474"/>
              <a:gd name="connsiteY6" fmla="*/ 3740792 h 6858426"/>
              <a:gd name="connsiteX0" fmla="*/ 3818844 w 12193696"/>
              <a:gd name="connsiteY0" fmla="*/ 3740792 h 6858426"/>
              <a:gd name="connsiteX1" fmla="*/ 3819270 w 12193696"/>
              <a:gd name="connsiteY1" fmla="*/ 0 h 6858426"/>
              <a:gd name="connsiteX2" fmla="*/ 12193696 w 12193696"/>
              <a:gd name="connsiteY2" fmla="*/ 426 h 6858426"/>
              <a:gd name="connsiteX3" fmla="*/ 12192474 w 12193696"/>
              <a:gd name="connsiteY3" fmla="*/ 6858426 h 6858426"/>
              <a:gd name="connsiteX4" fmla="*/ 474 w 12193696"/>
              <a:gd name="connsiteY4" fmla="*/ 6858426 h 6858426"/>
              <a:gd name="connsiteX5" fmla="*/ 48 w 12193696"/>
              <a:gd name="connsiteY5" fmla="*/ 3740365 h 6858426"/>
              <a:gd name="connsiteX6" fmla="*/ 3818844 w 12193696"/>
              <a:gd name="connsiteY6" fmla="*/ 3740792 h 6858426"/>
              <a:gd name="connsiteX0" fmla="*/ 3818844 w 12193696"/>
              <a:gd name="connsiteY0" fmla="*/ 3740792 h 6858426"/>
              <a:gd name="connsiteX1" fmla="*/ 3819270 w 12193696"/>
              <a:gd name="connsiteY1" fmla="*/ 0 h 6858426"/>
              <a:gd name="connsiteX2" fmla="*/ 12193696 w 12193696"/>
              <a:gd name="connsiteY2" fmla="*/ 426 h 6858426"/>
              <a:gd name="connsiteX3" fmla="*/ 12192474 w 12193696"/>
              <a:gd name="connsiteY3" fmla="*/ 6858426 h 6858426"/>
              <a:gd name="connsiteX4" fmla="*/ 474 w 12193696"/>
              <a:gd name="connsiteY4" fmla="*/ 6858426 h 6858426"/>
              <a:gd name="connsiteX5" fmla="*/ 48 w 12193696"/>
              <a:gd name="connsiteY5" fmla="*/ 3740365 h 6858426"/>
              <a:gd name="connsiteX6" fmla="*/ 3818844 w 12193696"/>
              <a:gd name="connsiteY6" fmla="*/ 3740792 h 6858426"/>
              <a:gd name="connsiteX0" fmla="*/ 3818844 w 12192508"/>
              <a:gd name="connsiteY0" fmla="*/ 3740792 h 6858426"/>
              <a:gd name="connsiteX1" fmla="*/ 3819270 w 12192508"/>
              <a:gd name="connsiteY1" fmla="*/ 0 h 6858426"/>
              <a:gd name="connsiteX2" fmla="*/ 12189971 w 12192508"/>
              <a:gd name="connsiteY2" fmla="*/ 426 h 6858426"/>
              <a:gd name="connsiteX3" fmla="*/ 12192474 w 12192508"/>
              <a:gd name="connsiteY3" fmla="*/ 6858426 h 6858426"/>
              <a:gd name="connsiteX4" fmla="*/ 474 w 12192508"/>
              <a:gd name="connsiteY4" fmla="*/ 6858426 h 6858426"/>
              <a:gd name="connsiteX5" fmla="*/ 48 w 12192508"/>
              <a:gd name="connsiteY5" fmla="*/ 3740365 h 6858426"/>
              <a:gd name="connsiteX6" fmla="*/ 3818844 w 12192508"/>
              <a:gd name="connsiteY6" fmla="*/ 3740792 h 6858426"/>
              <a:gd name="connsiteX0" fmla="*/ 3818844 w 12192633"/>
              <a:gd name="connsiteY0" fmla="*/ 3740792 h 6858426"/>
              <a:gd name="connsiteX1" fmla="*/ 3819270 w 12192633"/>
              <a:gd name="connsiteY1" fmla="*/ 0 h 6858426"/>
              <a:gd name="connsiteX2" fmla="*/ 12192633 w 12192633"/>
              <a:gd name="connsiteY2" fmla="*/ 426 h 6858426"/>
              <a:gd name="connsiteX3" fmla="*/ 12192474 w 12192633"/>
              <a:gd name="connsiteY3" fmla="*/ 6858426 h 6858426"/>
              <a:gd name="connsiteX4" fmla="*/ 474 w 12192633"/>
              <a:gd name="connsiteY4" fmla="*/ 6858426 h 6858426"/>
              <a:gd name="connsiteX5" fmla="*/ 48 w 12192633"/>
              <a:gd name="connsiteY5" fmla="*/ 3740365 h 6858426"/>
              <a:gd name="connsiteX6" fmla="*/ 3818844 w 12192633"/>
              <a:gd name="connsiteY6" fmla="*/ 3740792 h 6858426"/>
              <a:gd name="connsiteX0" fmla="*/ 3818844 w 12192633"/>
              <a:gd name="connsiteY0" fmla="*/ 3740792 h 6858426"/>
              <a:gd name="connsiteX1" fmla="*/ 4590795 w 12192633"/>
              <a:gd name="connsiteY1" fmla="*/ 0 h 6858426"/>
              <a:gd name="connsiteX2" fmla="*/ 12192633 w 12192633"/>
              <a:gd name="connsiteY2" fmla="*/ 426 h 6858426"/>
              <a:gd name="connsiteX3" fmla="*/ 12192474 w 12192633"/>
              <a:gd name="connsiteY3" fmla="*/ 6858426 h 6858426"/>
              <a:gd name="connsiteX4" fmla="*/ 474 w 12192633"/>
              <a:gd name="connsiteY4" fmla="*/ 6858426 h 6858426"/>
              <a:gd name="connsiteX5" fmla="*/ 48 w 12192633"/>
              <a:gd name="connsiteY5" fmla="*/ 3740365 h 6858426"/>
              <a:gd name="connsiteX6" fmla="*/ 3818844 w 12192633"/>
              <a:gd name="connsiteY6" fmla="*/ 3740792 h 6858426"/>
              <a:gd name="connsiteX0" fmla="*/ 3818844 w 12192633"/>
              <a:gd name="connsiteY0" fmla="*/ 3740366 h 6858000"/>
              <a:gd name="connsiteX1" fmla="*/ 4590795 w 12192633"/>
              <a:gd name="connsiteY1" fmla="*/ 9099 h 6858000"/>
              <a:gd name="connsiteX2" fmla="*/ 12192633 w 12192633"/>
              <a:gd name="connsiteY2" fmla="*/ 0 h 6858000"/>
              <a:gd name="connsiteX3" fmla="*/ 12192474 w 12192633"/>
              <a:gd name="connsiteY3" fmla="*/ 6858000 h 6858000"/>
              <a:gd name="connsiteX4" fmla="*/ 474 w 12192633"/>
              <a:gd name="connsiteY4" fmla="*/ 6858000 h 6858000"/>
              <a:gd name="connsiteX5" fmla="*/ 48 w 12192633"/>
              <a:gd name="connsiteY5" fmla="*/ 3739939 h 6858000"/>
              <a:gd name="connsiteX6" fmla="*/ 3818844 w 12192633"/>
              <a:gd name="connsiteY6" fmla="*/ 3740366 h 6858000"/>
              <a:gd name="connsiteX0" fmla="*/ 3818844 w 12192633"/>
              <a:gd name="connsiteY0" fmla="*/ 3740792 h 6858426"/>
              <a:gd name="connsiteX1" fmla="*/ 4590795 w 12192633"/>
              <a:gd name="connsiteY1" fmla="*/ 0 h 6858426"/>
              <a:gd name="connsiteX2" fmla="*/ 12192633 w 12192633"/>
              <a:gd name="connsiteY2" fmla="*/ 426 h 6858426"/>
              <a:gd name="connsiteX3" fmla="*/ 12192474 w 12192633"/>
              <a:gd name="connsiteY3" fmla="*/ 6858426 h 6858426"/>
              <a:gd name="connsiteX4" fmla="*/ 474 w 12192633"/>
              <a:gd name="connsiteY4" fmla="*/ 6858426 h 6858426"/>
              <a:gd name="connsiteX5" fmla="*/ 48 w 12192633"/>
              <a:gd name="connsiteY5" fmla="*/ 3740365 h 6858426"/>
              <a:gd name="connsiteX6" fmla="*/ 3818844 w 12192633"/>
              <a:gd name="connsiteY6" fmla="*/ 3740792 h 6858426"/>
              <a:gd name="connsiteX0" fmla="*/ 4590369 w 12192633"/>
              <a:gd name="connsiteY0" fmla="*/ 4026542 h 6858426"/>
              <a:gd name="connsiteX1" fmla="*/ 4590795 w 12192633"/>
              <a:gd name="connsiteY1" fmla="*/ 0 h 6858426"/>
              <a:gd name="connsiteX2" fmla="*/ 12192633 w 12192633"/>
              <a:gd name="connsiteY2" fmla="*/ 426 h 6858426"/>
              <a:gd name="connsiteX3" fmla="*/ 12192474 w 12192633"/>
              <a:gd name="connsiteY3" fmla="*/ 6858426 h 6858426"/>
              <a:gd name="connsiteX4" fmla="*/ 474 w 12192633"/>
              <a:gd name="connsiteY4" fmla="*/ 6858426 h 6858426"/>
              <a:gd name="connsiteX5" fmla="*/ 48 w 12192633"/>
              <a:gd name="connsiteY5" fmla="*/ 3740365 h 6858426"/>
              <a:gd name="connsiteX6" fmla="*/ 4590369 w 12192633"/>
              <a:gd name="connsiteY6" fmla="*/ 4026542 h 6858426"/>
              <a:gd name="connsiteX0" fmla="*/ 4590017 w 12192281"/>
              <a:gd name="connsiteY0" fmla="*/ 4026542 h 6858426"/>
              <a:gd name="connsiteX1" fmla="*/ 4590443 w 12192281"/>
              <a:gd name="connsiteY1" fmla="*/ 0 h 6858426"/>
              <a:gd name="connsiteX2" fmla="*/ 12192281 w 12192281"/>
              <a:gd name="connsiteY2" fmla="*/ 426 h 6858426"/>
              <a:gd name="connsiteX3" fmla="*/ 12192122 w 12192281"/>
              <a:gd name="connsiteY3" fmla="*/ 6858426 h 6858426"/>
              <a:gd name="connsiteX4" fmla="*/ 122 w 12192281"/>
              <a:gd name="connsiteY4" fmla="*/ 6858426 h 6858426"/>
              <a:gd name="connsiteX5" fmla="*/ 9221 w 12192281"/>
              <a:gd name="connsiteY5" fmla="*/ 4054690 h 6858426"/>
              <a:gd name="connsiteX6" fmla="*/ 4590017 w 12192281"/>
              <a:gd name="connsiteY6" fmla="*/ 4026542 h 6858426"/>
              <a:gd name="connsiteX0" fmla="*/ 4590368 w 12192632"/>
              <a:gd name="connsiteY0" fmla="*/ 4026542 h 6858426"/>
              <a:gd name="connsiteX1" fmla="*/ 4590794 w 12192632"/>
              <a:gd name="connsiteY1" fmla="*/ 0 h 6858426"/>
              <a:gd name="connsiteX2" fmla="*/ 12192632 w 12192632"/>
              <a:gd name="connsiteY2" fmla="*/ 426 h 6858426"/>
              <a:gd name="connsiteX3" fmla="*/ 12192473 w 12192632"/>
              <a:gd name="connsiteY3" fmla="*/ 6858426 h 6858426"/>
              <a:gd name="connsiteX4" fmla="*/ 473 w 12192632"/>
              <a:gd name="connsiteY4" fmla="*/ 6858426 h 6858426"/>
              <a:gd name="connsiteX5" fmla="*/ 47 w 12192632"/>
              <a:gd name="connsiteY5" fmla="*/ 4054690 h 6858426"/>
              <a:gd name="connsiteX6" fmla="*/ 4590368 w 12192632"/>
              <a:gd name="connsiteY6" fmla="*/ 4026542 h 6858426"/>
              <a:gd name="connsiteX0" fmla="*/ 4590368 w 12192632"/>
              <a:gd name="connsiteY0" fmla="*/ 4036067 h 6858426"/>
              <a:gd name="connsiteX1" fmla="*/ 4590794 w 12192632"/>
              <a:gd name="connsiteY1" fmla="*/ 0 h 6858426"/>
              <a:gd name="connsiteX2" fmla="*/ 12192632 w 12192632"/>
              <a:gd name="connsiteY2" fmla="*/ 426 h 6858426"/>
              <a:gd name="connsiteX3" fmla="*/ 12192473 w 12192632"/>
              <a:gd name="connsiteY3" fmla="*/ 6858426 h 6858426"/>
              <a:gd name="connsiteX4" fmla="*/ 473 w 12192632"/>
              <a:gd name="connsiteY4" fmla="*/ 6858426 h 6858426"/>
              <a:gd name="connsiteX5" fmla="*/ 47 w 12192632"/>
              <a:gd name="connsiteY5" fmla="*/ 4054690 h 6858426"/>
              <a:gd name="connsiteX6" fmla="*/ 4590368 w 12192632"/>
              <a:gd name="connsiteY6" fmla="*/ 4036067 h 6858426"/>
              <a:gd name="connsiteX0" fmla="*/ 4590368 w 12192632"/>
              <a:gd name="connsiteY0" fmla="*/ 4045592 h 6858426"/>
              <a:gd name="connsiteX1" fmla="*/ 4590794 w 12192632"/>
              <a:gd name="connsiteY1" fmla="*/ 0 h 6858426"/>
              <a:gd name="connsiteX2" fmla="*/ 12192632 w 12192632"/>
              <a:gd name="connsiteY2" fmla="*/ 426 h 6858426"/>
              <a:gd name="connsiteX3" fmla="*/ 12192473 w 12192632"/>
              <a:gd name="connsiteY3" fmla="*/ 6858426 h 6858426"/>
              <a:gd name="connsiteX4" fmla="*/ 473 w 12192632"/>
              <a:gd name="connsiteY4" fmla="*/ 6858426 h 6858426"/>
              <a:gd name="connsiteX5" fmla="*/ 47 w 12192632"/>
              <a:gd name="connsiteY5" fmla="*/ 4054690 h 6858426"/>
              <a:gd name="connsiteX6" fmla="*/ 4590368 w 12192632"/>
              <a:gd name="connsiteY6" fmla="*/ 4045592 h 6858426"/>
              <a:gd name="connsiteX0" fmla="*/ 4590368 w 12192632"/>
              <a:gd name="connsiteY0" fmla="*/ 4055117 h 6858426"/>
              <a:gd name="connsiteX1" fmla="*/ 4590794 w 12192632"/>
              <a:gd name="connsiteY1" fmla="*/ 0 h 6858426"/>
              <a:gd name="connsiteX2" fmla="*/ 12192632 w 12192632"/>
              <a:gd name="connsiteY2" fmla="*/ 426 h 6858426"/>
              <a:gd name="connsiteX3" fmla="*/ 12192473 w 12192632"/>
              <a:gd name="connsiteY3" fmla="*/ 6858426 h 6858426"/>
              <a:gd name="connsiteX4" fmla="*/ 473 w 12192632"/>
              <a:gd name="connsiteY4" fmla="*/ 6858426 h 6858426"/>
              <a:gd name="connsiteX5" fmla="*/ 47 w 12192632"/>
              <a:gd name="connsiteY5" fmla="*/ 4054690 h 6858426"/>
              <a:gd name="connsiteX6" fmla="*/ 4590368 w 12192632"/>
              <a:gd name="connsiteY6" fmla="*/ 4055117 h 6858426"/>
              <a:gd name="connsiteX0" fmla="*/ 4590368 w 12192632"/>
              <a:gd name="connsiteY0" fmla="*/ 4041793 h 6858426"/>
              <a:gd name="connsiteX1" fmla="*/ 4590794 w 12192632"/>
              <a:gd name="connsiteY1" fmla="*/ 0 h 6858426"/>
              <a:gd name="connsiteX2" fmla="*/ 12192632 w 12192632"/>
              <a:gd name="connsiteY2" fmla="*/ 426 h 6858426"/>
              <a:gd name="connsiteX3" fmla="*/ 12192473 w 12192632"/>
              <a:gd name="connsiteY3" fmla="*/ 6858426 h 6858426"/>
              <a:gd name="connsiteX4" fmla="*/ 473 w 12192632"/>
              <a:gd name="connsiteY4" fmla="*/ 6858426 h 6858426"/>
              <a:gd name="connsiteX5" fmla="*/ 47 w 12192632"/>
              <a:gd name="connsiteY5" fmla="*/ 4054690 h 6858426"/>
              <a:gd name="connsiteX6" fmla="*/ 4590368 w 12192632"/>
              <a:gd name="connsiteY6" fmla="*/ 4041793 h 6858426"/>
              <a:gd name="connsiteX0" fmla="*/ 4590368 w 12192632"/>
              <a:gd name="connsiteY0" fmla="*/ 4041793 h 6858426"/>
              <a:gd name="connsiteX1" fmla="*/ 4590794 w 12192632"/>
              <a:gd name="connsiteY1" fmla="*/ 0 h 6858426"/>
              <a:gd name="connsiteX2" fmla="*/ 12192632 w 12192632"/>
              <a:gd name="connsiteY2" fmla="*/ 426 h 6858426"/>
              <a:gd name="connsiteX3" fmla="*/ 12192473 w 12192632"/>
              <a:gd name="connsiteY3" fmla="*/ 6858426 h 6858426"/>
              <a:gd name="connsiteX4" fmla="*/ 473 w 12192632"/>
              <a:gd name="connsiteY4" fmla="*/ 6858426 h 6858426"/>
              <a:gd name="connsiteX5" fmla="*/ 47 w 12192632"/>
              <a:gd name="connsiteY5" fmla="*/ 4044696 h 6858426"/>
              <a:gd name="connsiteX6" fmla="*/ 4590368 w 12192632"/>
              <a:gd name="connsiteY6" fmla="*/ 4041793 h 6858426"/>
              <a:gd name="connsiteX0" fmla="*/ 4590368 w 12192632"/>
              <a:gd name="connsiteY0" fmla="*/ 4041793 h 6858426"/>
              <a:gd name="connsiteX1" fmla="*/ 4590794 w 12192632"/>
              <a:gd name="connsiteY1" fmla="*/ 0 h 6858426"/>
              <a:gd name="connsiteX2" fmla="*/ 12192632 w 12192632"/>
              <a:gd name="connsiteY2" fmla="*/ 426 h 6858426"/>
              <a:gd name="connsiteX3" fmla="*/ 12192473 w 12192632"/>
              <a:gd name="connsiteY3" fmla="*/ 6858426 h 6858426"/>
              <a:gd name="connsiteX4" fmla="*/ 473 w 12192632"/>
              <a:gd name="connsiteY4" fmla="*/ 6858426 h 6858426"/>
              <a:gd name="connsiteX5" fmla="*/ 47 w 12192632"/>
              <a:gd name="connsiteY5" fmla="*/ 4041365 h 6858426"/>
              <a:gd name="connsiteX6" fmla="*/ 4590368 w 12192632"/>
              <a:gd name="connsiteY6" fmla="*/ 4041793 h 6858426"/>
              <a:gd name="connsiteX0" fmla="*/ 4590368 w 12192632"/>
              <a:gd name="connsiteY0" fmla="*/ 4041793 h 6858426"/>
              <a:gd name="connsiteX1" fmla="*/ 4587462 w 12192632"/>
              <a:gd name="connsiteY1" fmla="*/ 0 h 6858426"/>
              <a:gd name="connsiteX2" fmla="*/ 12192632 w 12192632"/>
              <a:gd name="connsiteY2" fmla="*/ 426 h 6858426"/>
              <a:gd name="connsiteX3" fmla="*/ 12192473 w 12192632"/>
              <a:gd name="connsiteY3" fmla="*/ 6858426 h 6858426"/>
              <a:gd name="connsiteX4" fmla="*/ 473 w 12192632"/>
              <a:gd name="connsiteY4" fmla="*/ 6858426 h 6858426"/>
              <a:gd name="connsiteX5" fmla="*/ 47 w 12192632"/>
              <a:gd name="connsiteY5" fmla="*/ 4041365 h 6858426"/>
              <a:gd name="connsiteX6" fmla="*/ 4590368 w 12192632"/>
              <a:gd name="connsiteY6" fmla="*/ 4041793 h 6858426"/>
              <a:gd name="connsiteX0" fmla="*/ 4587036 w 12192632"/>
              <a:gd name="connsiteY0" fmla="*/ 4041793 h 6858426"/>
              <a:gd name="connsiteX1" fmla="*/ 4587462 w 12192632"/>
              <a:gd name="connsiteY1" fmla="*/ 0 h 6858426"/>
              <a:gd name="connsiteX2" fmla="*/ 12192632 w 12192632"/>
              <a:gd name="connsiteY2" fmla="*/ 426 h 6858426"/>
              <a:gd name="connsiteX3" fmla="*/ 12192473 w 12192632"/>
              <a:gd name="connsiteY3" fmla="*/ 6858426 h 6858426"/>
              <a:gd name="connsiteX4" fmla="*/ 473 w 12192632"/>
              <a:gd name="connsiteY4" fmla="*/ 6858426 h 6858426"/>
              <a:gd name="connsiteX5" fmla="*/ 47 w 12192632"/>
              <a:gd name="connsiteY5" fmla="*/ 4041365 h 6858426"/>
              <a:gd name="connsiteX6" fmla="*/ 4587036 w 12192632"/>
              <a:gd name="connsiteY6" fmla="*/ 4041793 h 6858426"/>
              <a:gd name="connsiteX0" fmla="*/ 4587036 w 12192632"/>
              <a:gd name="connsiteY0" fmla="*/ 4041793 h 6858426"/>
              <a:gd name="connsiteX1" fmla="*/ 4587462 w 12192632"/>
              <a:gd name="connsiteY1" fmla="*/ 0 h 6858426"/>
              <a:gd name="connsiteX2" fmla="*/ 12192632 w 12192632"/>
              <a:gd name="connsiteY2" fmla="*/ 426 h 6858426"/>
              <a:gd name="connsiteX3" fmla="*/ 12192473 w 12192632"/>
              <a:gd name="connsiteY3" fmla="*/ 6858426 h 6858426"/>
              <a:gd name="connsiteX4" fmla="*/ 473 w 12192632"/>
              <a:gd name="connsiteY4" fmla="*/ 6858426 h 6858426"/>
              <a:gd name="connsiteX5" fmla="*/ 47 w 12192632"/>
              <a:gd name="connsiteY5" fmla="*/ 4041365 h 6858426"/>
              <a:gd name="connsiteX6" fmla="*/ 4587036 w 12192632"/>
              <a:gd name="connsiteY6" fmla="*/ 4041793 h 6858426"/>
              <a:gd name="connsiteX0" fmla="*/ 4587036 w 12192632"/>
              <a:gd name="connsiteY0" fmla="*/ 4044698 h 6861331"/>
              <a:gd name="connsiteX1" fmla="*/ 4587462 w 12192632"/>
              <a:gd name="connsiteY1" fmla="*/ 2905 h 6861331"/>
              <a:gd name="connsiteX2" fmla="*/ 12192632 w 12192632"/>
              <a:gd name="connsiteY2" fmla="*/ 0 h 6861331"/>
              <a:gd name="connsiteX3" fmla="*/ 12192473 w 12192632"/>
              <a:gd name="connsiteY3" fmla="*/ 6861331 h 6861331"/>
              <a:gd name="connsiteX4" fmla="*/ 473 w 12192632"/>
              <a:gd name="connsiteY4" fmla="*/ 6861331 h 6861331"/>
              <a:gd name="connsiteX5" fmla="*/ 47 w 12192632"/>
              <a:gd name="connsiteY5" fmla="*/ 4044270 h 6861331"/>
              <a:gd name="connsiteX6" fmla="*/ 4587036 w 12192632"/>
              <a:gd name="connsiteY6" fmla="*/ 4044698 h 6861331"/>
              <a:gd name="connsiteX0" fmla="*/ 4587036 w 12192632"/>
              <a:gd name="connsiteY0" fmla="*/ 4044698 h 6861331"/>
              <a:gd name="connsiteX1" fmla="*/ 5186551 w 12192632"/>
              <a:gd name="connsiteY1" fmla="*/ 13416 h 6861331"/>
              <a:gd name="connsiteX2" fmla="*/ 12192632 w 12192632"/>
              <a:gd name="connsiteY2" fmla="*/ 0 h 6861331"/>
              <a:gd name="connsiteX3" fmla="*/ 12192473 w 12192632"/>
              <a:gd name="connsiteY3" fmla="*/ 6861331 h 6861331"/>
              <a:gd name="connsiteX4" fmla="*/ 473 w 12192632"/>
              <a:gd name="connsiteY4" fmla="*/ 6861331 h 6861331"/>
              <a:gd name="connsiteX5" fmla="*/ 47 w 12192632"/>
              <a:gd name="connsiteY5" fmla="*/ 4044270 h 6861331"/>
              <a:gd name="connsiteX6" fmla="*/ 4587036 w 12192632"/>
              <a:gd name="connsiteY6" fmla="*/ 4044698 h 6861331"/>
              <a:gd name="connsiteX0" fmla="*/ 4587036 w 12192632"/>
              <a:gd name="connsiteY0" fmla="*/ 4044698 h 6861331"/>
              <a:gd name="connsiteX1" fmla="*/ 5007875 w 12192632"/>
              <a:gd name="connsiteY1" fmla="*/ 13416 h 6861331"/>
              <a:gd name="connsiteX2" fmla="*/ 12192632 w 12192632"/>
              <a:gd name="connsiteY2" fmla="*/ 0 h 6861331"/>
              <a:gd name="connsiteX3" fmla="*/ 12192473 w 12192632"/>
              <a:gd name="connsiteY3" fmla="*/ 6861331 h 6861331"/>
              <a:gd name="connsiteX4" fmla="*/ 473 w 12192632"/>
              <a:gd name="connsiteY4" fmla="*/ 6861331 h 6861331"/>
              <a:gd name="connsiteX5" fmla="*/ 47 w 12192632"/>
              <a:gd name="connsiteY5" fmla="*/ 4044270 h 6861331"/>
              <a:gd name="connsiteX6" fmla="*/ 4587036 w 12192632"/>
              <a:gd name="connsiteY6" fmla="*/ 4044698 h 6861331"/>
              <a:gd name="connsiteX0" fmla="*/ 5070512 w 12192632"/>
              <a:gd name="connsiteY0" fmla="*/ 3424588 h 6861331"/>
              <a:gd name="connsiteX1" fmla="*/ 5007875 w 12192632"/>
              <a:gd name="connsiteY1" fmla="*/ 13416 h 6861331"/>
              <a:gd name="connsiteX2" fmla="*/ 12192632 w 12192632"/>
              <a:gd name="connsiteY2" fmla="*/ 0 h 6861331"/>
              <a:gd name="connsiteX3" fmla="*/ 12192473 w 12192632"/>
              <a:gd name="connsiteY3" fmla="*/ 6861331 h 6861331"/>
              <a:gd name="connsiteX4" fmla="*/ 473 w 12192632"/>
              <a:gd name="connsiteY4" fmla="*/ 6861331 h 6861331"/>
              <a:gd name="connsiteX5" fmla="*/ 47 w 12192632"/>
              <a:gd name="connsiteY5" fmla="*/ 4044270 h 6861331"/>
              <a:gd name="connsiteX6" fmla="*/ 5070512 w 12192632"/>
              <a:gd name="connsiteY6" fmla="*/ 3424588 h 6861331"/>
              <a:gd name="connsiteX0" fmla="*/ 5007450 w 12192632"/>
              <a:gd name="connsiteY0" fmla="*/ 3435098 h 6861331"/>
              <a:gd name="connsiteX1" fmla="*/ 5007875 w 12192632"/>
              <a:gd name="connsiteY1" fmla="*/ 13416 h 6861331"/>
              <a:gd name="connsiteX2" fmla="*/ 12192632 w 12192632"/>
              <a:gd name="connsiteY2" fmla="*/ 0 h 6861331"/>
              <a:gd name="connsiteX3" fmla="*/ 12192473 w 12192632"/>
              <a:gd name="connsiteY3" fmla="*/ 6861331 h 6861331"/>
              <a:gd name="connsiteX4" fmla="*/ 473 w 12192632"/>
              <a:gd name="connsiteY4" fmla="*/ 6861331 h 6861331"/>
              <a:gd name="connsiteX5" fmla="*/ 47 w 12192632"/>
              <a:gd name="connsiteY5" fmla="*/ 4044270 h 6861331"/>
              <a:gd name="connsiteX6" fmla="*/ 5007450 w 12192632"/>
              <a:gd name="connsiteY6" fmla="*/ 3435098 h 6861331"/>
              <a:gd name="connsiteX0" fmla="*/ 5007450 w 12192632"/>
              <a:gd name="connsiteY0" fmla="*/ 3435098 h 6861331"/>
              <a:gd name="connsiteX1" fmla="*/ 5007875 w 12192632"/>
              <a:gd name="connsiteY1" fmla="*/ 13416 h 6861331"/>
              <a:gd name="connsiteX2" fmla="*/ 12192632 w 12192632"/>
              <a:gd name="connsiteY2" fmla="*/ 0 h 6861331"/>
              <a:gd name="connsiteX3" fmla="*/ 12192473 w 12192632"/>
              <a:gd name="connsiteY3" fmla="*/ 6861331 h 6861331"/>
              <a:gd name="connsiteX4" fmla="*/ 473 w 12192632"/>
              <a:gd name="connsiteY4" fmla="*/ 6861331 h 6861331"/>
              <a:gd name="connsiteX5" fmla="*/ 47 w 12192632"/>
              <a:gd name="connsiteY5" fmla="*/ 3434670 h 6861331"/>
              <a:gd name="connsiteX6" fmla="*/ 5007450 w 12192632"/>
              <a:gd name="connsiteY6" fmla="*/ 3435098 h 6861331"/>
              <a:gd name="connsiteX0" fmla="*/ 5017913 w 12203095"/>
              <a:gd name="connsiteY0" fmla="*/ 3435098 h 6861331"/>
              <a:gd name="connsiteX1" fmla="*/ 5018338 w 12203095"/>
              <a:gd name="connsiteY1" fmla="*/ 13416 h 6861331"/>
              <a:gd name="connsiteX2" fmla="*/ 12203095 w 12203095"/>
              <a:gd name="connsiteY2" fmla="*/ 0 h 6861331"/>
              <a:gd name="connsiteX3" fmla="*/ 12202936 w 12203095"/>
              <a:gd name="connsiteY3" fmla="*/ 6861331 h 6861331"/>
              <a:gd name="connsiteX4" fmla="*/ 10936 w 12203095"/>
              <a:gd name="connsiteY4" fmla="*/ 6861331 h 6861331"/>
              <a:gd name="connsiteX5" fmla="*/ 0 w 12203095"/>
              <a:gd name="connsiteY5" fmla="*/ 3434670 h 6861331"/>
              <a:gd name="connsiteX6" fmla="*/ 5017913 w 12203095"/>
              <a:gd name="connsiteY6" fmla="*/ 3435098 h 6861331"/>
              <a:gd name="connsiteX0" fmla="*/ 5017913 w 12203095"/>
              <a:gd name="connsiteY0" fmla="*/ 3777998 h 6861331"/>
              <a:gd name="connsiteX1" fmla="*/ 5018338 w 12203095"/>
              <a:gd name="connsiteY1" fmla="*/ 13416 h 6861331"/>
              <a:gd name="connsiteX2" fmla="*/ 12203095 w 12203095"/>
              <a:gd name="connsiteY2" fmla="*/ 0 h 6861331"/>
              <a:gd name="connsiteX3" fmla="*/ 12202936 w 12203095"/>
              <a:gd name="connsiteY3" fmla="*/ 6861331 h 6861331"/>
              <a:gd name="connsiteX4" fmla="*/ 10936 w 12203095"/>
              <a:gd name="connsiteY4" fmla="*/ 6861331 h 6861331"/>
              <a:gd name="connsiteX5" fmla="*/ 0 w 12203095"/>
              <a:gd name="connsiteY5" fmla="*/ 3434670 h 6861331"/>
              <a:gd name="connsiteX6" fmla="*/ 5017913 w 12203095"/>
              <a:gd name="connsiteY6" fmla="*/ 3777998 h 6861331"/>
              <a:gd name="connsiteX0" fmla="*/ 5017913 w 12203095"/>
              <a:gd name="connsiteY0" fmla="*/ 3777998 h 6861331"/>
              <a:gd name="connsiteX1" fmla="*/ 5018338 w 12203095"/>
              <a:gd name="connsiteY1" fmla="*/ 13416 h 6861331"/>
              <a:gd name="connsiteX2" fmla="*/ 12203095 w 12203095"/>
              <a:gd name="connsiteY2" fmla="*/ 0 h 6861331"/>
              <a:gd name="connsiteX3" fmla="*/ 12202936 w 12203095"/>
              <a:gd name="connsiteY3" fmla="*/ 6861331 h 6861331"/>
              <a:gd name="connsiteX4" fmla="*/ 10936 w 12203095"/>
              <a:gd name="connsiteY4" fmla="*/ 6861331 h 6861331"/>
              <a:gd name="connsiteX5" fmla="*/ 0 w 12203095"/>
              <a:gd name="connsiteY5" fmla="*/ 3434670 h 6861331"/>
              <a:gd name="connsiteX6" fmla="*/ 4519436 w 12203095"/>
              <a:gd name="connsiteY6" fmla="*/ 3730782 h 6861331"/>
              <a:gd name="connsiteX7" fmla="*/ 5017913 w 12203095"/>
              <a:gd name="connsiteY7" fmla="*/ 3777998 h 6861331"/>
              <a:gd name="connsiteX0" fmla="*/ 5017913 w 12203095"/>
              <a:gd name="connsiteY0" fmla="*/ 3777998 h 6861331"/>
              <a:gd name="connsiteX1" fmla="*/ 5018338 w 12203095"/>
              <a:gd name="connsiteY1" fmla="*/ 13416 h 6861331"/>
              <a:gd name="connsiteX2" fmla="*/ 12203095 w 12203095"/>
              <a:gd name="connsiteY2" fmla="*/ 0 h 6861331"/>
              <a:gd name="connsiteX3" fmla="*/ 12202936 w 12203095"/>
              <a:gd name="connsiteY3" fmla="*/ 6861331 h 6861331"/>
              <a:gd name="connsiteX4" fmla="*/ 10936 w 12203095"/>
              <a:gd name="connsiteY4" fmla="*/ 6861331 h 6861331"/>
              <a:gd name="connsiteX5" fmla="*/ 0 w 12203095"/>
              <a:gd name="connsiteY5" fmla="*/ 3434670 h 6861331"/>
              <a:gd name="connsiteX6" fmla="*/ 5421136 w 12203095"/>
              <a:gd name="connsiteY6" fmla="*/ 3832382 h 6861331"/>
              <a:gd name="connsiteX7" fmla="*/ 5017913 w 12203095"/>
              <a:gd name="connsiteY7" fmla="*/ 3777998 h 6861331"/>
              <a:gd name="connsiteX0" fmla="*/ 5017913 w 12203095"/>
              <a:gd name="connsiteY0" fmla="*/ 3777998 h 6861331"/>
              <a:gd name="connsiteX1" fmla="*/ 5018338 w 12203095"/>
              <a:gd name="connsiteY1" fmla="*/ 13416 h 6861331"/>
              <a:gd name="connsiteX2" fmla="*/ 12203095 w 12203095"/>
              <a:gd name="connsiteY2" fmla="*/ 0 h 6861331"/>
              <a:gd name="connsiteX3" fmla="*/ 12202936 w 12203095"/>
              <a:gd name="connsiteY3" fmla="*/ 6861331 h 6861331"/>
              <a:gd name="connsiteX4" fmla="*/ 10936 w 12203095"/>
              <a:gd name="connsiteY4" fmla="*/ 6861331 h 6861331"/>
              <a:gd name="connsiteX5" fmla="*/ 0 w 12203095"/>
              <a:gd name="connsiteY5" fmla="*/ 3434670 h 6861331"/>
              <a:gd name="connsiteX6" fmla="*/ 5396478 w 12203095"/>
              <a:gd name="connsiteY6" fmla="*/ 3811834 h 6861331"/>
              <a:gd name="connsiteX7" fmla="*/ 5017913 w 12203095"/>
              <a:gd name="connsiteY7" fmla="*/ 3777998 h 6861331"/>
              <a:gd name="connsiteX0" fmla="*/ 5026132 w 12203095"/>
              <a:gd name="connsiteY0" fmla="*/ 3806766 h 6861331"/>
              <a:gd name="connsiteX1" fmla="*/ 5018338 w 12203095"/>
              <a:gd name="connsiteY1" fmla="*/ 13416 h 6861331"/>
              <a:gd name="connsiteX2" fmla="*/ 12203095 w 12203095"/>
              <a:gd name="connsiteY2" fmla="*/ 0 h 6861331"/>
              <a:gd name="connsiteX3" fmla="*/ 12202936 w 12203095"/>
              <a:gd name="connsiteY3" fmla="*/ 6861331 h 6861331"/>
              <a:gd name="connsiteX4" fmla="*/ 10936 w 12203095"/>
              <a:gd name="connsiteY4" fmla="*/ 6861331 h 6861331"/>
              <a:gd name="connsiteX5" fmla="*/ 0 w 12203095"/>
              <a:gd name="connsiteY5" fmla="*/ 3434670 h 6861331"/>
              <a:gd name="connsiteX6" fmla="*/ 5396478 w 12203095"/>
              <a:gd name="connsiteY6" fmla="*/ 3811834 h 6861331"/>
              <a:gd name="connsiteX7" fmla="*/ 5026132 w 12203095"/>
              <a:gd name="connsiteY7" fmla="*/ 3806766 h 6861331"/>
              <a:gd name="connsiteX0" fmla="*/ 5026132 w 12203095"/>
              <a:gd name="connsiteY0" fmla="*/ 3810876 h 6861331"/>
              <a:gd name="connsiteX1" fmla="*/ 5018338 w 12203095"/>
              <a:gd name="connsiteY1" fmla="*/ 13416 h 6861331"/>
              <a:gd name="connsiteX2" fmla="*/ 12203095 w 12203095"/>
              <a:gd name="connsiteY2" fmla="*/ 0 h 6861331"/>
              <a:gd name="connsiteX3" fmla="*/ 12202936 w 12203095"/>
              <a:gd name="connsiteY3" fmla="*/ 6861331 h 6861331"/>
              <a:gd name="connsiteX4" fmla="*/ 10936 w 12203095"/>
              <a:gd name="connsiteY4" fmla="*/ 6861331 h 6861331"/>
              <a:gd name="connsiteX5" fmla="*/ 0 w 12203095"/>
              <a:gd name="connsiteY5" fmla="*/ 3434670 h 6861331"/>
              <a:gd name="connsiteX6" fmla="*/ 5396478 w 12203095"/>
              <a:gd name="connsiteY6" fmla="*/ 3811834 h 6861331"/>
              <a:gd name="connsiteX7" fmla="*/ 5026132 w 12203095"/>
              <a:gd name="connsiteY7" fmla="*/ 3810876 h 6861331"/>
              <a:gd name="connsiteX0" fmla="*/ 5026132 w 12203095"/>
              <a:gd name="connsiteY0" fmla="*/ 3810876 h 6861331"/>
              <a:gd name="connsiteX1" fmla="*/ 5018338 w 12203095"/>
              <a:gd name="connsiteY1" fmla="*/ 13416 h 6861331"/>
              <a:gd name="connsiteX2" fmla="*/ 12203095 w 12203095"/>
              <a:gd name="connsiteY2" fmla="*/ 0 h 6861331"/>
              <a:gd name="connsiteX3" fmla="*/ 12202936 w 12203095"/>
              <a:gd name="connsiteY3" fmla="*/ 6861331 h 6861331"/>
              <a:gd name="connsiteX4" fmla="*/ 10936 w 12203095"/>
              <a:gd name="connsiteY4" fmla="*/ 6861331 h 6861331"/>
              <a:gd name="connsiteX5" fmla="*/ 0 w 12203095"/>
              <a:gd name="connsiteY5" fmla="*/ 3434670 h 6861331"/>
              <a:gd name="connsiteX6" fmla="*/ 4897325 w 12203095"/>
              <a:gd name="connsiteY6" fmla="*/ 3771893 h 6861331"/>
              <a:gd name="connsiteX7" fmla="*/ 5396478 w 12203095"/>
              <a:gd name="connsiteY7" fmla="*/ 3811834 h 6861331"/>
              <a:gd name="connsiteX8" fmla="*/ 5026132 w 12203095"/>
              <a:gd name="connsiteY8" fmla="*/ 3810876 h 6861331"/>
              <a:gd name="connsiteX0" fmla="*/ 5026132 w 12203095"/>
              <a:gd name="connsiteY0" fmla="*/ 3810876 h 6861331"/>
              <a:gd name="connsiteX1" fmla="*/ 5018338 w 12203095"/>
              <a:gd name="connsiteY1" fmla="*/ 13416 h 6861331"/>
              <a:gd name="connsiteX2" fmla="*/ 12203095 w 12203095"/>
              <a:gd name="connsiteY2" fmla="*/ 0 h 6861331"/>
              <a:gd name="connsiteX3" fmla="*/ 12202936 w 12203095"/>
              <a:gd name="connsiteY3" fmla="*/ 6861331 h 6861331"/>
              <a:gd name="connsiteX4" fmla="*/ 10936 w 12203095"/>
              <a:gd name="connsiteY4" fmla="*/ 6861331 h 6861331"/>
              <a:gd name="connsiteX5" fmla="*/ 0 w 12203095"/>
              <a:gd name="connsiteY5" fmla="*/ 3434670 h 6861331"/>
              <a:gd name="connsiteX6" fmla="*/ 5394594 w 12203095"/>
              <a:gd name="connsiteY6" fmla="*/ 3439011 h 6861331"/>
              <a:gd name="connsiteX7" fmla="*/ 5396478 w 12203095"/>
              <a:gd name="connsiteY7" fmla="*/ 3811834 h 6861331"/>
              <a:gd name="connsiteX8" fmla="*/ 5026132 w 12203095"/>
              <a:gd name="connsiteY8" fmla="*/ 3810876 h 6861331"/>
              <a:gd name="connsiteX0" fmla="*/ 5022022 w 12203095"/>
              <a:gd name="connsiteY0" fmla="*/ 3810876 h 6861331"/>
              <a:gd name="connsiteX1" fmla="*/ 5018338 w 12203095"/>
              <a:gd name="connsiteY1" fmla="*/ 13416 h 6861331"/>
              <a:gd name="connsiteX2" fmla="*/ 12203095 w 12203095"/>
              <a:gd name="connsiteY2" fmla="*/ 0 h 6861331"/>
              <a:gd name="connsiteX3" fmla="*/ 12202936 w 12203095"/>
              <a:gd name="connsiteY3" fmla="*/ 6861331 h 6861331"/>
              <a:gd name="connsiteX4" fmla="*/ 10936 w 12203095"/>
              <a:gd name="connsiteY4" fmla="*/ 6861331 h 6861331"/>
              <a:gd name="connsiteX5" fmla="*/ 0 w 12203095"/>
              <a:gd name="connsiteY5" fmla="*/ 3434670 h 6861331"/>
              <a:gd name="connsiteX6" fmla="*/ 5394594 w 12203095"/>
              <a:gd name="connsiteY6" fmla="*/ 3439011 h 6861331"/>
              <a:gd name="connsiteX7" fmla="*/ 5396478 w 12203095"/>
              <a:gd name="connsiteY7" fmla="*/ 3811834 h 6861331"/>
              <a:gd name="connsiteX8" fmla="*/ 5022022 w 12203095"/>
              <a:gd name="connsiteY8" fmla="*/ 3810876 h 6861331"/>
              <a:gd name="connsiteX0" fmla="*/ 5017913 w 12203095"/>
              <a:gd name="connsiteY0" fmla="*/ 3810876 h 6861331"/>
              <a:gd name="connsiteX1" fmla="*/ 5018338 w 12203095"/>
              <a:gd name="connsiteY1" fmla="*/ 13416 h 6861331"/>
              <a:gd name="connsiteX2" fmla="*/ 12203095 w 12203095"/>
              <a:gd name="connsiteY2" fmla="*/ 0 h 6861331"/>
              <a:gd name="connsiteX3" fmla="*/ 12202936 w 12203095"/>
              <a:gd name="connsiteY3" fmla="*/ 6861331 h 6861331"/>
              <a:gd name="connsiteX4" fmla="*/ 10936 w 12203095"/>
              <a:gd name="connsiteY4" fmla="*/ 6861331 h 6861331"/>
              <a:gd name="connsiteX5" fmla="*/ 0 w 12203095"/>
              <a:gd name="connsiteY5" fmla="*/ 3434670 h 6861331"/>
              <a:gd name="connsiteX6" fmla="*/ 5394594 w 12203095"/>
              <a:gd name="connsiteY6" fmla="*/ 3439011 h 6861331"/>
              <a:gd name="connsiteX7" fmla="*/ 5396478 w 12203095"/>
              <a:gd name="connsiteY7" fmla="*/ 3811834 h 6861331"/>
              <a:gd name="connsiteX8" fmla="*/ 5017913 w 12203095"/>
              <a:gd name="connsiteY8" fmla="*/ 3810876 h 6861331"/>
              <a:gd name="connsiteX0" fmla="*/ 5017913 w 12203095"/>
              <a:gd name="connsiteY0" fmla="*/ 3810876 h 6861331"/>
              <a:gd name="connsiteX1" fmla="*/ 5018338 w 12203095"/>
              <a:gd name="connsiteY1" fmla="*/ 13416 h 6861331"/>
              <a:gd name="connsiteX2" fmla="*/ 12203095 w 12203095"/>
              <a:gd name="connsiteY2" fmla="*/ 0 h 6861331"/>
              <a:gd name="connsiteX3" fmla="*/ 12202936 w 12203095"/>
              <a:gd name="connsiteY3" fmla="*/ 6861331 h 6861331"/>
              <a:gd name="connsiteX4" fmla="*/ 10936 w 12203095"/>
              <a:gd name="connsiteY4" fmla="*/ 6861331 h 6861331"/>
              <a:gd name="connsiteX5" fmla="*/ 0 w 12203095"/>
              <a:gd name="connsiteY5" fmla="*/ 3434670 h 6861331"/>
              <a:gd name="connsiteX6" fmla="*/ 5394594 w 12203095"/>
              <a:gd name="connsiteY6" fmla="*/ 3434901 h 6861331"/>
              <a:gd name="connsiteX7" fmla="*/ 5396478 w 12203095"/>
              <a:gd name="connsiteY7" fmla="*/ 3811834 h 6861331"/>
              <a:gd name="connsiteX8" fmla="*/ 5017913 w 12203095"/>
              <a:gd name="connsiteY8" fmla="*/ 3810876 h 6861331"/>
              <a:gd name="connsiteX0" fmla="*/ 5017913 w 12203095"/>
              <a:gd name="connsiteY0" fmla="*/ 3813293 h 6863748"/>
              <a:gd name="connsiteX1" fmla="*/ 5022296 w 12203095"/>
              <a:gd name="connsiteY1" fmla="*/ 0 h 6863748"/>
              <a:gd name="connsiteX2" fmla="*/ 12203095 w 12203095"/>
              <a:gd name="connsiteY2" fmla="*/ 2417 h 6863748"/>
              <a:gd name="connsiteX3" fmla="*/ 12202936 w 12203095"/>
              <a:gd name="connsiteY3" fmla="*/ 6863748 h 6863748"/>
              <a:gd name="connsiteX4" fmla="*/ 10936 w 12203095"/>
              <a:gd name="connsiteY4" fmla="*/ 6863748 h 6863748"/>
              <a:gd name="connsiteX5" fmla="*/ 0 w 12203095"/>
              <a:gd name="connsiteY5" fmla="*/ 3437087 h 6863748"/>
              <a:gd name="connsiteX6" fmla="*/ 5394594 w 12203095"/>
              <a:gd name="connsiteY6" fmla="*/ 3437318 h 6863748"/>
              <a:gd name="connsiteX7" fmla="*/ 5396478 w 12203095"/>
              <a:gd name="connsiteY7" fmla="*/ 3814251 h 6863748"/>
              <a:gd name="connsiteX8" fmla="*/ 5017913 w 12203095"/>
              <a:gd name="connsiteY8" fmla="*/ 3813293 h 6863748"/>
              <a:gd name="connsiteX0" fmla="*/ 5017913 w 12203095"/>
              <a:gd name="connsiteY0" fmla="*/ 3810876 h 6861331"/>
              <a:gd name="connsiteX1" fmla="*/ 5022296 w 12203095"/>
              <a:gd name="connsiteY1" fmla="*/ 2447 h 6861331"/>
              <a:gd name="connsiteX2" fmla="*/ 12203095 w 12203095"/>
              <a:gd name="connsiteY2" fmla="*/ 0 h 6861331"/>
              <a:gd name="connsiteX3" fmla="*/ 12202936 w 12203095"/>
              <a:gd name="connsiteY3" fmla="*/ 6861331 h 6861331"/>
              <a:gd name="connsiteX4" fmla="*/ 10936 w 12203095"/>
              <a:gd name="connsiteY4" fmla="*/ 6861331 h 6861331"/>
              <a:gd name="connsiteX5" fmla="*/ 0 w 12203095"/>
              <a:gd name="connsiteY5" fmla="*/ 3434670 h 6861331"/>
              <a:gd name="connsiteX6" fmla="*/ 5394594 w 12203095"/>
              <a:gd name="connsiteY6" fmla="*/ 3434901 h 6861331"/>
              <a:gd name="connsiteX7" fmla="*/ 5396478 w 12203095"/>
              <a:gd name="connsiteY7" fmla="*/ 3811834 h 6861331"/>
              <a:gd name="connsiteX8" fmla="*/ 5017913 w 12203095"/>
              <a:gd name="connsiteY8" fmla="*/ 3810876 h 6861331"/>
              <a:gd name="connsiteX0" fmla="*/ 5011025 w 12196207"/>
              <a:gd name="connsiteY0" fmla="*/ 3810876 h 6861331"/>
              <a:gd name="connsiteX1" fmla="*/ 5015408 w 12196207"/>
              <a:gd name="connsiteY1" fmla="*/ 2447 h 6861331"/>
              <a:gd name="connsiteX2" fmla="*/ 12196207 w 12196207"/>
              <a:gd name="connsiteY2" fmla="*/ 0 h 6861331"/>
              <a:gd name="connsiteX3" fmla="*/ 12196048 w 12196207"/>
              <a:gd name="connsiteY3" fmla="*/ 6861331 h 6861331"/>
              <a:gd name="connsiteX4" fmla="*/ 4048 w 12196207"/>
              <a:gd name="connsiteY4" fmla="*/ 6861331 h 6861331"/>
              <a:gd name="connsiteX5" fmla="*/ 0 w 12196207"/>
              <a:gd name="connsiteY5" fmla="*/ 3434670 h 6861331"/>
              <a:gd name="connsiteX6" fmla="*/ 5387706 w 12196207"/>
              <a:gd name="connsiteY6" fmla="*/ 3434901 h 6861331"/>
              <a:gd name="connsiteX7" fmla="*/ 5389590 w 12196207"/>
              <a:gd name="connsiteY7" fmla="*/ 3811834 h 6861331"/>
              <a:gd name="connsiteX8" fmla="*/ 5011025 w 12196207"/>
              <a:gd name="connsiteY8" fmla="*/ 3810876 h 6861331"/>
              <a:gd name="connsiteX0" fmla="*/ 5007213 w 12192395"/>
              <a:gd name="connsiteY0" fmla="*/ 3810876 h 6861331"/>
              <a:gd name="connsiteX1" fmla="*/ 5011596 w 12192395"/>
              <a:gd name="connsiteY1" fmla="*/ 2447 h 6861331"/>
              <a:gd name="connsiteX2" fmla="*/ 12192395 w 12192395"/>
              <a:gd name="connsiteY2" fmla="*/ 0 h 6861331"/>
              <a:gd name="connsiteX3" fmla="*/ 12192236 w 12192395"/>
              <a:gd name="connsiteY3" fmla="*/ 6861331 h 6861331"/>
              <a:gd name="connsiteX4" fmla="*/ 236 w 12192395"/>
              <a:gd name="connsiteY4" fmla="*/ 6861331 h 6861331"/>
              <a:gd name="connsiteX5" fmla="*/ 3076 w 12192395"/>
              <a:gd name="connsiteY5" fmla="*/ 3434670 h 6861331"/>
              <a:gd name="connsiteX6" fmla="*/ 5383894 w 12192395"/>
              <a:gd name="connsiteY6" fmla="*/ 3434901 h 6861331"/>
              <a:gd name="connsiteX7" fmla="*/ 5385778 w 12192395"/>
              <a:gd name="connsiteY7" fmla="*/ 3811834 h 6861331"/>
              <a:gd name="connsiteX8" fmla="*/ 5007213 w 12192395"/>
              <a:gd name="connsiteY8" fmla="*/ 3810876 h 6861331"/>
              <a:gd name="connsiteX0" fmla="*/ 5007581 w 12192763"/>
              <a:gd name="connsiteY0" fmla="*/ 3810876 h 6861331"/>
              <a:gd name="connsiteX1" fmla="*/ 5011964 w 12192763"/>
              <a:gd name="connsiteY1" fmla="*/ 2447 h 6861331"/>
              <a:gd name="connsiteX2" fmla="*/ 12192763 w 12192763"/>
              <a:gd name="connsiteY2" fmla="*/ 0 h 6861331"/>
              <a:gd name="connsiteX3" fmla="*/ 12192604 w 12192763"/>
              <a:gd name="connsiteY3" fmla="*/ 6861331 h 6861331"/>
              <a:gd name="connsiteX4" fmla="*/ 604 w 12192763"/>
              <a:gd name="connsiteY4" fmla="*/ 6861331 h 6861331"/>
              <a:gd name="connsiteX5" fmla="*/ 0 w 12192763"/>
              <a:gd name="connsiteY5" fmla="*/ 3434670 h 6861331"/>
              <a:gd name="connsiteX6" fmla="*/ 5384262 w 12192763"/>
              <a:gd name="connsiteY6" fmla="*/ 3434901 h 6861331"/>
              <a:gd name="connsiteX7" fmla="*/ 5386146 w 12192763"/>
              <a:gd name="connsiteY7" fmla="*/ 3811834 h 6861331"/>
              <a:gd name="connsiteX8" fmla="*/ 5007581 w 12192763"/>
              <a:gd name="connsiteY8" fmla="*/ 3810876 h 6861331"/>
              <a:gd name="connsiteX0" fmla="*/ 5007581 w 12192763"/>
              <a:gd name="connsiteY0" fmla="*/ 3810876 h 6866057"/>
              <a:gd name="connsiteX1" fmla="*/ 5011964 w 12192763"/>
              <a:gd name="connsiteY1" fmla="*/ 2447 h 6866057"/>
              <a:gd name="connsiteX2" fmla="*/ 12192763 w 12192763"/>
              <a:gd name="connsiteY2" fmla="*/ 0 h 6866057"/>
              <a:gd name="connsiteX3" fmla="*/ 12192604 w 12192763"/>
              <a:gd name="connsiteY3" fmla="*/ 6861331 h 6866057"/>
              <a:gd name="connsiteX4" fmla="*/ 604 w 12192763"/>
              <a:gd name="connsiteY4" fmla="*/ 6866057 h 6866057"/>
              <a:gd name="connsiteX5" fmla="*/ 0 w 12192763"/>
              <a:gd name="connsiteY5" fmla="*/ 3434670 h 6866057"/>
              <a:gd name="connsiteX6" fmla="*/ 5384262 w 12192763"/>
              <a:gd name="connsiteY6" fmla="*/ 3434901 h 6866057"/>
              <a:gd name="connsiteX7" fmla="*/ 5386146 w 12192763"/>
              <a:gd name="connsiteY7" fmla="*/ 3811834 h 6866057"/>
              <a:gd name="connsiteX8" fmla="*/ 5007581 w 12192763"/>
              <a:gd name="connsiteY8" fmla="*/ 3810876 h 6866057"/>
              <a:gd name="connsiteX0" fmla="*/ 5007581 w 12192763"/>
              <a:gd name="connsiteY0" fmla="*/ 3810876 h 6870783"/>
              <a:gd name="connsiteX1" fmla="*/ 5011964 w 12192763"/>
              <a:gd name="connsiteY1" fmla="*/ 2447 h 6870783"/>
              <a:gd name="connsiteX2" fmla="*/ 12192763 w 12192763"/>
              <a:gd name="connsiteY2" fmla="*/ 0 h 6870783"/>
              <a:gd name="connsiteX3" fmla="*/ 12192604 w 12192763"/>
              <a:gd name="connsiteY3" fmla="*/ 6861331 h 6870783"/>
              <a:gd name="connsiteX4" fmla="*/ 604 w 12192763"/>
              <a:gd name="connsiteY4" fmla="*/ 6870783 h 6870783"/>
              <a:gd name="connsiteX5" fmla="*/ 0 w 12192763"/>
              <a:gd name="connsiteY5" fmla="*/ 3434670 h 6870783"/>
              <a:gd name="connsiteX6" fmla="*/ 5384262 w 12192763"/>
              <a:gd name="connsiteY6" fmla="*/ 3434901 h 6870783"/>
              <a:gd name="connsiteX7" fmla="*/ 5386146 w 12192763"/>
              <a:gd name="connsiteY7" fmla="*/ 3811834 h 6870783"/>
              <a:gd name="connsiteX8" fmla="*/ 5007581 w 12192763"/>
              <a:gd name="connsiteY8" fmla="*/ 3810876 h 6870783"/>
              <a:gd name="connsiteX0" fmla="*/ 5007581 w 12192763"/>
              <a:gd name="connsiteY0" fmla="*/ 3810876 h 6870783"/>
              <a:gd name="connsiteX1" fmla="*/ 5011964 w 12192763"/>
              <a:gd name="connsiteY1" fmla="*/ 2447 h 6870783"/>
              <a:gd name="connsiteX2" fmla="*/ 12192763 w 12192763"/>
              <a:gd name="connsiteY2" fmla="*/ 0 h 6870783"/>
              <a:gd name="connsiteX3" fmla="*/ 12192604 w 12192763"/>
              <a:gd name="connsiteY3" fmla="*/ 6866057 h 6870783"/>
              <a:gd name="connsiteX4" fmla="*/ 604 w 12192763"/>
              <a:gd name="connsiteY4" fmla="*/ 6870783 h 6870783"/>
              <a:gd name="connsiteX5" fmla="*/ 0 w 12192763"/>
              <a:gd name="connsiteY5" fmla="*/ 3434670 h 6870783"/>
              <a:gd name="connsiteX6" fmla="*/ 5384262 w 12192763"/>
              <a:gd name="connsiteY6" fmla="*/ 3434901 h 6870783"/>
              <a:gd name="connsiteX7" fmla="*/ 5386146 w 12192763"/>
              <a:gd name="connsiteY7" fmla="*/ 3811834 h 6870783"/>
              <a:gd name="connsiteX8" fmla="*/ 5007581 w 12192763"/>
              <a:gd name="connsiteY8" fmla="*/ 3810876 h 6870783"/>
              <a:gd name="connsiteX0" fmla="*/ 5007581 w 12192763"/>
              <a:gd name="connsiteY0" fmla="*/ 3810876 h 6866057"/>
              <a:gd name="connsiteX1" fmla="*/ 5011964 w 12192763"/>
              <a:gd name="connsiteY1" fmla="*/ 2447 h 6866057"/>
              <a:gd name="connsiteX2" fmla="*/ 12192763 w 12192763"/>
              <a:gd name="connsiteY2" fmla="*/ 0 h 6866057"/>
              <a:gd name="connsiteX3" fmla="*/ 12192604 w 12192763"/>
              <a:gd name="connsiteY3" fmla="*/ 6866057 h 6866057"/>
              <a:gd name="connsiteX4" fmla="*/ 604 w 12192763"/>
              <a:gd name="connsiteY4" fmla="*/ 6866057 h 6866057"/>
              <a:gd name="connsiteX5" fmla="*/ 0 w 12192763"/>
              <a:gd name="connsiteY5" fmla="*/ 3434670 h 6866057"/>
              <a:gd name="connsiteX6" fmla="*/ 5384262 w 12192763"/>
              <a:gd name="connsiteY6" fmla="*/ 3434901 h 6866057"/>
              <a:gd name="connsiteX7" fmla="*/ 5386146 w 12192763"/>
              <a:gd name="connsiteY7" fmla="*/ 3811834 h 6866057"/>
              <a:gd name="connsiteX8" fmla="*/ 5007581 w 12192763"/>
              <a:gd name="connsiteY8" fmla="*/ 3810876 h 6866057"/>
              <a:gd name="connsiteX0" fmla="*/ 5007581 w 12192763"/>
              <a:gd name="connsiteY0" fmla="*/ 3810876 h 6866057"/>
              <a:gd name="connsiteX1" fmla="*/ 5011964 w 12192763"/>
              <a:gd name="connsiteY1" fmla="*/ 2447 h 6866057"/>
              <a:gd name="connsiteX2" fmla="*/ 12192763 w 12192763"/>
              <a:gd name="connsiteY2" fmla="*/ 0 h 6866057"/>
              <a:gd name="connsiteX3" fmla="*/ 12192604 w 12192763"/>
              <a:gd name="connsiteY3" fmla="*/ 6866057 h 6866057"/>
              <a:gd name="connsiteX4" fmla="*/ 10055 w 12192763"/>
              <a:gd name="connsiteY4" fmla="*/ 6866057 h 6866057"/>
              <a:gd name="connsiteX5" fmla="*/ 0 w 12192763"/>
              <a:gd name="connsiteY5" fmla="*/ 3434670 h 6866057"/>
              <a:gd name="connsiteX6" fmla="*/ 5384262 w 12192763"/>
              <a:gd name="connsiteY6" fmla="*/ 3434901 h 6866057"/>
              <a:gd name="connsiteX7" fmla="*/ 5386146 w 12192763"/>
              <a:gd name="connsiteY7" fmla="*/ 3811834 h 6866057"/>
              <a:gd name="connsiteX8" fmla="*/ 5007581 w 12192763"/>
              <a:gd name="connsiteY8" fmla="*/ 3810876 h 6866057"/>
              <a:gd name="connsiteX0" fmla="*/ 5007581 w 12192763"/>
              <a:gd name="connsiteY0" fmla="*/ 3810876 h 6866057"/>
              <a:gd name="connsiteX1" fmla="*/ 5011964 w 12192763"/>
              <a:gd name="connsiteY1" fmla="*/ 2447 h 6866057"/>
              <a:gd name="connsiteX2" fmla="*/ 12192763 w 12192763"/>
              <a:gd name="connsiteY2" fmla="*/ 0 h 6866057"/>
              <a:gd name="connsiteX3" fmla="*/ 12192604 w 12192763"/>
              <a:gd name="connsiteY3" fmla="*/ 6866057 h 6866057"/>
              <a:gd name="connsiteX4" fmla="*/ 604 w 12192763"/>
              <a:gd name="connsiteY4" fmla="*/ 6866057 h 6866057"/>
              <a:gd name="connsiteX5" fmla="*/ 0 w 12192763"/>
              <a:gd name="connsiteY5" fmla="*/ 3434670 h 6866057"/>
              <a:gd name="connsiteX6" fmla="*/ 5384262 w 12192763"/>
              <a:gd name="connsiteY6" fmla="*/ 3434901 h 6866057"/>
              <a:gd name="connsiteX7" fmla="*/ 5386146 w 12192763"/>
              <a:gd name="connsiteY7" fmla="*/ 3811834 h 6866057"/>
              <a:gd name="connsiteX8" fmla="*/ 5007581 w 12192763"/>
              <a:gd name="connsiteY8" fmla="*/ 3810876 h 6866057"/>
              <a:gd name="connsiteX0" fmla="*/ 5016552 w 12201734"/>
              <a:gd name="connsiteY0" fmla="*/ 3810876 h 6866057"/>
              <a:gd name="connsiteX1" fmla="*/ 5020935 w 12201734"/>
              <a:gd name="connsiteY1" fmla="*/ 2447 h 6866057"/>
              <a:gd name="connsiteX2" fmla="*/ 12201734 w 12201734"/>
              <a:gd name="connsiteY2" fmla="*/ 0 h 6866057"/>
              <a:gd name="connsiteX3" fmla="*/ 12201575 w 12201734"/>
              <a:gd name="connsiteY3" fmla="*/ 6866057 h 6866057"/>
              <a:gd name="connsiteX4" fmla="*/ 123 w 12201734"/>
              <a:gd name="connsiteY4" fmla="*/ 6866057 h 6866057"/>
              <a:gd name="connsiteX5" fmla="*/ 8971 w 12201734"/>
              <a:gd name="connsiteY5" fmla="*/ 3434670 h 6866057"/>
              <a:gd name="connsiteX6" fmla="*/ 5393233 w 12201734"/>
              <a:gd name="connsiteY6" fmla="*/ 3434901 h 6866057"/>
              <a:gd name="connsiteX7" fmla="*/ 5395117 w 12201734"/>
              <a:gd name="connsiteY7" fmla="*/ 3811834 h 6866057"/>
              <a:gd name="connsiteX8" fmla="*/ 5016552 w 12201734"/>
              <a:gd name="connsiteY8" fmla="*/ 3810876 h 6866057"/>
              <a:gd name="connsiteX0" fmla="*/ 5011901 w 12197083"/>
              <a:gd name="connsiteY0" fmla="*/ 3810876 h 6866057"/>
              <a:gd name="connsiteX1" fmla="*/ 5016284 w 12197083"/>
              <a:gd name="connsiteY1" fmla="*/ 2447 h 6866057"/>
              <a:gd name="connsiteX2" fmla="*/ 12197083 w 12197083"/>
              <a:gd name="connsiteY2" fmla="*/ 0 h 6866057"/>
              <a:gd name="connsiteX3" fmla="*/ 12196924 w 12197083"/>
              <a:gd name="connsiteY3" fmla="*/ 6866057 h 6866057"/>
              <a:gd name="connsiteX4" fmla="*/ 198 w 12197083"/>
              <a:gd name="connsiteY4" fmla="*/ 6866057 h 6866057"/>
              <a:gd name="connsiteX5" fmla="*/ 4320 w 12197083"/>
              <a:gd name="connsiteY5" fmla="*/ 3434670 h 6866057"/>
              <a:gd name="connsiteX6" fmla="*/ 5388582 w 12197083"/>
              <a:gd name="connsiteY6" fmla="*/ 3434901 h 6866057"/>
              <a:gd name="connsiteX7" fmla="*/ 5390466 w 12197083"/>
              <a:gd name="connsiteY7" fmla="*/ 3811834 h 6866057"/>
              <a:gd name="connsiteX8" fmla="*/ 5011901 w 12197083"/>
              <a:gd name="connsiteY8" fmla="*/ 3810876 h 6866057"/>
              <a:gd name="connsiteX0" fmla="*/ 5007581 w 12192763"/>
              <a:gd name="connsiteY0" fmla="*/ 3810876 h 6866057"/>
              <a:gd name="connsiteX1" fmla="*/ 5011964 w 12192763"/>
              <a:gd name="connsiteY1" fmla="*/ 2447 h 6866057"/>
              <a:gd name="connsiteX2" fmla="*/ 12192763 w 12192763"/>
              <a:gd name="connsiteY2" fmla="*/ 0 h 6866057"/>
              <a:gd name="connsiteX3" fmla="*/ 12192604 w 12192763"/>
              <a:gd name="connsiteY3" fmla="*/ 6866057 h 6866057"/>
              <a:gd name="connsiteX4" fmla="*/ 604 w 12192763"/>
              <a:gd name="connsiteY4" fmla="*/ 6866057 h 6866057"/>
              <a:gd name="connsiteX5" fmla="*/ 0 w 12192763"/>
              <a:gd name="connsiteY5" fmla="*/ 3434670 h 6866057"/>
              <a:gd name="connsiteX6" fmla="*/ 5384262 w 12192763"/>
              <a:gd name="connsiteY6" fmla="*/ 3434901 h 6866057"/>
              <a:gd name="connsiteX7" fmla="*/ 5386146 w 12192763"/>
              <a:gd name="connsiteY7" fmla="*/ 3811834 h 6866057"/>
              <a:gd name="connsiteX8" fmla="*/ 5007581 w 12192763"/>
              <a:gd name="connsiteY8" fmla="*/ 3810876 h 68660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192763" h="6866057">
                <a:moveTo>
                  <a:pt x="5007581" y="3810876"/>
                </a:moveTo>
                <a:cubicBezTo>
                  <a:pt x="5009026" y="2561340"/>
                  <a:pt x="5010519" y="1251983"/>
                  <a:pt x="5011964" y="2447"/>
                </a:cubicBezTo>
                <a:lnTo>
                  <a:pt x="12192763" y="0"/>
                </a:lnTo>
                <a:cubicBezTo>
                  <a:pt x="12192356" y="2286000"/>
                  <a:pt x="12193011" y="4580057"/>
                  <a:pt x="12192604" y="6866057"/>
                </a:cubicBezTo>
                <a:lnTo>
                  <a:pt x="604" y="6866057"/>
                </a:lnTo>
                <a:cubicBezTo>
                  <a:pt x="-841" y="5826703"/>
                  <a:pt x="1445" y="4474024"/>
                  <a:pt x="0" y="3434670"/>
                </a:cubicBezTo>
                <a:lnTo>
                  <a:pt x="5384262" y="3434901"/>
                </a:lnTo>
                <a:lnTo>
                  <a:pt x="5386146" y="3811834"/>
                </a:lnTo>
                <a:lnTo>
                  <a:pt x="5007581" y="3810876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/>
          <a:lstStyle>
            <a:lvl1pPr algn="r">
              <a:defRPr/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46DB4970-1539-45AF-95B7-E0F4F6E0F51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77825" y="6480175"/>
            <a:ext cx="4114844" cy="214158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>
              <a:defRPr sz="700" cap="all" baseline="0">
                <a:solidFill>
                  <a:schemeClr val="bg1"/>
                </a:solidFill>
              </a:defRPr>
            </a:lvl1pPr>
          </a:lstStyle>
          <a:p>
            <a:endParaRPr lang="en-GB"/>
          </a:p>
        </p:txBody>
      </p:sp>
      <p:sp>
        <p:nvSpPr>
          <p:cNvPr id="13" name="Text Placeholder 8">
            <a:extLst>
              <a:ext uri="{FF2B5EF4-FFF2-40B4-BE49-F238E27FC236}">
                <a16:creationId xmlns:a16="http://schemas.microsoft.com/office/drawing/2014/main" id="{EDA13F96-9EC4-6448-A502-7404EB3B6B7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77825" y="6174001"/>
            <a:ext cx="3607594" cy="207749"/>
          </a:xfrm>
        </p:spPr>
        <p:txBody>
          <a:bodyPr/>
          <a:lstStyle>
            <a:lvl1pPr>
              <a:defRPr sz="1200">
                <a:solidFill>
                  <a:schemeClr val="bg1"/>
                </a:solidFill>
              </a:defRPr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DF450845-6306-BE4C-931F-3C003D58AE5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77825" y="331481"/>
            <a:ext cx="4317005" cy="1243158"/>
          </a:xfrm>
        </p:spPr>
        <p:txBody>
          <a:bodyPr anchor="b"/>
          <a:lstStyle>
            <a:lvl1pPr algn="l">
              <a:defRPr sz="425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8" name="Subtitle 2">
            <a:extLst>
              <a:ext uri="{FF2B5EF4-FFF2-40B4-BE49-F238E27FC236}">
                <a16:creationId xmlns:a16="http://schemas.microsoft.com/office/drawing/2014/main" id="{F9E36FFE-12C5-2940-8E67-2313E33B5D1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77825" y="1925638"/>
            <a:ext cx="4317005" cy="1131461"/>
          </a:xfrm>
        </p:spPr>
        <p:txBody>
          <a:bodyPr/>
          <a:lstStyle>
            <a:lvl1pPr marL="0" indent="0" algn="l">
              <a:buNone/>
              <a:defRPr sz="160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575535040"/>
      </p:ext>
    </p:extLst>
  </p:cSld>
  <p:clrMapOvr>
    <a:masterClrMapping/>
  </p:clrMapOvr>
  <p:transition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hree Column Teal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9CC380D-5F44-41E8-971E-CDD19ED6F8E3}" type="slidenum">
              <a:rPr lang="en-GB" smtClean="0"/>
              <a:pPr/>
              <a:t>‹Nº›</a:t>
            </a:fld>
            <a:endParaRPr lang="en-GB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6AC93332-FCA3-4054-A844-0AC0A2544D34}"/>
              </a:ext>
            </a:extLst>
          </p:cNvPr>
          <p:cNvCxnSpPr/>
          <p:nvPr/>
        </p:nvCxnSpPr>
        <p:spPr>
          <a:xfrm>
            <a:off x="377825" y="1227932"/>
            <a:ext cx="11436350" cy="0"/>
          </a:xfrm>
          <a:prstGeom prst="line">
            <a:avLst/>
          </a:prstGeom>
          <a:ln w="317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FE2FACF5-A60D-44FC-A578-FD005792C1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7825" y="1925638"/>
            <a:ext cx="3607594" cy="4132264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  <a:lvl6pPr>
              <a:defRPr>
                <a:solidFill>
                  <a:schemeClr val="bg1"/>
                </a:solidFill>
              </a:defRPr>
            </a:lvl6pPr>
            <a:lvl7pPr>
              <a:defRPr>
                <a:solidFill>
                  <a:schemeClr val="bg1"/>
                </a:solidFill>
              </a:defRPr>
            </a:lvl7pPr>
            <a:lvl8pPr>
              <a:defRPr>
                <a:solidFill>
                  <a:schemeClr val="bg1"/>
                </a:solidFill>
              </a:defRPr>
            </a:lvl8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76F58283-0844-453D-BCD6-1587B2F3A939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4292203" y="1925637"/>
            <a:ext cx="3607594" cy="4132264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  <a:lvl6pPr>
              <a:defRPr>
                <a:solidFill>
                  <a:schemeClr val="bg1"/>
                </a:solidFill>
              </a:defRPr>
            </a:lvl6pPr>
            <a:lvl7pPr>
              <a:defRPr>
                <a:solidFill>
                  <a:schemeClr val="bg1"/>
                </a:solidFill>
              </a:defRPr>
            </a:lvl7pPr>
            <a:lvl8pPr>
              <a:defRPr>
                <a:solidFill>
                  <a:schemeClr val="bg1"/>
                </a:solidFill>
              </a:defRPr>
            </a:lvl8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B4229EF1-E5AB-4685-BF30-7C661BA29DC5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8206581" y="1925637"/>
            <a:ext cx="3607594" cy="4132264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  <a:lvl6pPr>
              <a:defRPr>
                <a:solidFill>
                  <a:schemeClr val="bg1"/>
                </a:solidFill>
              </a:defRPr>
            </a:lvl6pPr>
            <a:lvl7pPr>
              <a:defRPr>
                <a:solidFill>
                  <a:schemeClr val="bg1"/>
                </a:solidFill>
              </a:defRPr>
            </a:lvl7pPr>
            <a:lvl8pPr>
              <a:defRPr>
                <a:solidFill>
                  <a:schemeClr val="bg1"/>
                </a:solidFill>
              </a:defRPr>
            </a:lvl8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grpSp>
        <p:nvGrpSpPr>
          <p:cNvPr id="18" name="Group 4">
            <a:extLst>
              <a:ext uri="{FF2B5EF4-FFF2-40B4-BE49-F238E27FC236}">
                <a16:creationId xmlns:a16="http://schemas.microsoft.com/office/drawing/2014/main" id="{A3C27A5D-DD5B-4B26-8694-C35124186451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10296048" y="6238239"/>
            <a:ext cx="1269026" cy="446803"/>
            <a:chOff x="0" y="1146"/>
            <a:chExt cx="5760" cy="2028"/>
          </a:xfrm>
          <a:solidFill>
            <a:schemeClr val="bg1"/>
          </a:solidFill>
        </p:grpSpPr>
        <p:sp>
          <p:nvSpPr>
            <p:cNvPr id="19" name="Freeform 5">
              <a:extLst>
                <a:ext uri="{FF2B5EF4-FFF2-40B4-BE49-F238E27FC236}">
                  <a16:creationId xmlns:a16="http://schemas.microsoft.com/office/drawing/2014/main" id="{3CB5ADA0-6586-4295-B13C-028F6B90DF7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0" y="1146"/>
              <a:ext cx="1673" cy="1673"/>
            </a:xfrm>
            <a:custGeom>
              <a:avLst/>
              <a:gdLst>
                <a:gd name="T0" fmla="*/ 349 w 1394"/>
                <a:gd name="T1" fmla="*/ 348 h 1394"/>
                <a:gd name="T2" fmla="*/ 697 w 1394"/>
                <a:gd name="T3" fmla="*/ 0 h 1394"/>
                <a:gd name="T4" fmla="*/ 1045 w 1394"/>
                <a:gd name="T5" fmla="*/ 348 h 1394"/>
                <a:gd name="T6" fmla="*/ 349 w 1394"/>
                <a:gd name="T7" fmla="*/ 348 h 1394"/>
                <a:gd name="T8" fmla="*/ 349 w 1394"/>
                <a:gd name="T9" fmla="*/ 1045 h 1394"/>
                <a:gd name="T10" fmla="*/ 697 w 1394"/>
                <a:gd name="T11" fmla="*/ 1394 h 1394"/>
                <a:gd name="T12" fmla="*/ 1045 w 1394"/>
                <a:gd name="T13" fmla="*/ 1045 h 1394"/>
                <a:gd name="T14" fmla="*/ 349 w 1394"/>
                <a:gd name="T15" fmla="*/ 1045 h 1394"/>
                <a:gd name="T16" fmla="*/ 664 w 1394"/>
                <a:gd name="T17" fmla="*/ 695 h 1394"/>
                <a:gd name="T18" fmla="*/ 349 w 1394"/>
                <a:gd name="T19" fmla="*/ 348 h 1394"/>
                <a:gd name="T20" fmla="*/ 0 w 1394"/>
                <a:gd name="T21" fmla="*/ 697 h 1394"/>
                <a:gd name="T22" fmla="*/ 349 w 1394"/>
                <a:gd name="T23" fmla="*/ 1045 h 1394"/>
                <a:gd name="T24" fmla="*/ 664 w 1394"/>
                <a:gd name="T25" fmla="*/ 698 h 1394"/>
                <a:gd name="T26" fmla="*/ 664 w 1394"/>
                <a:gd name="T27" fmla="*/ 695 h 1394"/>
                <a:gd name="T28" fmla="*/ 730 w 1394"/>
                <a:gd name="T29" fmla="*/ 698 h 1394"/>
                <a:gd name="T30" fmla="*/ 1045 w 1394"/>
                <a:gd name="T31" fmla="*/ 1045 h 1394"/>
                <a:gd name="T32" fmla="*/ 1394 w 1394"/>
                <a:gd name="T33" fmla="*/ 697 h 1394"/>
                <a:gd name="T34" fmla="*/ 1045 w 1394"/>
                <a:gd name="T35" fmla="*/ 348 h 1394"/>
                <a:gd name="T36" fmla="*/ 730 w 1394"/>
                <a:gd name="T37" fmla="*/ 695 h 1394"/>
                <a:gd name="T38" fmla="*/ 730 w 1394"/>
                <a:gd name="T39" fmla="*/ 698 h 13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394" h="1394">
                  <a:moveTo>
                    <a:pt x="349" y="348"/>
                  </a:moveTo>
                  <a:cubicBezTo>
                    <a:pt x="349" y="156"/>
                    <a:pt x="505" y="0"/>
                    <a:pt x="697" y="0"/>
                  </a:cubicBezTo>
                  <a:cubicBezTo>
                    <a:pt x="889" y="0"/>
                    <a:pt x="1045" y="156"/>
                    <a:pt x="1045" y="348"/>
                  </a:cubicBezTo>
                  <a:cubicBezTo>
                    <a:pt x="349" y="348"/>
                    <a:pt x="349" y="348"/>
                    <a:pt x="349" y="348"/>
                  </a:cubicBezTo>
                  <a:moveTo>
                    <a:pt x="349" y="1045"/>
                  </a:moveTo>
                  <a:cubicBezTo>
                    <a:pt x="349" y="1238"/>
                    <a:pt x="505" y="1394"/>
                    <a:pt x="697" y="1394"/>
                  </a:cubicBezTo>
                  <a:cubicBezTo>
                    <a:pt x="889" y="1394"/>
                    <a:pt x="1045" y="1238"/>
                    <a:pt x="1045" y="1045"/>
                  </a:cubicBezTo>
                  <a:lnTo>
                    <a:pt x="349" y="1045"/>
                  </a:lnTo>
                  <a:close/>
                  <a:moveTo>
                    <a:pt x="664" y="695"/>
                  </a:moveTo>
                  <a:cubicBezTo>
                    <a:pt x="487" y="679"/>
                    <a:pt x="349" y="530"/>
                    <a:pt x="349" y="348"/>
                  </a:cubicBezTo>
                  <a:cubicBezTo>
                    <a:pt x="156" y="348"/>
                    <a:pt x="0" y="504"/>
                    <a:pt x="0" y="697"/>
                  </a:cubicBezTo>
                  <a:cubicBezTo>
                    <a:pt x="0" y="889"/>
                    <a:pt x="156" y="1045"/>
                    <a:pt x="349" y="1045"/>
                  </a:cubicBezTo>
                  <a:cubicBezTo>
                    <a:pt x="349" y="864"/>
                    <a:pt x="487" y="715"/>
                    <a:pt x="664" y="698"/>
                  </a:cubicBezTo>
                  <a:lnTo>
                    <a:pt x="664" y="695"/>
                  </a:lnTo>
                  <a:close/>
                  <a:moveTo>
                    <a:pt x="730" y="698"/>
                  </a:moveTo>
                  <a:cubicBezTo>
                    <a:pt x="907" y="715"/>
                    <a:pt x="1045" y="864"/>
                    <a:pt x="1045" y="1045"/>
                  </a:cubicBezTo>
                  <a:cubicBezTo>
                    <a:pt x="1238" y="1045"/>
                    <a:pt x="1394" y="889"/>
                    <a:pt x="1394" y="697"/>
                  </a:cubicBezTo>
                  <a:cubicBezTo>
                    <a:pt x="1394" y="504"/>
                    <a:pt x="1238" y="348"/>
                    <a:pt x="1045" y="348"/>
                  </a:cubicBezTo>
                  <a:cubicBezTo>
                    <a:pt x="1045" y="530"/>
                    <a:pt x="907" y="679"/>
                    <a:pt x="730" y="695"/>
                  </a:cubicBezTo>
                  <a:lnTo>
                    <a:pt x="730" y="6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0" name="Rectangle 6">
              <a:extLst>
                <a:ext uri="{FF2B5EF4-FFF2-40B4-BE49-F238E27FC236}">
                  <a16:creationId xmlns:a16="http://schemas.microsoft.com/office/drawing/2014/main" id="{FA548A15-BC0E-4DF0-B687-9D354435E94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46" y="2761"/>
              <a:ext cx="63" cy="59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" name="Freeform 7">
              <a:extLst>
                <a:ext uri="{FF2B5EF4-FFF2-40B4-BE49-F238E27FC236}">
                  <a16:creationId xmlns:a16="http://schemas.microsoft.com/office/drawing/2014/main" id="{9F0AB7C5-DB73-45D4-BEC0-1B457E32A34A}"/>
                </a:ext>
              </a:extLst>
            </p:cNvPr>
            <p:cNvSpPr>
              <a:spLocks/>
            </p:cNvSpPr>
            <p:nvPr/>
          </p:nvSpPr>
          <p:spPr bwMode="auto">
            <a:xfrm>
              <a:off x="2091" y="1565"/>
              <a:ext cx="875" cy="843"/>
            </a:xfrm>
            <a:custGeom>
              <a:avLst/>
              <a:gdLst>
                <a:gd name="T0" fmla="*/ 437 w 875"/>
                <a:gd name="T1" fmla="*/ 427 h 843"/>
                <a:gd name="T2" fmla="*/ 267 w 875"/>
                <a:gd name="T3" fmla="*/ 0 h 843"/>
                <a:gd name="T4" fmla="*/ 0 w 875"/>
                <a:gd name="T5" fmla="*/ 0 h 843"/>
                <a:gd name="T6" fmla="*/ 0 w 875"/>
                <a:gd name="T7" fmla="*/ 834 h 843"/>
                <a:gd name="T8" fmla="*/ 179 w 875"/>
                <a:gd name="T9" fmla="*/ 834 h 843"/>
                <a:gd name="T10" fmla="*/ 179 w 875"/>
                <a:gd name="T11" fmla="*/ 242 h 843"/>
                <a:gd name="T12" fmla="*/ 437 w 875"/>
                <a:gd name="T13" fmla="*/ 843 h 843"/>
                <a:gd name="T14" fmla="*/ 437 w 875"/>
                <a:gd name="T15" fmla="*/ 843 h 843"/>
                <a:gd name="T16" fmla="*/ 695 w 875"/>
                <a:gd name="T17" fmla="*/ 242 h 843"/>
                <a:gd name="T18" fmla="*/ 695 w 875"/>
                <a:gd name="T19" fmla="*/ 834 h 843"/>
                <a:gd name="T20" fmla="*/ 875 w 875"/>
                <a:gd name="T21" fmla="*/ 834 h 843"/>
                <a:gd name="T22" fmla="*/ 875 w 875"/>
                <a:gd name="T23" fmla="*/ 0 h 843"/>
                <a:gd name="T24" fmla="*/ 609 w 875"/>
                <a:gd name="T25" fmla="*/ 0 h 843"/>
                <a:gd name="T26" fmla="*/ 437 w 875"/>
                <a:gd name="T27" fmla="*/ 427 h 8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875" h="843">
                  <a:moveTo>
                    <a:pt x="437" y="427"/>
                  </a:moveTo>
                  <a:lnTo>
                    <a:pt x="267" y="0"/>
                  </a:lnTo>
                  <a:lnTo>
                    <a:pt x="0" y="0"/>
                  </a:lnTo>
                  <a:lnTo>
                    <a:pt x="0" y="834"/>
                  </a:lnTo>
                  <a:lnTo>
                    <a:pt x="179" y="834"/>
                  </a:lnTo>
                  <a:lnTo>
                    <a:pt x="179" y="242"/>
                  </a:lnTo>
                  <a:lnTo>
                    <a:pt x="437" y="843"/>
                  </a:lnTo>
                  <a:lnTo>
                    <a:pt x="437" y="843"/>
                  </a:lnTo>
                  <a:lnTo>
                    <a:pt x="695" y="242"/>
                  </a:lnTo>
                  <a:lnTo>
                    <a:pt x="695" y="834"/>
                  </a:lnTo>
                  <a:lnTo>
                    <a:pt x="875" y="834"/>
                  </a:lnTo>
                  <a:lnTo>
                    <a:pt x="875" y="0"/>
                  </a:lnTo>
                  <a:lnTo>
                    <a:pt x="609" y="0"/>
                  </a:lnTo>
                  <a:lnTo>
                    <a:pt x="437" y="42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2" name="Freeform 8">
              <a:extLst>
                <a:ext uri="{FF2B5EF4-FFF2-40B4-BE49-F238E27FC236}">
                  <a16:creationId xmlns:a16="http://schemas.microsoft.com/office/drawing/2014/main" id="{B9E19611-91D6-4587-B005-E098829F9DED}"/>
                </a:ext>
              </a:extLst>
            </p:cNvPr>
            <p:cNvSpPr>
              <a:spLocks/>
            </p:cNvSpPr>
            <p:nvPr/>
          </p:nvSpPr>
          <p:spPr bwMode="auto">
            <a:xfrm>
              <a:off x="3005" y="2876"/>
              <a:ext cx="432" cy="290"/>
            </a:xfrm>
            <a:custGeom>
              <a:avLst/>
              <a:gdLst>
                <a:gd name="T0" fmla="*/ 274 w 360"/>
                <a:gd name="T1" fmla="*/ 0 h 241"/>
                <a:gd name="T2" fmla="*/ 195 w 360"/>
                <a:gd name="T3" fmla="*/ 44 h 241"/>
                <a:gd name="T4" fmla="*/ 118 w 360"/>
                <a:gd name="T5" fmla="*/ 0 h 241"/>
                <a:gd name="T6" fmla="*/ 44 w 360"/>
                <a:gd name="T7" fmla="*/ 40 h 241"/>
                <a:gd name="T8" fmla="*/ 44 w 360"/>
                <a:gd name="T9" fmla="*/ 6 h 241"/>
                <a:gd name="T10" fmla="*/ 0 w 360"/>
                <a:gd name="T11" fmla="*/ 6 h 241"/>
                <a:gd name="T12" fmla="*/ 1 w 360"/>
                <a:gd name="T13" fmla="*/ 38 h 241"/>
                <a:gd name="T14" fmla="*/ 1 w 360"/>
                <a:gd name="T15" fmla="*/ 241 h 241"/>
                <a:gd name="T16" fmla="*/ 45 w 360"/>
                <a:gd name="T17" fmla="*/ 241 h 241"/>
                <a:gd name="T18" fmla="*/ 45 w 360"/>
                <a:gd name="T19" fmla="*/ 108 h 241"/>
                <a:gd name="T20" fmla="*/ 55 w 360"/>
                <a:gd name="T21" fmla="*/ 60 h 241"/>
                <a:gd name="T22" fmla="*/ 106 w 360"/>
                <a:gd name="T23" fmla="*/ 35 h 241"/>
                <a:gd name="T24" fmla="*/ 158 w 360"/>
                <a:gd name="T25" fmla="*/ 86 h 241"/>
                <a:gd name="T26" fmla="*/ 158 w 360"/>
                <a:gd name="T27" fmla="*/ 241 h 241"/>
                <a:gd name="T28" fmla="*/ 202 w 360"/>
                <a:gd name="T29" fmla="*/ 241 h 241"/>
                <a:gd name="T30" fmla="*/ 202 w 360"/>
                <a:gd name="T31" fmla="*/ 110 h 241"/>
                <a:gd name="T32" fmla="*/ 212 w 360"/>
                <a:gd name="T33" fmla="*/ 59 h 241"/>
                <a:gd name="T34" fmla="*/ 262 w 360"/>
                <a:gd name="T35" fmla="*/ 35 h 241"/>
                <a:gd name="T36" fmla="*/ 307 w 360"/>
                <a:gd name="T37" fmla="*/ 55 h 241"/>
                <a:gd name="T38" fmla="*/ 315 w 360"/>
                <a:gd name="T39" fmla="*/ 91 h 241"/>
                <a:gd name="T40" fmla="*/ 315 w 360"/>
                <a:gd name="T41" fmla="*/ 241 h 241"/>
                <a:gd name="T42" fmla="*/ 360 w 360"/>
                <a:gd name="T43" fmla="*/ 241 h 241"/>
                <a:gd name="T44" fmla="*/ 360 w 360"/>
                <a:gd name="T45" fmla="*/ 84 h 241"/>
                <a:gd name="T46" fmla="*/ 274 w 360"/>
                <a:gd name="T47" fmla="*/ 0 h 2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360" h="241">
                  <a:moveTo>
                    <a:pt x="274" y="0"/>
                  </a:moveTo>
                  <a:cubicBezTo>
                    <a:pt x="222" y="0"/>
                    <a:pt x="203" y="31"/>
                    <a:pt x="195" y="44"/>
                  </a:cubicBezTo>
                  <a:cubicBezTo>
                    <a:pt x="186" y="27"/>
                    <a:pt x="170" y="0"/>
                    <a:pt x="118" y="0"/>
                  </a:cubicBezTo>
                  <a:cubicBezTo>
                    <a:pt x="98" y="0"/>
                    <a:pt x="66" y="4"/>
                    <a:pt x="44" y="40"/>
                  </a:cubicBezTo>
                  <a:cubicBezTo>
                    <a:pt x="44" y="6"/>
                    <a:pt x="44" y="6"/>
                    <a:pt x="44" y="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1" y="38"/>
                    <a:pt x="1" y="38"/>
                    <a:pt x="1" y="38"/>
                  </a:cubicBezTo>
                  <a:cubicBezTo>
                    <a:pt x="1" y="241"/>
                    <a:pt x="1" y="241"/>
                    <a:pt x="1" y="241"/>
                  </a:cubicBezTo>
                  <a:cubicBezTo>
                    <a:pt x="45" y="241"/>
                    <a:pt x="45" y="241"/>
                    <a:pt x="45" y="241"/>
                  </a:cubicBezTo>
                  <a:cubicBezTo>
                    <a:pt x="45" y="108"/>
                    <a:pt x="45" y="108"/>
                    <a:pt x="45" y="108"/>
                  </a:cubicBezTo>
                  <a:cubicBezTo>
                    <a:pt x="45" y="93"/>
                    <a:pt x="45" y="74"/>
                    <a:pt x="55" y="60"/>
                  </a:cubicBezTo>
                  <a:cubicBezTo>
                    <a:pt x="60" y="53"/>
                    <a:pt x="76" y="35"/>
                    <a:pt x="106" y="35"/>
                  </a:cubicBezTo>
                  <a:cubicBezTo>
                    <a:pt x="141" y="35"/>
                    <a:pt x="158" y="57"/>
                    <a:pt x="158" y="86"/>
                  </a:cubicBezTo>
                  <a:cubicBezTo>
                    <a:pt x="158" y="241"/>
                    <a:pt x="158" y="241"/>
                    <a:pt x="158" y="241"/>
                  </a:cubicBezTo>
                  <a:cubicBezTo>
                    <a:pt x="202" y="241"/>
                    <a:pt x="202" y="241"/>
                    <a:pt x="202" y="241"/>
                  </a:cubicBezTo>
                  <a:cubicBezTo>
                    <a:pt x="202" y="110"/>
                    <a:pt x="202" y="110"/>
                    <a:pt x="202" y="110"/>
                  </a:cubicBezTo>
                  <a:cubicBezTo>
                    <a:pt x="202" y="100"/>
                    <a:pt x="202" y="74"/>
                    <a:pt x="212" y="59"/>
                  </a:cubicBezTo>
                  <a:cubicBezTo>
                    <a:pt x="218" y="51"/>
                    <a:pt x="234" y="35"/>
                    <a:pt x="262" y="35"/>
                  </a:cubicBezTo>
                  <a:cubicBezTo>
                    <a:pt x="285" y="35"/>
                    <a:pt x="300" y="44"/>
                    <a:pt x="307" y="55"/>
                  </a:cubicBezTo>
                  <a:cubicBezTo>
                    <a:pt x="311" y="61"/>
                    <a:pt x="315" y="70"/>
                    <a:pt x="315" y="91"/>
                  </a:cubicBezTo>
                  <a:cubicBezTo>
                    <a:pt x="315" y="241"/>
                    <a:pt x="315" y="241"/>
                    <a:pt x="315" y="241"/>
                  </a:cubicBezTo>
                  <a:cubicBezTo>
                    <a:pt x="360" y="241"/>
                    <a:pt x="360" y="241"/>
                    <a:pt x="360" y="241"/>
                  </a:cubicBezTo>
                  <a:cubicBezTo>
                    <a:pt x="360" y="84"/>
                    <a:pt x="360" y="84"/>
                    <a:pt x="360" y="84"/>
                  </a:cubicBezTo>
                  <a:cubicBezTo>
                    <a:pt x="360" y="14"/>
                    <a:pt x="308" y="0"/>
                    <a:pt x="274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3" name="Freeform 9">
              <a:extLst>
                <a:ext uri="{FF2B5EF4-FFF2-40B4-BE49-F238E27FC236}">
                  <a16:creationId xmlns:a16="http://schemas.microsoft.com/office/drawing/2014/main" id="{BDC574B3-BC65-4942-B2C0-BA68377AAF0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059" y="2760"/>
              <a:ext cx="395" cy="406"/>
            </a:xfrm>
            <a:custGeom>
              <a:avLst/>
              <a:gdLst>
                <a:gd name="T0" fmla="*/ 230 w 395"/>
                <a:gd name="T1" fmla="*/ 0 h 406"/>
                <a:gd name="T2" fmla="*/ 170 w 395"/>
                <a:gd name="T3" fmla="*/ 0 h 406"/>
                <a:gd name="T4" fmla="*/ 0 w 395"/>
                <a:gd name="T5" fmla="*/ 406 h 406"/>
                <a:gd name="T6" fmla="*/ 57 w 395"/>
                <a:gd name="T7" fmla="*/ 406 h 406"/>
                <a:gd name="T8" fmla="*/ 102 w 395"/>
                <a:gd name="T9" fmla="*/ 300 h 406"/>
                <a:gd name="T10" fmla="*/ 289 w 395"/>
                <a:gd name="T11" fmla="*/ 300 h 406"/>
                <a:gd name="T12" fmla="*/ 333 w 395"/>
                <a:gd name="T13" fmla="*/ 406 h 406"/>
                <a:gd name="T14" fmla="*/ 395 w 395"/>
                <a:gd name="T15" fmla="*/ 406 h 406"/>
                <a:gd name="T16" fmla="*/ 230 w 395"/>
                <a:gd name="T17" fmla="*/ 0 h 406"/>
                <a:gd name="T18" fmla="*/ 120 w 395"/>
                <a:gd name="T19" fmla="*/ 254 h 406"/>
                <a:gd name="T20" fmla="*/ 198 w 395"/>
                <a:gd name="T21" fmla="*/ 56 h 406"/>
                <a:gd name="T22" fmla="*/ 272 w 395"/>
                <a:gd name="T23" fmla="*/ 254 h 406"/>
                <a:gd name="T24" fmla="*/ 120 w 395"/>
                <a:gd name="T25" fmla="*/ 254 h 4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95" h="406">
                  <a:moveTo>
                    <a:pt x="230" y="0"/>
                  </a:moveTo>
                  <a:lnTo>
                    <a:pt x="170" y="0"/>
                  </a:lnTo>
                  <a:lnTo>
                    <a:pt x="0" y="406"/>
                  </a:lnTo>
                  <a:lnTo>
                    <a:pt x="57" y="406"/>
                  </a:lnTo>
                  <a:lnTo>
                    <a:pt x="102" y="300"/>
                  </a:lnTo>
                  <a:lnTo>
                    <a:pt x="289" y="300"/>
                  </a:lnTo>
                  <a:lnTo>
                    <a:pt x="333" y="406"/>
                  </a:lnTo>
                  <a:lnTo>
                    <a:pt x="395" y="406"/>
                  </a:lnTo>
                  <a:lnTo>
                    <a:pt x="230" y="0"/>
                  </a:lnTo>
                  <a:close/>
                  <a:moveTo>
                    <a:pt x="120" y="254"/>
                  </a:moveTo>
                  <a:lnTo>
                    <a:pt x="198" y="56"/>
                  </a:lnTo>
                  <a:lnTo>
                    <a:pt x="272" y="254"/>
                  </a:lnTo>
                  <a:lnTo>
                    <a:pt x="120" y="25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4" name="Rectangle 10">
              <a:extLst>
                <a:ext uri="{FF2B5EF4-FFF2-40B4-BE49-F238E27FC236}">
                  <a16:creationId xmlns:a16="http://schemas.microsoft.com/office/drawing/2014/main" id="{62B81B6D-77A0-4A0F-B6AD-3D115830D72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52" y="2884"/>
              <a:ext cx="51" cy="282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5" name="Freeform 11">
              <a:extLst>
                <a:ext uri="{FF2B5EF4-FFF2-40B4-BE49-F238E27FC236}">
                  <a16:creationId xmlns:a16="http://schemas.microsoft.com/office/drawing/2014/main" id="{9AC54BC1-76A0-424D-B758-E279F219B0E0}"/>
                </a:ext>
              </a:extLst>
            </p:cNvPr>
            <p:cNvSpPr>
              <a:spLocks/>
            </p:cNvSpPr>
            <p:nvPr/>
          </p:nvSpPr>
          <p:spPr bwMode="auto">
            <a:xfrm>
              <a:off x="2509" y="2879"/>
              <a:ext cx="246" cy="287"/>
            </a:xfrm>
            <a:custGeom>
              <a:avLst/>
              <a:gdLst>
                <a:gd name="T0" fmla="*/ 120 w 205"/>
                <a:gd name="T1" fmla="*/ 0 h 239"/>
                <a:gd name="T2" fmla="*/ 45 w 205"/>
                <a:gd name="T3" fmla="*/ 42 h 239"/>
                <a:gd name="T4" fmla="*/ 44 w 205"/>
                <a:gd name="T5" fmla="*/ 4 h 239"/>
                <a:gd name="T6" fmla="*/ 0 w 205"/>
                <a:gd name="T7" fmla="*/ 4 h 239"/>
                <a:gd name="T8" fmla="*/ 1 w 205"/>
                <a:gd name="T9" fmla="*/ 31 h 239"/>
                <a:gd name="T10" fmla="*/ 1 w 205"/>
                <a:gd name="T11" fmla="*/ 239 h 239"/>
                <a:gd name="T12" fmla="*/ 45 w 205"/>
                <a:gd name="T13" fmla="*/ 239 h 239"/>
                <a:gd name="T14" fmla="*/ 45 w 205"/>
                <a:gd name="T15" fmla="*/ 104 h 239"/>
                <a:gd name="T16" fmla="*/ 106 w 205"/>
                <a:gd name="T17" fmla="*/ 34 h 239"/>
                <a:gd name="T18" fmla="*/ 148 w 205"/>
                <a:gd name="T19" fmla="*/ 50 h 239"/>
                <a:gd name="T20" fmla="*/ 161 w 205"/>
                <a:gd name="T21" fmla="*/ 90 h 239"/>
                <a:gd name="T22" fmla="*/ 161 w 205"/>
                <a:gd name="T23" fmla="*/ 239 h 239"/>
                <a:gd name="T24" fmla="*/ 205 w 205"/>
                <a:gd name="T25" fmla="*/ 239 h 239"/>
                <a:gd name="T26" fmla="*/ 205 w 205"/>
                <a:gd name="T27" fmla="*/ 80 h 239"/>
                <a:gd name="T28" fmla="*/ 120 w 205"/>
                <a:gd name="T29" fmla="*/ 0 h 2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05" h="239">
                  <a:moveTo>
                    <a:pt x="120" y="0"/>
                  </a:moveTo>
                  <a:cubicBezTo>
                    <a:pt x="67" y="0"/>
                    <a:pt x="50" y="33"/>
                    <a:pt x="45" y="42"/>
                  </a:cubicBezTo>
                  <a:cubicBezTo>
                    <a:pt x="44" y="4"/>
                    <a:pt x="44" y="4"/>
                    <a:pt x="44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1" y="31"/>
                    <a:pt x="1" y="31"/>
                    <a:pt x="1" y="31"/>
                  </a:cubicBezTo>
                  <a:cubicBezTo>
                    <a:pt x="1" y="239"/>
                    <a:pt x="1" y="239"/>
                    <a:pt x="1" y="239"/>
                  </a:cubicBezTo>
                  <a:cubicBezTo>
                    <a:pt x="45" y="239"/>
                    <a:pt x="45" y="239"/>
                    <a:pt x="45" y="239"/>
                  </a:cubicBezTo>
                  <a:cubicBezTo>
                    <a:pt x="45" y="104"/>
                    <a:pt x="45" y="104"/>
                    <a:pt x="45" y="104"/>
                  </a:cubicBezTo>
                  <a:cubicBezTo>
                    <a:pt x="45" y="57"/>
                    <a:pt x="74" y="34"/>
                    <a:pt x="106" y="34"/>
                  </a:cubicBezTo>
                  <a:cubicBezTo>
                    <a:pt x="121" y="34"/>
                    <a:pt x="137" y="39"/>
                    <a:pt x="148" y="50"/>
                  </a:cubicBezTo>
                  <a:cubicBezTo>
                    <a:pt x="159" y="60"/>
                    <a:pt x="161" y="74"/>
                    <a:pt x="161" y="90"/>
                  </a:cubicBezTo>
                  <a:cubicBezTo>
                    <a:pt x="161" y="239"/>
                    <a:pt x="161" y="239"/>
                    <a:pt x="161" y="239"/>
                  </a:cubicBezTo>
                  <a:cubicBezTo>
                    <a:pt x="205" y="239"/>
                    <a:pt x="205" y="239"/>
                    <a:pt x="205" y="239"/>
                  </a:cubicBezTo>
                  <a:cubicBezTo>
                    <a:pt x="205" y="80"/>
                    <a:pt x="205" y="80"/>
                    <a:pt x="205" y="80"/>
                  </a:cubicBezTo>
                  <a:cubicBezTo>
                    <a:pt x="205" y="8"/>
                    <a:pt x="141" y="0"/>
                    <a:pt x="12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6" name="Freeform 12">
              <a:extLst>
                <a:ext uri="{FF2B5EF4-FFF2-40B4-BE49-F238E27FC236}">
                  <a16:creationId xmlns:a16="http://schemas.microsoft.com/office/drawing/2014/main" id="{714F1D8A-727D-469C-B4AF-9AC0B085295E}"/>
                </a:ext>
              </a:extLst>
            </p:cNvPr>
            <p:cNvSpPr>
              <a:spLocks/>
            </p:cNvSpPr>
            <p:nvPr/>
          </p:nvSpPr>
          <p:spPr bwMode="auto">
            <a:xfrm>
              <a:off x="3027" y="1550"/>
              <a:ext cx="644" cy="881"/>
            </a:xfrm>
            <a:custGeom>
              <a:avLst/>
              <a:gdLst>
                <a:gd name="T0" fmla="*/ 5 w 537"/>
                <a:gd name="T1" fmla="*/ 489 h 734"/>
                <a:gd name="T2" fmla="*/ 256 w 537"/>
                <a:gd name="T3" fmla="*/ 730 h 734"/>
                <a:gd name="T4" fmla="*/ 537 w 537"/>
                <a:gd name="T5" fmla="*/ 513 h 734"/>
                <a:gd name="T6" fmla="*/ 291 w 537"/>
                <a:gd name="T7" fmla="*/ 299 h 734"/>
                <a:gd name="T8" fmla="*/ 172 w 537"/>
                <a:gd name="T9" fmla="*/ 203 h 734"/>
                <a:gd name="T10" fmla="*/ 276 w 537"/>
                <a:gd name="T11" fmla="*/ 115 h 734"/>
                <a:gd name="T12" fmla="*/ 384 w 537"/>
                <a:gd name="T13" fmla="*/ 217 h 734"/>
                <a:gd name="T14" fmla="*/ 519 w 537"/>
                <a:gd name="T15" fmla="*/ 217 h 734"/>
                <a:gd name="T16" fmla="*/ 287 w 537"/>
                <a:gd name="T17" fmla="*/ 0 h 734"/>
                <a:gd name="T18" fmla="*/ 24 w 537"/>
                <a:gd name="T19" fmla="*/ 216 h 734"/>
                <a:gd name="T20" fmla="*/ 239 w 537"/>
                <a:gd name="T21" fmla="*/ 423 h 734"/>
                <a:gd name="T22" fmla="*/ 389 w 537"/>
                <a:gd name="T23" fmla="*/ 524 h 734"/>
                <a:gd name="T24" fmla="*/ 257 w 537"/>
                <a:gd name="T25" fmla="*/ 617 h 734"/>
                <a:gd name="T26" fmla="*/ 148 w 537"/>
                <a:gd name="T27" fmla="*/ 489 h 734"/>
                <a:gd name="T28" fmla="*/ 5 w 537"/>
                <a:gd name="T29" fmla="*/ 489 h 7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37" h="734">
                  <a:moveTo>
                    <a:pt x="5" y="489"/>
                  </a:moveTo>
                  <a:cubicBezTo>
                    <a:pt x="0" y="663"/>
                    <a:pt x="118" y="727"/>
                    <a:pt x="256" y="730"/>
                  </a:cubicBezTo>
                  <a:cubicBezTo>
                    <a:pt x="415" y="734"/>
                    <a:pt x="537" y="666"/>
                    <a:pt x="537" y="513"/>
                  </a:cubicBezTo>
                  <a:cubicBezTo>
                    <a:pt x="537" y="359"/>
                    <a:pt x="399" y="334"/>
                    <a:pt x="291" y="299"/>
                  </a:cubicBezTo>
                  <a:cubicBezTo>
                    <a:pt x="249" y="286"/>
                    <a:pt x="172" y="274"/>
                    <a:pt x="172" y="203"/>
                  </a:cubicBezTo>
                  <a:cubicBezTo>
                    <a:pt x="172" y="143"/>
                    <a:pt x="223" y="115"/>
                    <a:pt x="276" y="115"/>
                  </a:cubicBezTo>
                  <a:cubicBezTo>
                    <a:pt x="344" y="115"/>
                    <a:pt x="379" y="148"/>
                    <a:pt x="384" y="217"/>
                  </a:cubicBezTo>
                  <a:cubicBezTo>
                    <a:pt x="519" y="217"/>
                    <a:pt x="519" y="217"/>
                    <a:pt x="519" y="217"/>
                  </a:cubicBezTo>
                  <a:cubicBezTo>
                    <a:pt x="519" y="80"/>
                    <a:pt x="413" y="0"/>
                    <a:pt x="287" y="0"/>
                  </a:cubicBezTo>
                  <a:cubicBezTo>
                    <a:pt x="161" y="0"/>
                    <a:pt x="24" y="73"/>
                    <a:pt x="24" y="216"/>
                  </a:cubicBezTo>
                  <a:cubicBezTo>
                    <a:pt x="24" y="340"/>
                    <a:pt x="161" y="403"/>
                    <a:pt x="239" y="423"/>
                  </a:cubicBezTo>
                  <a:cubicBezTo>
                    <a:pt x="281" y="434"/>
                    <a:pt x="389" y="447"/>
                    <a:pt x="389" y="524"/>
                  </a:cubicBezTo>
                  <a:cubicBezTo>
                    <a:pt x="389" y="597"/>
                    <a:pt x="313" y="617"/>
                    <a:pt x="257" y="617"/>
                  </a:cubicBezTo>
                  <a:cubicBezTo>
                    <a:pt x="184" y="617"/>
                    <a:pt x="142" y="566"/>
                    <a:pt x="148" y="489"/>
                  </a:cubicBezTo>
                  <a:lnTo>
                    <a:pt x="5" y="48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7" name="Freeform 13">
              <a:extLst>
                <a:ext uri="{FF2B5EF4-FFF2-40B4-BE49-F238E27FC236}">
                  <a16:creationId xmlns:a16="http://schemas.microsoft.com/office/drawing/2014/main" id="{EA1CC7D4-5BE7-449E-8B05-1364C60C698F}"/>
                </a:ext>
              </a:extLst>
            </p:cNvPr>
            <p:cNvSpPr>
              <a:spLocks/>
            </p:cNvSpPr>
            <p:nvPr/>
          </p:nvSpPr>
          <p:spPr bwMode="auto">
            <a:xfrm>
              <a:off x="5287" y="2807"/>
              <a:ext cx="166" cy="363"/>
            </a:xfrm>
            <a:custGeom>
              <a:avLst/>
              <a:gdLst>
                <a:gd name="T0" fmla="*/ 86 w 138"/>
                <a:gd name="T1" fmla="*/ 0 h 303"/>
                <a:gd name="T2" fmla="*/ 42 w 138"/>
                <a:gd name="T3" fmla="*/ 14 h 303"/>
                <a:gd name="T4" fmla="*/ 42 w 138"/>
                <a:gd name="T5" fmla="*/ 64 h 303"/>
                <a:gd name="T6" fmla="*/ 0 w 138"/>
                <a:gd name="T7" fmla="*/ 64 h 303"/>
                <a:gd name="T8" fmla="*/ 0 w 138"/>
                <a:gd name="T9" fmla="*/ 96 h 303"/>
                <a:gd name="T10" fmla="*/ 42 w 138"/>
                <a:gd name="T11" fmla="*/ 96 h 303"/>
                <a:gd name="T12" fmla="*/ 42 w 138"/>
                <a:gd name="T13" fmla="*/ 252 h 303"/>
                <a:gd name="T14" fmla="*/ 101 w 138"/>
                <a:gd name="T15" fmla="*/ 303 h 303"/>
                <a:gd name="T16" fmla="*/ 138 w 138"/>
                <a:gd name="T17" fmla="*/ 300 h 303"/>
                <a:gd name="T18" fmla="*/ 138 w 138"/>
                <a:gd name="T19" fmla="*/ 266 h 303"/>
                <a:gd name="T20" fmla="*/ 117 w 138"/>
                <a:gd name="T21" fmla="*/ 268 h 303"/>
                <a:gd name="T22" fmla="*/ 86 w 138"/>
                <a:gd name="T23" fmla="*/ 237 h 303"/>
                <a:gd name="T24" fmla="*/ 86 w 138"/>
                <a:gd name="T25" fmla="*/ 96 h 303"/>
                <a:gd name="T26" fmla="*/ 138 w 138"/>
                <a:gd name="T27" fmla="*/ 96 h 303"/>
                <a:gd name="T28" fmla="*/ 138 w 138"/>
                <a:gd name="T29" fmla="*/ 63 h 303"/>
                <a:gd name="T30" fmla="*/ 86 w 138"/>
                <a:gd name="T31" fmla="*/ 63 h 303"/>
                <a:gd name="T32" fmla="*/ 86 w 138"/>
                <a:gd name="T33" fmla="*/ 0 h 3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38" h="303">
                  <a:moveTo>
                    <a:pt x="86" y="0"/>
                  </a:moveTo>
                  <a:cubicBezTo>
                    <a:pt x="42" y="14"/>
                    <a:pt x="42" y="14"/>
                    <a:pt x="42" y="14"/>
                  </a:cubicBezTo>
                  <a:cubicBezTo>
                    <a:pt x="42" y="64"/>
                    <a:pt x="42" y="64"/>
                    <a:pt x="42" y="64"/>
                  </a:cubicBezTo>
                  <a:cubicBezTo>
                    <a:pt x="0" y="64"/>
                    <a:pt x="0" y="64"/>
                    <a:pt x="0" y="64"/>
                  </a:cubicBezTo>
                  <a:cubicBezTo>
                    <a:pt x="0" y="96"/>
                    <a:pt x="0" y="96"/>
                    <a:pt x="0" y="96"/>
                  </a:cubicBezTo>
                  <a:cubicBezTo>
                    <a:pt x="42" y="96"/>
                    <a:pt x="42" y="96"/>
                    <a:pt x="42" y="96"/>
                  </a:cubicBezTo>
                  <a:cubicBezTo>
                    <a:pt x="42" y="252"/>
                    <a:pt x="42" y="252"/>
                    <a:pt x="42" y="252"/>
                  </a:cubicBezTo>
                  <a:cubicBezTo>
                    <a:pt x="42" y="291"/>
                    <a:pt x="61" y="303"/>
                    <a:pt x="101" y="303"/>
                  </a:cubicBezTo>
                  <a:cubicBezTo>
                    <a:pt x="117" y="303"/>
                    <a:pt x="130" y="301"/>
                    <a:pt x="138" y="300"/>
                  </a:cubicBezTo>
                  <a:cubicBezTo>
                    <a:pt x="138" y="266"/>
                    <a:pt x="138" y="266"/>
                    <a:pt x="138" y="266"/>
                  </a:cubicBezTo>
                  <a:cubicBezTo>
                    <a:pt x="134" y="267"/>
                    <a:pt x="126" y="268"/>
                    <a:pt x="117" y="268"/>
                  </a:cubicBezTo>
                  <a:cubicBezTo>
                    <a:pt x="86" y="268"/>
                    <a:pt x="86" y="249"/>
                    <a:pt x="86" y="237"/>
                  </a:cubicBezTo>
                  <a:cubicBezTo>
                    <a:pt x="86" y="96"/>
                    <a:pt x="86" y="96"/>
                    <a:pt x="86" y="96"/>
                  </a:cubicBezTo>
                  <a:cubicBezTo>
                    <a:pt x="138" y="96"/>
                    <a:pt x="138" y="96"/>
                    <a:pt x="138" y="96"/>
                  </a:cubicBezTo>
                  <a:cubicBezTo>
                    <a:pt x="138" y="63"/>
                    <a:pt x="138" y="63"/>
                    <a:pt x="138" y="63"/>
                  </a:cubicBezTo>
                  <a:cubicBezTo>
                    <a:pt x="86" y="63"/>
                    <a:pt x="86" y="63"/>
                    <a:pt x="86" y="63"/>
                  </a:cubicBezTo>
                  <a:cubicBezTo>
                    <a:pt x="86" y="0"/>
                    <a:pt x="86" y="0"/>
                    <a:pt x="86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8" name="Rectangle 14">
              <a:extLst>
                <a:ext uri="{FF2B5EF4-FFF2-40B4-BE49-F238E27FC236}">
                  <a16:creationId xmlns:a16="http://schemas.microsoft.com/office/drawing/2014/main" id="{B70EE28E-6303-4AD2-A061-399D86A8134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83" y="2761"/>
              <a:ext cx="53" cy="40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9" name="Freeform 15">
              <a:extLst>
                <a:ext uri="{FF2B5EF4-FFF2-40B4-BE49-F238E27FC236}">
                  <a16:creationId xmlns:a16="http://schemas.microsoft.com/office/drawing/2014/main" id="{A8F0C7B0-5A44-4AE9-90A4-43EDBA9785B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858" y="2875"/>
              <a:ext cx="239" cy="299"/>
            </a:xfrm>
            <a:custGeom>
              <a:avLst/>
              <a:gdLst>
                <a:gd name="T0" fmla="*/ 195 w 199"/>
                <a:gd name="T1" fmla="*/ 183 h 249"/>
                <a:gd name="T2" fmla="*/ 197 w 199"/>
                <a:gd name="T3" fmla="*/ 71 h 249"/>
                <a:gd name="T4" fmla="*/ 189 w 199"/>
                <a:gd name="T5" fmla="*/ 35 h 249"/>
                <a:gd name="T6" fmla="*/ 105 w 199"/>
                <a:gd name="T7" fmla="*/ 0 h 249"/>
                <a:gd name="T8" fmla="*/ 30 w 199"/>
                <a:gd name="T9" fmla="*/ 26 h 249"/>
                <a:gd name="T10" fmla="*/ 13 w 199"/>
                <a:gd name="T11" fmla="*/ 70 h 249"/>
                <a:gd name="T12" fmla="*/ 57 w 199"/>
                <a:gd name="T13" fmla="*/ 70 h 249"/>
                <a:gd name="T14" fmla="*/ 104 w 199"/>
                <a:gd name="T15" fmla="*/ 30 h 249"/>
                <a:gd name="T16" fmla="*/ 145 w 199"/>
                <a:gd name="T17" fmla="*/ 46 h 249"/>
                <a:gd name="T18" fmla="*/ 154 w 199"/>
                <a:gd name="T19" fmla="*/ 98 h 249"/>
                <a:gd name="T20" fmla="*/ 122 w 199"/>
                <a:gd name="T21" fmla="*/ 96 h 249"/>
                <a:gd name="T22" fmla="*/ 41 w 199"/>
                <a:gd name="T23" fmla="*/ 112 h 249"/>
                <a:gd name="T24" fmla="*/ 0 w 199"/>
                <a:gd name="T25" fmla="*/ 180 h 249"/>
                <a:gd name="T26" fmla="*/ 82 w 199"/>
                <a:gd name="T27" fmla="*/ 249 h 249"/>
                <a:gd name="T28" fmla="*/ 155 w 199"/>
                <a:gd name="T29" fmla="*/ 207 h 249"/>
                <a:gd name="T30" fmla="*/ 159 w 199"/>
                <a:gd name="T31" fmla="*/ 242 h 249"/>
                <a:gd name="T32" fmla="*/ 199 w 199"/>
                <a:gd name="T33" fmla="*/ 242 h 249"/>
                <a:gd name="T34" fmla="*/ 195 w 199"/>
                <a:gd name="T35" fmla="*/ 183 h 249"/>
                <a:gd name="T36" fmla="*/ 142 w 199"/>
                <a:gd name="T37" fmla="*/ 190 h 249"/>
                <a:gd name="T38" fmla="*/ 93 w 199"/>
                <a:gd name="T39" fmla="*/ 215 h 249"/>
                <a:gd name="T40" fmla="*/ 44 w 199"/>
                <a:gd name="T41" fmla="*/ 174 h 249"/>
                <a:gd name="T42" fmla="*/ 129 w 199"/>
                <a:gd name="T43" fmla="*/ 127 h 249"/>
                <a:gd name="T44" fmla="*/ 154 w 199"/>
                <a:gd name="T45" fmla="*/ 128 h 249"/>
                <a:gd name="T46" fmla="*/ 142 w 199"/>
                <a:gd name="T47" fmla="*/ 190 h 2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99" h="249">
                  <a:moveTo>
                    <a:pt x="195" y="183"/>
                  </a:moveTo>
                  <a:cubicBezTo>
                    <a:pt x="197" y="71"/>
                    <a:pt x="197" y="71"/>
                    <a:pt x="197" y="71"/>
                  </a:cubicBezTo>
                  <a:cubicBezTo>
                    <a:pt x="197" y="60"/>
                    <a:pt x="196" y="49"/>
                    <a:pt x="189" y="35"/>
                  </a:cubicBezTo>
                  <a:cubicBezTo>
                    <a:pt x="176" y="11"/>
                    <a:pt x="140" y="0"/>
                    <a:pt x="105" y="0"/>
                  </a:cubicBezTo>
                  <a:cubicBezTo>
                    <a:pt x="81" y="0"/>
                    <a:pt x="48" y="6"/>
                    <a:pt x="30" y="26"/>
                  </a:cubicBezTo>
                  <a:cubicBezTo>
                    <a:pt x="16" y="41"/>
                    <a:pt x="15" y="58"/>
                    <a:pt x="13" y="70"/>
                  </a:cubicBezTo>
                  <a:cubicBezTo>
                    <a:pt x="57" y="70"/>
                    <a:pt x="57" y="70"/>
                    <a:pt x="57" y="70"/>
                  </a:cubicBezTo>
                  <a:cubicBezTo>
                    <a:pt x="58" y="61"/>
                    <a:pt x="60" y="30"/>
                    <a:pt x="104" y="30"/>
                  </a:cubicBezTo>
                  <a:cubicBezTo>
                    <a:pt x="117" y="30"/>
                    <a:pt x="136" y="34"/>
                    <a:pt x="145" y="46"/>
                  </a:cubicBezTo>
                  <a:cubicBezTo>
                    <a:pt x="154" y="56"/>
                    <a:pt x="154" y="69"/>
                    <a:pt x="154" y="98"/>
                  </a:cubicBezTo>
                  <a:cubicBezTo>
                    <a:pt x="140" y="97"/>
                    <a:pt x="133" y="96"/>
                    <a:pt x="122" y="96"/>
                  </a:cubicBezTo>
                  <a:cubicBezTo>
                    <a:pt x="103" y="96"/>
                    <a:pt x="66" y="98"/>
                    <a:pt x="41" y="112"/>
                  </a:cubicBezTo>
                  <a:cubicBezTo>
                    <a:pt x="6" y="132"/>
                    <a:pt x="0" y="162"/>
                    <a:pt x="0" y="180"/>
                  </a:cubicBezTo>
                  <a:cubicBezTo>
                    <a:pt x="0" y="219"/>
                    <a:pt x="29" y="249"/>
                    <a:pt x="82" y="249"/>
                  </a:cubicBezTo>
                  <a:cubicBezTo>
                    <a:pt x="102" y="249"/>
                    <a:pt x="134" y="246"/>
                    <a:pt x="155" y="207"/>
                  </a:cubicBezTo>
                  <a:cubicBezTo>
                    <a:pt x="155" y="219"/>
                    <a:pt x="156" y="230"/>
                    <a:pt x="159" y="242"/>
                  </a:cubicBezTo>
                  <a:cubicBezTo>
                    <a:pt x="199" y="242"/>
                    <a:pt x="199" y="242"/>
                    <a:pt x="199" y="242"/>
                  </a:cubicBezTo>
                  <a:cubicBezTo>
                    <a:pt x="195" y="218"/>
                    <a:pt x="195" y="187"/>
                    <a:pt x="195" y="183"/>
                  </a:cubicBezTo>
                  <a:close/>
                  <a:moveTo>
                    <a:pt x="142" y="190"/>
                  </a:moveTo>
                  <a:cubicBezTo>
                    <a:pt x="132" y="206"/>
                    <a:pt x="115" y="215"/>
                    <a:pt x="93" y="215"/>
                  </a:cubicBezTo>
                  <a:cubicBezTo>
                    <a:pt x="53" y="215"/>
                    <a:pt x="44" y="189"/>
                    <a:pt x="44" y="174"/>
                  </a:cubicBezTo>
                  <a:cubicBezTo>
                    <a:pt x="44" y="127"/>
                    <a:pt x="111" y="127"/>
                    <a:pt x="129" y="127"/>
                  </a:cubicBezTo>
                  <a:cubicBezTo>
                    <a:pt x="139" y="127"/>
                    <a:pt x="146" y="127"/>
                    <a:pt x="154" y="128"/>
                  </a:cubicBezTo>
                  <a:cubicBezTo>
                    <a:pt x="153" y="161"/>
                    <a:pt x="152" y="174"/>
                    <a:pt x="142" y="19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0" name="Freeform 16">
              <a:extLst>
                <a:ext uri="{FF2B5EF4-FFF2-40B4-BE49-F238E27FC236}">
                  <a16:creationId xmlns:a16="http://schemas.microsoft.com/office/drawing/2014/main" id="{4DC34B3D-7448-4AB9-BC7F-C508BEDD5BA2}"/>
                </a:ext>
              </a:extLst>
            </p:cNvPr>
            <p:cNvSpPr>
              <a:spLocks/>
            </p:cNvSpPr>
            <p:nvPr/>
          </p:nvSpPr>
          <p:spPr bwMode="auto">
            <a:xfrm>
              <a:off x="5518" y="2761"/>
              <a:ext cx="242" cy="405"/>
            </a:xfrm>
            <a:custGeom>
              <a:avLst/>
              <a:gdLst>
                <a:gd name="T0" fmla="*/ 195 w 202"/>
                <a:gd name="T1" fmla="*/ 135 h 337"/>
                <a:gd name="T2" fmla="*/ 121 w 202"/>
                <a:gd name="T3" fmla="*/ 98 h 337"/>
                <a:gd name="T4" fmla="*/ 44 w 202"/>
                <a:gd name="T5" fmla="*/ 137 h 337"/>
                <a:gd name="T6" fmla="*/ 44 w 202"/>
                <a:gd name="T7" fmla="*/ 0 h 337"/>
                <a:gd name="T8" fmla="*/ 0 w 202"/>
                <a:gd name="T9" fmla="*/ 0 h 337"/>
                <a:gd name="T10" fmla="*/ 0 w 202"/>
                <a:gd name="T11" fmla="*/ 337 h 337"/>
                <a:gd name="T12" fmla="*/ 44 w 202"/>
                <a:gd name="T13" fmla="*/ 337 h 337"/>
                <a:gd name="T14" fmla="*/ 44 w 202"/>
                <a:gd name="T15" fmla="*/ 212 h 337"/>
                <a:gd name="T16" fmla="*/ 52 w 202"/>
                <a:gd name="T17" fmla="*/ 163 h 337"/>
                <a:gd name="T18" fmla="*/ 107 w 202"/>
                <a:gd name="T19" fmla="*/ 131 h 337"/>
                <a:gd name="T20" fmla="*/ 158 w 202"/>
                <a:gd name="T21" fmla="*/ 198 h 337"/>
                <a:gd name="T22" fmla="*/ 158 w 202"/>
                <a:gd name="T23" fmla="*/ 337 h 337"/>
                <a:gd name="T24" fmla="*/ 202 w 202"/>
                <a:gd name="T25" fmla="*/ 337 h 337"/>
                <a:gd name="T26" fmla="*/ 202 w 202"/>
                <a:gd name="T27" fmla="*/ 190 h 337"/>
                <a:gd name="T28" fmla="*/ 195 w 202"/>
                <a:gd name="T29" fmla="*/ 135 h 3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02" h="337">
                  <a:moveTo>
                    <a:pt x="195" y="135"/>
                  </a:moveTo>
                  <a:cubicBezTo>
                    <a:pt x="181" y="107"/>
                    <a:pt x="145" y="98"/>
                    <a:pt x="121" y="98"/>
                  </a:cubicBezTo>
                  <a:cubicBezTo>
                    <a:pt x="88" y="98"/>
                    <a:pt x="59" y="112"/>
                    <a:pt x="44" y="137"/>
                  </a:cubicBezTo>
                  <a:cubicBezTo>
                    <a:pt x="44" y="0"/>
                    <a:pt x="44" y="0"/>
                    <a:pt x="44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37"/>
                    <a:pt x="0" y="337"/>
                    <a:pt x="0" y="337"/>
                  </a:cubicBezTo>
                  <a:cubicBezTo>
                    <a:pt x="44" y="337"/>
                    <a:pt x="44" y="337"/>
                    <a:pt x="44" y="337"/>
                  </a:cubicBezTo>
                  <a:cubicBezTo>
                    <a:pt x="44" y="212"/>
                    <a:pt x="44" y="212"/>
                    <a:pt x="44" y="212"/>
                  </a:cubicBezTo>
                  <a:cubicBezTo>
                    <a:pt x="44" y="198"/>
                    <a:pt x="44" y="176"/>
                    <a:pt x="52" y="163"/>
                  </a:cubicBezTo>
                  <a:cubicBezTo>
                    <a:pt x="58" y="151"/>
                    <a:pt x="74" y="131"/>
                    <a:pt x="107" y="131"/>
                  </a:cubicBezTo>
                  <a:cubicBezTo>
                    <a:pt x="158" y="131"/>
                    <a:pt x="158" y="177"/>
                    <a:pt x="158" y="198"/>
                  </a:cubicBezTo>
                  <a:cubicBezTo>
                    <a:pt x="158" y="337"/>
                    <a:pt x="158" y="337"/>
                    <a:pt x="158" y="337"/>
                  </a:cubicBezTo>
                  <a:cubicBezTo>
                    <a:pt x="202" y="337"/>
                    <a:pt x="202" y="337"/>
                    <a:pt x="202" y="337"/>
                  </a:cubicBezTo>
                  <a:cubicBezTo>
                    <a:pt x="202" y="190"/>
                    <a:pt x="202" y="190"/>
                    <a:pt x="202" y="190"/>
                  </a:cubicBezTo>
                  <a:cubicBezTo>
                    <a:pt x="202" y="156"/>
                    <a:pt x="199" y="145"/>
                    <a:pt x="195" y="13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1" name="Freeform 17">
              <a:extLst>
                <a:ext uri="{FF2B5EF4-FFF2-40B4-BE49-F238E27FC236}">
                  <a16:creationId xmlns:a16="http://schemas.microsoft.com/office/drawing/2014/main" id="{473BD83B-97F7-415D-A24C-BD19291415E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545" y="2876"/>
              <a:ext cx="258" cy="298"/>
            </a:xfrm>
            <a:custGeom>
              <a:avLst/>
              <a:gdLst>
                <a:gd name="T0" fmla="*/ 110 w 215"/>
                <a:gd name="T1" fmla="*/ 0 h 248"/>
                <a:gd name="T2" fmla="*/ 46 w 215"/>
                <a:gd name="T3" fmla="*/ 18 h 248"/>
                <a:gd name="T4" fmla="*/ 0 w 215"/>
                <a:gd name="T5" fmla="*/ 128 h 248"/>
                <a:gd name="T6" fmla="*/ 109 w 215"/>
                <a:gd name="T7" fmla="*/ 248 h 248"/>
                <a:gd name="T8" fmla="*/ 190 w 215"/>
                <a:gd name="T9" fmla="*/ 217 h 248"/>
                <a:gd name="T10" fmla="*/ 210 w 215"/>
                <a:gd name="T11" fmla="*/ 167 h 248"/>
                <a:gd name="T12" fmla="*/ 166 w 215"/>
                <a:gd name="T13" fmla="*/ 167 h 248"/>
                <a:gd name="T14" fmla="*/ 111 w 215"/>
                <a:gd name="T15" fmla="*/ 216 h 248"/>
                <a:gd name="T16" fmla="*/ 43 w 215"/>
                <a:gd name="T17" fmla="*/ 131 h 248"/>
                <a:gd name="T18" fmla="*/ 212 w 215"/>
                <a:gd name="T19" fmla="*/ 131 h 248"/>
                <a:gd name="T20" fmla="*/ 110 w 215"/>
                <a:gd name="T21" fmla="*/ 0 h 248"/>
                <a:gd name="T22" fmla="*/ 45 w 215"/>
                <a:gd name="T23" fmla="*/ 101 h 248"/>
                <a:gd name="T24" fmla="*/ 109 w 215"/>
                <a:gd name="T25" fmla="*/ 32 h 248"/>
                <a:gd name="T26" fmla="*/ 167 w 215"/>
                <a:gd name="T27" fmla="*/ 101 h 248"/>
                <a:gd name="T28" fmla="*/ 45 w 215"/>
                <a:gd name="T29" fmla="*/ 101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15" h="248">
                  <a:moveTo>
                    <a:pt x="110" y="0"/>
                  </a:moveTo>
                  <a:cubicBezTo>
                    <a:pt x="97" y="0"/>
                    <a:pt x="69" y="2"/>
                    <a:pt x="46" y="18"/>
                  </a:cubicBezTo>
                  <a:cubicBezTo>
                    <a:pt x="9" y="43"/>
                    <a:pt x="0" y="82"/>
                    <a:pt x="0" y="128"/>
                  </a:cubicBezTo>
                  <a:cubicBezTo>
                    <a:pt x="0" y="202"/>
                    <a:pt x="35" y="248"/>
                    <a:pt x="109" y="248"/>
                  </a:cubicBezTo>
                  <a:cubicBezTo>
                    <a:pt x="156" y="248"/>
                    <a:pt x="179" y="228"/>
                    <a:pt x="190" y="217"/>
                  </a:cubicBezTo>
                  <a:cubicBezTo>
                    <a:pt x="207" y="198"/>
                    <a:pt x="209" y="179"/>
                    <a:pt x="210" y="167"/>
                  </a:cubicBezTo>
                  <a:cubicBezTo>
                    <a:pt x="166" y="167"/>
                    <a:pt x="166" y="167"/>
                    <a:pt x="166" y="167"/>
                  </a:cubicBezTo>
                  <a:cubicBezTo>
                    <a:pt x="162" y="201"/>
                    <a:pt x="139" y="216"/>
                    <a:pt x="111" y="216"/>
                  </a:cubicBezTo>
                  <a:cubicBezTo>
                    <a:pt x="63" y="216"/>
                    <a:pt x="43" y="180"/>
                    <a:pt x="43" y="131"/>
                  </a:cubicBezTo>
                  <a:cubicBezTo>
                    <a:pt x="212" y="131"/>
                    <a:pt x="212" y="131"/>
                    <a:pt x="212" y="131"/>
                  </a:cubicBezTo>
                  <a:cubicBezTo>
                    <a:pt x="213" y="93"/>
                    <a:pt x="215" y="0"/>
                    <a:pt x="110" y="0"/>
                  </a:cubicBezTo>
                  <a:close/>
                  <a:moveTo>
                    <a:pt x="45" y="101"/>
                  </a:moveTo>
                  <a:cubicBezTo>
                    <a:pt x="46" y="49"/>
                    <a:pt x="81" y="32"/>
                    <a:pt x="109" y="32"/>
                  </a:cubicBezTo>
                  <a:cubicBezTo>
                    <a:pt x="164" y="32"/>
                    <a:pt x="168" y="78"/>
                    <a:pt x="167" y="101"/>
                  </a:cubicBezTo>
                  <a:lnTo>
                    <a:pt x="45" y="10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2" name="Freeform 18">
              <a:extLst>
                <a:ext uri="{FF2B5EF4-FFF2-40B4-BE49-F238E27FC236}">
                  <a16:creationId xmlns:a16="http://schemas.microsoft.com/office/drawing/2014/main" id="{401C6058-3FF3-4BCE-97E8-0CEAD7513D7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744" y="1564"/>
              <a:ext cx="713" cy="835"/>
            </a:xfrm>
            <a:custGeom>
              <a:avLst/>
              <a:gdLst>
                <a:gd name="T0" fmla="*/ 222 w 594"/>
                <a:gd name="T1" fmla="*/ 0 h 696"/>
                <a:gd name="T2" fmla="*/ 0 w 594"/>
                <a:gd name="T3" fmla="*/ 0 h 696"/>
                <a:gd name="T4" fmla="*/ 0 w 594"/>
                <a:gd name="T5" fmla="*/ 696 h 696"/>
                <a:gd name="T6" fmla="*/ 222 w 594"/>
                <a:gd name="T7" fmla="*/ 696 h 696"/>
                <a:gd name="T8" fmla="*/ 594 w 594"/>
                <a:gd name="T9" fmla="*/ 349 h 696"/>
                <a:gd name="T10" fmla="*/ 222 w 594"/>
                <a:gd name="T11" fmla="*/ 0 h 696"/>
                <a:gd name="T12" fmla="*/ 212 w 594"/>
                <a:gd name="T13" fmla="*/ 570 h 696"/>
                <a:gd name="T14" fmla="*/ 150 w 594"/>
                <a:gd name="T15" fmla="*/ 570 h 696"/>
                <a:gd name="T16" fmla="*/ 150 w 594"/>
                <a:gd name="T17" fmla="*/ 128 h 696"/>
                <a:gd name="T18" fmla="*/ 212 w 594"/>
                <a:gd name="T19" fmla="*/ 128 h 696"/>
                <a:gd name="T20" fmla="*/ 442 w 594"/>
                <a:gd name="T21" fmla="*/ 349 h 696"/>
                <a:gd name="T22" fmla="*/ 212 w 594"/>
                <a:gd name="T23" fmla="*/ 570 h 6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94" h="696">
                  <a:moveTo>
                    <a:pt x="222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696"/>
                    <a:pt x="0" y="696"/>
                    <a:pt x="0" y="696"/>
                  </a:cubicBezTo>
                  <a:cubicBezTo>
                    <a:pt x="222" y="696"/>
                    <a:pt x="222" y="696"/>
                    <a:pt x="222" y="696"/>
                  </a:cubicBezTo>
                  <a:cubicBezTo>
                    <a:pt x="407" y="696"/>
                    <a:pt x="594" y="590"/>
                    <a:pt x="594" y="349"/>
                  </a:cubicBezTo>
                  <a:cubicBezTo>
                    <a:pt x="594" y="108"/>
                    <a:pt x="407" y="0"/>
                    <a:pt x="222" y="0"/>
                  </a:cubicBezTo>
                  <a:close/>
                  <a:moveTo>
                    <a:pt x="212" y="570"/>
                  </a:moveTo>
                  <a:cubicBezTo>
                    <a:pt x="150" y="570"/>
                    <a:pt x="150" y="570"/>
                    <a:pt x="150" y="570"/>
                  </a:cubicBezTo>
                  <a:cubicBezTo>
                    <a:pt x="150" y="128"/>
                    <a:pt x="150" y="128"/>
                    <a:pt x="150" y="128"/>
                  </a:cubicBezTo>
                  <a:cubicBezTo>
                    <a:pt x="212" y="128"/>
                    <a:pt x="212" y="128"/>
                    <a:pt x="212" y="128"/>
                  </a:cubicBezTo>
                  <a:cubicBezTo>
                    <a:pt x="381" y="128"/>
                    <a:pt x="442" y="238"/>
                    <a:pt x="442" y="349"/>
                  </a:cubicBezTo>
                  <a:cubicBezTo>
                    <a:pt x="442" y="459"/>
                    <a:pt x="381" y="570"/>
                    <a:pt x="212" y="57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3" name="Rectangle 19">
              <a:extLst>
                <a:ext uri="{FF2B5EF4-FFF2-40B4-BE49-F238E27FC236}">
                  <a16:creationId xmlns:a16="http://schemas.microsoft.com/office/drawing/2014/main" id="{F55C8962-B5B5-4E45-A97A-46A6D06F306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49" y="2761"/>
              <a:ext cx="53" cy="40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4" name="Freeform 20">
              <a:extLst>
                <a:ext uri="{FF2B5EF4-FFF2-40B4-BE49-F238E27FC236}">
                  <a16:creationId xmlns:a16="http://schemas.microsoft.com/office/drawing/2014/main" id="{0C08D37D-1447-45BA-BF6D-3F56956BCD49}"/>
                </a:ext>
              </a:extLst>
            </p:cNvPr>
            <p:cNvSpPr>
              <a:spLocks/>
            </p:cNvSpPr>
            <p:nvPr/>
          </p:nvSpPr>
          <p:spPr bwMode="auto">
            <a:xfrm>
              <a:off x="4160" y="2760"/>
              <a:ext cx="304" cy="406"/>
            </a:xfrm>
            <a:custGeom>
              <a:avLst/>
              <a:gdLst>
                <a:gd name="T0" fmla="*/ 248 w 304"/>
                <a:gd name="T1" fmla="*/ 174 h 406"/>
                <a:gd name="T2" fmla="*/ 56 w 304"/>
                <a:gd name="T3" fmla="*/ 174 h 406"/>
                <a:gd name="T4" fmla="*/ 56 w 304"/>
                <a:gd name="T5" fmla="*/ 0 h 406"/>
                <a:gd name="T6" fmla="*/ 0 w 304"/>
                <a:gd name="T7" fmla="*/ 0 h 406"/>
                <a:gd name="T8" fmla="*/ 0 w 304"/>
                <a:gd name="T9" fmla="*/ 406 h 406"/>
                <a:gd name="T10" fmla="*/ 56 w 304"/>
                <a:gd name="T11" fmla="*/ 406 h 406"/>
                <a:gd name="T12" fmla="*/ 56 w 304"/>
                <a:gd name="T13" fmla="*/ 223 h 406"/>
                <a:gd name="T14" fmla="*/ 248 w 304"/>
                <a:gd name="T15" fmla="*/ 223 h 406"/>
                <a:gd name="T16" fmla="*/ 248 w 304"/>
                <a:gd name="T17" fmla="*/ 406 h 406"/>
                <a:gd name="T18" fmla="*/ 304 w 304"/>
                <a:gd name="T19" fmla="*/ 406 h 406"/>
                <a:gd name="T20" fmla="*/ 304 w 304"/>
                <a:gd name="T21" fmla="*/ 0 h 406"/>
                <a:gd name="T22" fmla="*/ 248 w 304"/>
                <a:gd name="T23" fmla="*/ 0 h 406"/>
                <a:gd name="T24" fmla="*/ 248 w 304"/>
                <a:gd name="T25" fmla="*/ 174 h 4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04" h="406">
                  <a:moveTo>
                    <a:pt x="248" y="174"/>
                  </a:moveTo>
                  <a:lnTo>
                    <a:pt x="56" y="174"/>
                  </a:lnTo>
                  <a:lnTo>
                    <a:pt x="56" y="0"/>
                  </a:lnTo>
                  <a:lnTo>
                    <a:pt x="0" y="0"/>
                  </a:lnTo>
                  <a:lnTo>
                    <a:pt x="0" y="406"/>
                  </a:lnTo>
                  <a:lnTo>
                    <a:pt x="56" y="406"/>
                  </a:lnTo>
                  <a:lnTo>
                    <a:pt x="56" y="223"/>
                  </a:lnTo>
                  <a:lnTo>
                    <a:pt x="248" y="223"/>
                  </a:lnTo>
                  <a:lnTo>
                    <a:pt x="248" y="406"/>
                  </a:lnTo>
                  <a:lnTo>
                    <a:pt x="304" y="406"/>
                  </a:lnTo>
                  <a:lnTo>
                    <a:pt x="304" y="0"/>
                  </a:lnTo>
                  <a:lnTo>
                    <a:pt x="248" y="0"/>
                  </a:lnTo>
                  <a:lnTo>
                    <a:pt x="248" y="17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5" name="Freeform 21">
              <a:extLst>
                <a:ext uri="{FF2B5EF4-FFF2-40B4-BE49-F238E27FC236}">
                  <a16:creationId xmlns:a16="http://schemas.microsoft.com/office/drawing/2014/main" id="{7D6614D7-4F48-49FE-9DB1-928C33F6757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516" y="2875"/>
              <a:ext cx="239" cy="299"/>
            </a:xfrm>
            <a:custGeom>
              <a:avLst/>
              <a:gdLst>
                <a:gd name="T0" fmla="*/ 195 w 199"/>
                <a:gd name="T1" fmla="*/ 183 h 249"/>
                <a:gd name="T2" fmla="*/ 197 w 199"/>
                <a:gd name="T3" fmla="*/ 71 h 249"/>
                <a:gd name="T4" fmla="*/ 189 w 199"/>
                <a:gd name="T5" fmla="*/ 35 h 249"/>
                <a:gd name="T6" fmla="*/ 106 w 199"/>
                <a:gd name="T7" fmla="*/ 0 h 249"/>
                <a:gd name="T8" fmla="*/ 31 w 199"/>
                <a:gd name="T9" fmla="*/ 26 h 249"/>
                <a:gd name="T10" fmla="*/ 14 w 199"/>
                <a:gd name="T11" fmla="*/ 70 h 249"/>
                <a:gd name="T12" fmla="*/ 58 w 199"/>
                <a:gd name="T13" fmla="*/ 70 h 249"/>
                <a:gd name="T14" fmla="*/ 105 w 199"/>
                <a:gd name="T15" fmla="*/ 30 h 249"/>
                <a:gd name="T16" fmla="*/ 146 w 199"/>
                <a:gd name="T17" fmla="*/ 46 h 249"/>
                <a:gd name="T18" fmla="*/ 155 w 199"/>
                <a:gd name="T19" fmla="*/ 98 h 249"/>
                <a:gd name="T20" fmla="*/ 123 w 199"/>
                <a:gd name="T21" fmla="*/ 96 h 249"/>
                <a:gd name="T22" fmla="*/ 41 w 199"/>
                <a:gd name="T23" fmla="*/ 112 h 249"/>
                <a:gd name="T24" fmla="*/ 0 w 199"/>
                <a:gd name="T25" fmla="*/ 180 h 249"/>
                <a:gd name="T26" fmla="*/ 83 w 199"/>
                <a:gd name="T27" fmla="*/ 249 h 249"/>
                <a:gd name="T28" fmla="*/ 156 w 199"/>
                <a:gd name="T29" fmla="*/ 207 h 249"/>
                <a:gd name="T30" fmla="*/ 160 w 199"/>
                <a:gd name="T31" fmla="*/ 242 h 249"/>
                <a:gd name="T32" fmla="*/ 199 w 199"/>
                <a:gd name="T33" fmla="*/ 242 h 249"/>
                <a:gd name="T34" fmla="*/ 195 w 199"/>
                <a:gd name="T35" fmla="*/ 183 h 249"/>
                <a:gd name="T36" fmla="*/ 143 w 199"/>
                <a:gd name="T37" fmla="*/ 190 h 249"/>
                <a:gd name="T38" fmla="*/ 93 w 199"/>
                <a:gd name="T39" fmla="*/ 215 h 249"/>
                <a:gd name="T40" fmla="*/ 44 w 199"/>
                <a:gd name="T41" fmla="*/ 174 h 249"/>
                <a:gd name="T42" fmla="*/ 129 w 199"/>
                <a:gd name="T43" fmla="*/ 127 h 249"/>
                <a:gd name="T44" fmla="*/ 154 w 199"/>
                <a:gd name="T45" fmla="*/ 128 h 249"/>
                <a:gd name="T46" fmla="*/ 143 w 199"/>
                <a:gd name="T47" fmla="*/ 190 h 2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99" h="249">
                  <a:moveTo>
                    <a:pt x="195" y="183"/>
                  </a:moveTo>
                  <a:cubicBezTo>
                    <a:pt x="197" y="71"/>
                    <a:pt x="197" y="71"/>
                    <a:pt x="197" y="71"/>
                  </a:cubicBezTo>
                  <a:cubicBezTo>
                    <a:pt x="197" y="60"/>
                    <a:pt x="197" y="49"/>
                    <a:pt x="189" y="35"/>
                  </a:cubicBezTo>
                  <a:cubicBezTo>
                    <a:pt x="177" y="11"/>
                    <a:pt x="140" y="0"/>
                    <a:pt x="106" y="0"/>
                  </a:cubicBezTo>
                  <a:cubicBezTo>
                    <a:pt x="81" y="0"/>
                    <a:pt x="48" y="6"/>
                    <a:pt x="31" y="26"/>
                  </a:cubicBezTo>
                  <a:cubicBezTo>
                    <a:pt x="17" y="41"/>
                    <a:pt x="16" y="58"/>
                    <a:pt x="14" y="70"/>
                  </a:cubicBezTo>
                  <a:cubicBezTo>
                    <a:pt x="58" y="70"/>
                    <a:pt x="58" y="70"/>
                    <a:pt x="58" y="70"/>
                  </a:cubicBezTo>
                  <a:cubicBezTo>
                    <a:pt x="59" y="61"/>
                    <a:pt x="61" y="30"/>
                    <a:pt x="105" y="30"/>
                  </a:cubicBezTo>
                  <a:cubicBezTo>
                    <a:pt x="118" y="30"/>
                    <a:pt x="137" y="34"/>
                    <a:pt x="146" y="46"/>
                  </a:cubicBezTo>
                  <a:cubicBezTo>
                    <a:pt x="155" y="56"/>
                    <a:pt x="155" y="69"/>
                    <a:pt x="155" y="98"/>
                  </a:cubicBezTo>
                  <a:cubicBezTo>
                    <a:pt x="141" y="97"/>
                    <a:pt x="134" y="96"/>
                    <a:pt x="123" y="96"/>
                  </a:cubicBezTo>
                  <a:cubicBezTo>
                    <a:pt x="104" y="96"/>
                    <a:pt x="67" y="98"/>
                    <a:pt x="41" y="112"/>
                  </a:cubicBezTo>
                  <a:cubicBezTo>
                    <a:pt x="7" y="132"/>
                    <a:pt x="0" y="162"/>
                    <a:pt x="0" y="180"/>
                  </a:cubicBezTo>
                  <a:cubicBezTo>
                    <a:pt x="0" y="219"/>
                    <a:pt x="29" y="249"/>
                    <a:pt x="83" y="249"/>
                  </a:cubicBezTo>
                  <a:cubicBezTo>
                    <a:pt x="103" y="249"/>
                    <a:pt x="134" y="246"/>
                    <a:pt x="156" y="207"/>
                  </a:cubicBezTo>
                  <a:cubicBezTo>
                    <a:pt x="156" y="219"/>
                    <a:pt x="157" y="230"/>
                    <a:pt x="160" y="242"/>
                  </a:cubicBezTo>
                  <a:cubicBezTo>
                    <a:pt x="199" y="242"/>
                    <a:pt x="199" y="242"/>
                    <a:pt x="199" y="242"/>
                  </a:cubicBezTo>
                  <a:cubicBezTo>
                    <a:pt x="196" y="218"/>
                    <a:pt x="195" y="187"/>
                    <a:pt x="195" y="183"/>
                  </a:cubicBezTo>
                  <a:close/>
                  <a:moveTo>
                    <a:pt x="143" y="190"/>
                  </a:moveTo>
                  <a:cubicBezTo>
                    <a:pt x="132" y="206"/>
                    <a:pt x="116" y="215"/>
                    <a:pt x="93" y="215"/>
                  </a:cubicBezTo>
                  <a:cubicBezTo>
                    <a:pt x="54" y="215"/>
                    <a:pt x="44" y="189"/>
                    <a:pt x="44" y="174"/>
                  </a:cubicBezTo>
                  <a:cubicBezTo>
                    <a:pt x="44" y="127"/>
                    <a:pt x="111" y="127"/>
                    <a:pt x="129" y="127"/>
                  </a:cubicBezTo>
                  <a:cubicBezTo>
                    <a:pt x="140" y="127"/>
                    <a:pt x="146" y="127"/>
                    <a:pt x="154" y="128"/>
                  </a:cubicBezTo>
                  <a:cubicBezTo>
                    <a:pt x="153" y="161"/>
                    <a:pt x="153" y="174"/>
                    <a:pt x="143" y="19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D271F400-7CB0-4AA2-B348-C438A6D7983C}"/>
              </a:ext>
            </a:extLst>
          </p:cNvPr>
          <p:cNvCxnSpPr/>
          <p:nvPr userDrawn="1"/>
        </p:nvCxnSpPr>
        <p:spPr>
          <a:xfrm>
            <a:off x="377825" y="1227932"/>
            <a:ext cx="11436350" cy="0"/>
          </a:xfrm>
          <a:prstGeom prst="line">
            <a:avLst/>
          </a:prstGeom>
          <a:ln w="317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03876920"/>
      </p:ext>
    </p:extLst>
  </p:cSld>
  <p:clrMapOvr>
    <a:masterClrMapping/>
  </p:clrMapOvr>
  <p:transition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Four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7825" y="1925638"/>
            <a:ext cx="2520000" cy="413226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CC380D-5F44-41E8-971E-CDD19ED6F8E3}" type="slidenum">
              <a:rPr lang="en-GB" smtClean="0"/>
              <a:t>‹Nº›</a:t>
            </a:fld>
            <a:endParaRPr lang="en-GB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BB56CAA8-120B-4156-BBDE-C14811D308AC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3349942" y="1925637"/>
            <a:ext cx="2520000" cy="413226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CECAB32A-202F-4B4E-8290-6DE17E9C1F9D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6322059" y="1925637"/>
            <a:ext cx="2520000" cy="413226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250D3F88-0323-4B6F-A103-01F202829C35}"/>
              </a:ext>
            </a:extLst>
          </p:cNvPr>
          <p:cNvSpPr>
            <a:spLocks noGrp="1"/>
          </p:cNvSpPr>
          <p:nvPr>
            <p:ph idx="15"/>
          </p:nvPr>
        </p:nvSpPr>
        <p:spPr>
          <a:xfrm>
            <a:off x="9294175" y="1925636"/>
            <a:ext cx="2520000" cy="413226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04103614"/>
      </p:ext>
    </p:extLst>
  </p:cSld>
  <p:clrMapOvr>
    <a:masterClrMapping/>
  </p:clrMapOvr>
  <p:transition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our Column Indent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63825" y="1925638"/>
            <a:ext cx="2034000" cy="413226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CC380D-5F44-41E8-971E-CDD19ED6F8E3}" type="slidenum">
              <a:rPr lang="en-GB" smtClean="0"/>
              <a:t>‹Nº›</a:t>
            </a:fld>
            <a:endParaRPr lang="en-GB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BB56CAA8-120B-4156-BBDE-C14811D308AC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3835942" y="1925637"/>
            <a:ext cx="2034000" cy="413226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CECAB32A-202F-4B4E-8290-6DE17E9C1F9D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6808059" y="1925637"/>
            <a:ext cx="2034000" cy="413226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250D3F88-0323-4B6F-A103-01F202829C35}"/>
              </a:ext>
            </a:extLst>
          </p:cNvPr>
          <p:cNvSpPr>
            <a:spLocks noGrp="1"/>
          </p:cNvSpPr>
          <p:nvPr>
            <p:ph idx="15"/>
          </p:nvPr>
        </p:nvSpPr>
        <p:spPr>
          <a:xfrm>
            <a:off x="9780175" y="1925636"/>
            <a:ext cx="2034000" cy="413226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Content Placeholder 8">
            <a:extLst>
              <a:ext uri="{FF2B5EF4-FFF2-40B4-BE49-F238E27FC236}">
                <a16:creationId xmlns:a16="http://schemas.microsoft.com/office/drawing/2014/main" id="{91B5C024-3D37-40F2-9B81-1690BB319147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377826" y="1925638"/>
            <a:ext cx="381300" cy="854075"/>
          </a:xfrm>
        </p:spPr>
        <p:txBody>
          <a:bodyPr/>
          <a:lstStyle>
            <a:lvl1pPr>
              <a:defRPr sz="2750">
                <a:latin typeface="+mj-lt"/>
              </a:defRPr>
            </a:lvl1pPr>
          </a:lstStyle>
          <a:p>
            <a:pPr lvl="0"/>
            <a:r>
              <a:rPr lang="en-US"/>
              <a:t>0.</a:t>
            </a:r>
            <a:endParaRPr lang="en-GB"/>
          </a:p>
        </p:txBody>
      </p:sp>
      <p:sp>
        <p:nvSpPr>
          <p:cNvPr id="11" name="Content Placeholder 8">
            <a:extLst>
              <a:ext uri="{FF2B5EF4-FFF2-40B4-BE49-F238E27FC236}">
                <a16:creationId xmlns:a16="http://schemas.microsoft.com/office/drawing/2014/main" id="{521F0D55-5210-49B5-B56F-CE30A8FB3C35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3348188" y="1925635"/>
            <a:ext cx="381300" cy="854075"/>
          </a:xfrm>
        </p:spPr>
        <p:txBody>
          <a:bodyPr/>
          <a:lstStyle>
            <a:lvl1pPr>
              <a:defRPr sz="2750">
                <a:latin typeface="+mj-lt"/>
              </a:defRPr>
            </a:lvl1pPr>
          </a:lstStyle>
          <a:p>
            <a:pPr lvl="0"/>
            <a:r>
              <a:rPr lang="en-US"/>
              <a:t>0.</a:t>
            </a:r>
            <a:endParaRPr lang="en-GB"/>
          </a:p>
        </p:txBody>
      </p:sp>
      <p:sp>
        <p:nvSpPr>
          <p:cNvPr id="12" name="Content Placeholder 8">
            <a:extLst>
              <a:ext uri="{FF2B5EF4-FFF2-40B4-BE49-F238E27FC236}">
                <a16:creationId xmlns:a16="http://schemas.microsoft.com/office/drawing/2014/main" id="{3D09EB75-7828-4D9E-BDD9-CAE3A50CAFEF}"/>
              </a:ext>
            </a:extLst>
          </p:cNvPr>
          <p:cNvSpPr>
            <a:spLocks noGrp="1"/>
          </p:cNvSpPr>
          <p:nvPr>
            <p:ph sz="quarter" idx="18" hasCustomPrompt="1"/>
          </p:nvPr>
        </p:nvSpPr>
        <p:spPr>
          <a:xfrm>
            <a:off x="6318550" y="1925632"/>
            <a:ext cx="381300" cy="854075"/>
          </a:xfrm>
        </p:spPr>
        <p:txBody>
          <a:bodyPr/>
          <a:lstStyle>
            <a:lvl1pPr>
              <a:defRPr sz="2750">
                <a:latin typeface="+mj-lt"/>
              </a:defRPr>
            </a:lvl1pPr>
          </a:lstStyle>
          <a:p>
            <a:pPr lvl="0"/>
            <a:r>
              <a:rPr lang="en-US"/>
              <a:t>0.</a:t>
            </a:r>
            <a:endParaRPr lang="en-GB"/>
          </a:p>
        </p:txBody>
      </p:sp>
      <p:sp>
        <p:nvSpPr>
          <p:cNvPr id="13" name="Content Placeholder 8">
            <a:extLst>
              <a:ext uri="{FF2B5EF4-FFF2-40B4-BE49-F238E27FC236}">
                <a16:creationId xmlns:a16="http://schemas.microsoft.com/office/drawing/2014/main" id="{029A3F0B-03EF-4E97-80EA-26AA53F30F63}"/>
              </a:ext>
            </a:extLst>
          </p:cNvPr>
          <p:cNvSpPr>
            <a:spLocks noGrp="1"/>
          </p:cNvSpPr>
          <p:nvPr>
            <p:ph sz="quarter" idx="19" hasCustomPrompt="1"/>
          </p:nvPr>
        </p:nvSpPr>
        <p:spPr>
          <a:xfrm>
            <a:off x="9288912" y="1925629"/>
            <a:ext cx="381300" cy="854075"/>
          </a:xfrm>
        </p:spPr>
        <p:txBody>
          <a:bodyPr/>
          <a:lstStyle>
            <a:lvl1pPr>
              <a:defRPr sz="2750">
                <a:latin typeface="+mj-lt"/>
              </a:defRPr>
            </a:lvl1pPr>
          </a:lstStyle>
          <a:p>
            <a:pPr lvl="0"/>
            <a:r>
              <a:rPr lang="en-US"/>
              <a:t>0.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33585851"/>
      </p:ext>
    </p:extLst>
  </p:cSld>
  <p:clrMapOvr>
    <a:masterClrMapping/>
  </p:clrMapOvr>
  <p:transition>
    <p:fad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our Column Box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7825" y="2779714"/>
            <a:ext cx="2754000" cy="3278187"/>
          </a:xfrm>
          <a:solidFill>
            <a:srgbClr val="F7F7F7"/>
          </a:solidFill>
        </p:spPr>
        <p:txBody>
          <a:bodyPr lIns="288000" tIns="216000" rIns="288000" bIns="216000"/>
          <a:lstStyle>
            <a:lvl2pPr marL="108000" indent="-108000">
              <a:spcAft>
                <a:spcPts val="1600"/>
              </a:spcAft>
              <a:buFont typeface="Arial" panose="020B0604020202020204" pitchFamily="34" charset="0"/>
              <a:buChar char="•"/>
              <a:defRPr sz="1200"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CC380D-5F44-41E8-971E-CDD19ED6F8E3}" type="slidenum">
              <a:rPr lang="en-GB" smtClean="0"/>
              <a:t>‹Nº›</a:t>
            </a:fld>
            <a:endParaRPr lang="en-GB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BB56CAA8-120B-4156-BBDE-C14811D308AC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3271942" y="2779713"/>
            <a:ext cx="2754000" cy="3278187"/>
          </a:xfrm>
          <a:solidFill>
            <a:srgbClr val="F7F7F7"/>
          </a:solidFill>
        </p:spPr>
        <p:txBody>
          <a:bodyPr lIns="288000" tIns="216000" rIns="288000" bIns="216000"/>
          <a:lstStyle>
            <a:lvl2pPr marL="108000" indent="-108000">
              <a:spcAft>
                <a:spcPts val="1600"/>
              </a:spcAft>
              <a:buFont typeface="Arial" panose="020B0604020202020204" pitchFamily="34" charset="0"/>
              <a:buChar char="•"/>
              <a:defRPr sz="1200"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CECAB32A-202F-4B4E-8290-6DE17E9C1F9D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6166059" y="2779713"/>
            <a:ext cx="2754000" cy="3278187"/>
          </a:xfrm>
          <a:solidFill>
            <a:srgbClr val="F7F7F7"/>
          </a:solidFill>
        </p:spPr>
        <p:txBody>
          <a:bodyPr lIns="288000" tIns="216000" rIns="288000" bIns="216000"/>
          <a:lstStyle>
            <a:lvl2pPr marL="108000" indent="-108000">
              <a:spcAft>
                <a:spcPts val="1600"/>
              </a:spcAft>
              <a:buFont typeface="Arial" panose="020B0604020202020204" pitchFamily="34" charset="0"/>
              <a:buChar char="•"/>
              <a:defRPr sz="1200"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250D3F88-0323-4B6F-A103-01F202829C35}"/>
              </a:ext>
            </a:extLst>
          </p:cNvPr>
          <p:cNvSpPr>
            <a:spLocks noGrp="1"/>
          </p:cNvSpPr>
          <p:nvPr>
            <p:ph idx="15"/>
          </p:nvPr>
        </p:nvSpPr>
        <p:spPr>
          <a:xfrm>
            <a:off x="9060175" y="2779712"/>
            <a:ext cx="2754000" cy="3278187"/>
          </a:xfrm>
          <a:solidFill>
            <a:srgbClr val="F7F7F7"/>
          </a:solidFill>
        </p:spPr>
        <p:txBody>
          <a:bodyPr lIns="288000" tIns="216000" rIns="288000" bIns="216000"/>
          <a:lstStyle>
            <a:lvl2pPr marL="108000" indent="-108000">
              <a:spcAft>
                <a:spcPts val="1600"/>
              </a:spcAft>
              <a:buFont typeface="Arial" panose="020B0604020202020204" pitchFamily="34" charset="0"/>
              <a:buChar char="•"/>
              <a:defRPr sz="1200"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14075B33-7825-4C60-862C-61A603CFC785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377825" y="1925638"/>
            <a:ext cx="2754313" cy="694800"/>
          </a:xfrm>
          <a:solidFill>
            <a:schemeClr val="accent1"/>
          </a:solidFill>
        </p:spPr>
        <p:txBody>
          <a:bodyPr lIns="288000" rIns="288000" anchor="ctr"/>
          <a:lstStyle>
            <a:lvl1pPr algn="l">
              <a:spcAft>
                <a:spcPts val="0"/>
              </a:spcAft>
              <a:defRPr sz="160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10">
            <a:extLst>
              <a:ext uri="{FF2B5EF4-FFF2-40B4-BE49-F238E27FC236}">
                <a16:creationId xmlns:a16="http://schemas.microsoft.com/office/drawing/2014/main" id="{3E2CDC91-E304-418C-A9D7-28AC6287D358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3271629" y="1925638"/>
            <a:ext cx="2754313" cy="694800"/>
          </a:xfrm>
          <a:solidFill>
            <a:schemeClr val="accent1"/>
          </a:solidFill>
        </p:spPr>
        <p:txBody>
          <a:bodyPr lIns="288000" rIns="288000" anchor="ctr"/>
          <a:lstStyle>
            <a:lvl1pPr algn="l">
              <a:spcAft>
                <a:spcPts val="0"/>
              </a:spcAft>
              <a:defRPr sz="160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Text Placeholder 10">
            <a:extLst>
              <a:ext uri="{FF2B5EF4-FFF2-40B4-BE49-F238E27FC236}">
                <a16:creationId xmlns:a16="http://schemas.microsoft.com/office/drawing/2014/main" id="{6E66F7D4-5CDC-4402-A280-84C231E68B2A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6165433" y="1925638"/>
            <a:ext cx="2754313" cy="694800"/>
          </a:xfrm>
          <a:solidFill>
            <a:schemeClr val="accent1"/>
          </a:solidFill>
        </p:spPr>
        <p:txBody>
          <a:bodyPr lIns="288000" rIns="288000" anchor="ctr"/>
          <a:lstStyle>
            <a:lvl1pPr algn="l">
              <a:spcAft>
                <a:spcPts val="0"/>
              </a:spcAft>
              <a:defRPr sz="160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10">
            <a:extLst>
              <a:ext uri="{FF2B5EF4-FFF2-40B4-BE49-F238E27FC236}">
                <a16:creationId xmlns:a16="http://schemas.microsoft.com/office/drawing/2014/main" id="{8C7CB55E-AF72-47A4-A35E-3697A3A87708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9059237" y="1925638"/>
            <a:ext cx="2754313" cy="694800"/>
          </a:xfrm>
          <a:solidFill>
            <a:schemeClr val="accent1"/>
          </a:solidFill>
        </p:spPr>
        <p:txBody>
          <a:bodyPr lIns="288000" rIns="288000" anchor="ctr"/>
          <a:lstStyle>
            <a:lvl1pPr algn="l">
              <a:spcAft>
                <a:spcPts val="0"/>
              </a:spcAft>
              <a:defRPr sz="160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22914592"/>
      </p:ext>
    </p:extLst>
  </p:cSld>
  <p:clrMapOvr>
    <a:masterClrMapping/>
  </p:clrMapOvr>
  <p:transition>
    <p:fad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our Content Til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1280BA-CC8A-4013-9EA0-65BE6D1C6B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6E5952D-165E-4422-B6F7-2DAF938002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208CF89-19F1-4619-8CFD-0159853672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54262D2-A268-4FAE-B4EE-0E28085AFB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CC380D-5F44-41E8-971E-CDD19ED6F8E3}" type="slidenum">
              <a:rPr lang="en-GB" smtClean="0"/>
              <a:pPr/>
              <a:t>‹Nº›</a:t>
            </a:fld>
            <a:endParaRPr lang="en-GB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A3A7D77E-10EA-40B5-8684-ECAAEB1099E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77825" y="1925638"/>
            <a:ext cx="5488744" cy="176660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A3B90707-AB72-4BDF-AD03-5CEFF13586D8}"/>
              </a:ext>
            </a:extLst>
          </p:cNvPr>
          <p:cNvCxnSpPr>
            <a:cxnSpLocks/>
          </p:cNvCxnSpPr>
          <p:nvPr/>
        </p:nvCxnSpPr>
        <p:spPr>
          <a:xfrm>
            <a:off x="6096000" y="1925638"/>
            <a:ext cx="0" cy="4132262"/>
          </a:xfrm>
          <a:prstGeom prst="line">
            <a:avLst/>
          </a:prstGeom>
          <a:ln w="190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38EA5DCD-04DC-4410-9C6C-9AFCE3FEC069}"/>
              </a:ext>
            </a:extLst>
          </p:cNvPr>
          <p:cNvCxnSpPr>
            <a:cxnSpLocks/>
          </p:cNvCxnSpPr>
          <p:nvPr/>
        </p:nvCxnSpPr>
        <p:spPr>
          <a:xfrm>
            <a:off x="6325431" y="4006549"/>
            <a:ext cx="5490000" cy="0"/>
          </a:xfrm>
          <a:prstGeom prst="line">
            <a:avLst/>
          </a:prstGeom>
          <a:ln w="190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ED8F22CA-E663-4B76-9B81-CB354FFB6727}"/>
              </a:ext>
            </a:extLst>
          </p:cNvPr>
          <p:cNvCxnSpPr>
            <a:cxnSpLocks/>
          </p:cNvCxnSpPr>
          <p:nvPr/>
        </p:nvCxnSpPr>
        <p:spPr>
          <a:xfrm>
            <a:off x="377824" y="4006549"/>
            <a:ext cx="5490000" cy="0"/>
          </a:xfrm>
          <a:prstGeom prst="line">
            <a:avLst/>
          </a:prstGeom>
          <a:ln w="190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 Placeholder 6">
            <a:extLst>
              <a:ext uri="{FF2B5EF4-FFF2-40B4-BE49-F238E27FC236}">
                <a16:creationId xmlns:a16="http://schemas.microsoft.com/office/drawing/2014/main" id="{8E28A2BE-C86F-4838-BC49-91E5E5418EB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77825" y="4291294"/>
            <a:ext cx="5488744" cy="176660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4" name="Text Placeholder 6">
            <a:extLst>
              <a:ext uri="{FF2B5EF4-FFF2-40B4-BE49-F238E27FC236}">
                <a16:creationId xmlns:a16="http://schemas.microsoft.com/office/drawing/2014/main" id="{8D42EF75-B0F1-4A74-B0FB-F2AF125C263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324177" y="1925639"/>
            <a:ext cx="5488744" cy="176660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5" name="Text Placeholder 6">
            <a:extLst>
              <a:ext uri="{FF2B5EF4-FFF2-40B4-BE49-F238E27FC236}">
                <a16:creationId xmlns:a16="http://schemas.microsoft.com/office/drawing/2014/main" id="{2E0D7A43-F952-4A55-9F18-63C521552284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324177" y="4291295"/>
            <a:ext cx="5488744" cy="176660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1D3C81E0-F994-44CE-B9EA-0E8653797ABA}"/>
              </a:ext>
            </a:extLst>
          </p:cNvPr>
          <p:cNvCxnSpPr>
            <a:cxnSpLocks/>
          </p:cNvCxnSpPr>
          <p:nvPr userDrawn="1"/>
        </p:nvCxnSpPr>
        <p:spPr>
          <a:xfrm>
            <a:off x="6096000" y="1925638"/>
            <a:ext cx="0" cy="4132262"/>
          </a:xfrm>
          <a:prstGeom prst="line">
            <a:avLst/>
          </a:prstGeom>
          <a:ln w="190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17AAEC7D-AEAB-4E76-80B9-AB05776FF972}"/>
              </a:ext>
            </a:extLst>
          </p:cNvPr>
          <p:cNvCxnSpPr>
            <a:cxnSpLocks/>
          </p:cNvCxnSpPr>
          <p:nvPr userDrawn="1"/>
        </p:nvCxnSpPr>
        <p:spPr>
          <a:xfrm>
            <a:off x="6325431" y="4006549"/>
            <a:ext cx="5490000" cy="0"/>
          </a:xfrm>
          <a:prstGeom prst="line">
            <a:avLst/>
          </a:prstGeom>
          <a:ln w="190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60E92146-BE58-4AF4-AE88-B0F56C5DDDF3}"/>
              </a:ext>
            </a:extLst>
          </p:cNvPr>
          <p:cNvCxnSpPr>
            <a:cxnSpLocks/>
          </p:cNvCxnSpPr>
          <p:nvPr userDrawn="1"/>
        </p:nvCxnSpPr>
        <p:spPr>
          <a:xfrm>
            <a:off x="377824" y="4006549"/>
            <a:ext cx="5490000" cy="0"/>
          </a:xfrm>
          <a:prstGeom prst="line">
            <a:avLst/>
          </a:prstGeom>
          <a:ln w="190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06712071"/>
      </p:ext>
    </p:extLst>
  </p:cSld>
  <p:clrMapOvr>
    <a:masterClrMapping/>
  </p:clrMapOvr>
  <p:transition>
    <p:fade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our Content Tiled Indent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1280BA-CC8A-4013-9EA0-65BE6D1C6B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6E5952D-165E-4422-B6F7-2DAF938002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208CF89-19F1-4619-8CFD-0159853672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54262D2-A268-4FAE-B4EE-0E28085AFB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CC380D-5F44-41E8-971E-CDD19ED6F8E3}" type="slidenum">
              <a:rPr lang="en-GB" smtClean="0"/>
              <a:pPr/>
              <a:t>‹Nº›</a:t>
            </a:fld>
            <a:endParaRPr lang="en-GB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A3A7D77E-10EA-40B5-8684-ECAAEB1099E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59127" y="1925637"/>
            <a:ext cx="5107442" cy="167595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3" name="Text Placeholder 6">
            <a:extLst>
              <a:ext uri="{FF2B5EF4-FFF2-40B4-BE49-F238E27FC236}">
                <a16:creationId xmlns:a16="http://schemas.microsoft.com/office/drawing/2014/main" id="{8E28A2BE-C86F-4838-BC49-91E5E5418EB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59127" y="4381945"/>
            <a:ext cx="5107442" cy="167595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4" name="Text Placeholder 6">
            <a:extLst>
              <a:ext uri="{FF2B5EF4-FFF2-40B4-BE49-F238E27FC236}">
                <a16:creationId xmlns:a16="http://schemas.microsoft.com/office/drawing/2014/main" id="{8D42EF75-B0F1-4A74-B0FB-F2AF125C263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705479" y="1925638"/>
            <a:ext cx="5107442" cy="167595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5" name="Text Placeholder 6">
            <a:extLst>
              <a:ext uri="{FF2B5EF4-FFF2-40B4-BE49-F238E27FC236}">
                <a16:creationId xmlns:a16="http://schemas.microsoft.com/office/drawing/2014/main" id="{2E0D7A43-F952-4A55-9F18-63C521552284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705479" y="4381946"/>
            <a:ext cx="5107442" cy="167595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6" name="Content Placeholder 8">
            <a:extLst>
              <a:ext uri="{FF2B5EF4-FFF2-40B4-BE49-F238E27FC236}">
                <a16:creationId xmlns:a16="http://schemas.microsoft.com/office/drawing/2014/main" id="{8574B2E4-A6F8-41FA-8F1F-ECC21521DE34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377826" y="1925638"/>
            <a:ext cx="381300" cy="854075"/>
          </a:xfrm>
        </p:spPr>
        <p:txBody>
          <a:bodyPr/>
          <a:lstStyle>
            <a:lvl1pPr>
              <a:defRPr sz="2750">
                <a:latin typeface="+mj-lt"/>
              </a:defRPr>
            </a:lvl1pPr>
          </a:lstStyle>
          <a:p>
            <a:pPr lvl="0"/>
            <a:r>
              <a:rPr lang="en-US"/>
              <a:t>0.</a:t>
            </a:r>
            <a:endParaRPr lang="en-GB"/>
          </a:p>
        </p:txBody>
      </p:sp>
      <p:sp>
        <p:nvSpPr>
          <p:cNvPr id="17" name="Content Placeholder 8">
            <a:extLst>
              <a:ext uri="{FF2B5EF4-FFF2-40B4-BE49-F238E27FC236}">
                <a16:creationId xmlns:a16="http://schemas.microsoft.com/office/drawing/2014/main" id="{EF4EAA21-6775-4363-955A-9F4F38C86AA3}"/>
              </a:ext>
            </a:extLst>
          </p:cNvPr>
          <p:cNvSpPr>
            <a:spLocks noGrp="1"/>
          </p:cNvSpPr>
          <p:nvPr>
            <p:ph sz="quarter" idx="18" hasCustomPrompt="1"/>
          </p:nvPr>
        </p:nvSpPr>
        <p:spPr>
          <a:xfrm>
            <a:off x="6324179" y="1925638"/>
            <a:ext cx="381300" cy="854075"/>
          </a:xfrm>
        </p:spPr>
        <p:txBody>
          <a:bodyPr/>
          <a:lstStyle>
            <a:lvl1pPr>
              <a:defRPr sz="2750">
                <a:latin typeface="+mj-lt"/>
              </a:defRPr>
            </a:lvl1pPr>
          </a:lstStyle>
          <a:p>
            <a:pPr lvl="0"/>
            <a:r>
              <a:rPr lang="en-US"/>
              <a:t>0.</a:t>
            </a:r>
            <a:endParaRPr lang="en-GB"/>
          </a:p>
        </p:txBody>
      </p:sp>
      <p:sp>
        <p:nvSpPr>
          <p:cNvPr id="18" name="Content Placeholder 8">
            <a:extLst>
              <a:ext uri="{FF2B5EF4-FFF2-40B4-BE49-F238E27FC236}">
                <a16:creationId xmlns:a16="http://schemas.microsoft.com/office/drawing/2014/main" id="{1FCF0DB0-8AF6-4AF8-9F54-BB3F00A84188}"/>
              </a:ext>
            </a:extLst>
          </p:cNvPr>
          <p:cNvSpPr>
            <a:spLocks noGrp="1"/>
          </p:cNvSpPr>
          <p:nvPr>
            <p:ph sz="quarter" idx="19" hasCustomPrompt="1"/>
          </p:nvPr>
        </p:nvSpPr>
        <p:spPr>
          <a:xfrm>
            <a:off x="377826" y="4381945"/>
            <a:ext cx="381300" cy="854075"/>
          </a:xfrm>
        </p:spPr>
        <p:txBody>
          <a:bodyPr/>
          <a:lstStyle>
            <a:lvl1pPr>
              <a:defRPr sz="2750">
                <a:latin typeface="+mj-lt"/>
              </a:defRPr>
            </a:lvl1pPr>
          </a:lstStyle>
          <a:p>
            <a:pPr lvl="0"/>
            <a:r>
              <a:rPr lang="en-US"/>
              <a:t>0.</a:t>
            </a:r>
            <a:endParaRPr lang="en-GB"/>
          </a:p>
        </p:txBody>
      </p:sp>
      <p:sp>
        <p:nvSpPr>
          <p:cNvPr id="19" name="Content Placeholder 8">
            <a:extLst>
              <a:ext uri="{FF2B5EF4-FFF2-40B4-BE49-F238E27FC236}">
                <a16:creationId xmlns:a16="http://schemas.microsoft.com/office/drawing/2014/main" id="{BEBAAB19-15C5-44ED-923E-1ADCA4C004F7}"/>
              </a:ext>
            </a:extLst>
          </p:cNvPr>
          <p:cNvSpPr>
            <a:spLocks noGrp="1"/>
          </p:cNvSpPr>
          <p:nvPr>
            <p:ph sz="quarter" idx="20" hasCustomPrompt="1"/>
          </p:nvPr>
        </p:nvSpPr>
        <p:spPr>
          <a:xfrm>
            <a:off x="6324179" y="4381944"/>
            <a:ext cx="381300" cy="854075"/>
          </a:xfrm>
        </p:spPr>
        <p:txBody>
          <a:bodyPr/>
          <a:lstStyle>
            <a:lvl1pPr>
              <a:defRPr sz="2750">
                <a:latin typeface="+mj-lt"/>
              </a:defRPr>
            </a:lvl1pPr>
          </a:lstStyle>
          <a:p>
            <a:pPr lvl="0"/>
            <a:r>
              <a:rPr lang="en-US"/>
              <a:t>0.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56411685"/>
      </p:ext>
    </p:extLst>
  </p:cSld>
  <p:clrMapOvr>
    <a:masterClrMapping/>
  </p:clrMapOvr>
  <p:transition>
    <p:fade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ree Column with Subhea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7825" y="3981600"/>
            <a:ext cx="3607594" cy="20763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CC380D-5F44-41E8-971E-CDD19ED6F8E3}" type="slidenum">
              <a:rPr lang="en-GB" smtClean="0"/>
              <a:t>‹Nº›</a:t>
            </a:fld>
            <a:endParaRPr lang="en-GB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BB56CAA8-120B-4156-BBDE-C14811D308AC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4292203" y="3981600"/>
            <a:ext cx="3607594" cy="20763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CECAB32A-202F-4B4E-8290-6DE17E9C1F9D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8206581" y="3981600"/>
            <a:ext cx="3607594" cy="20763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F9EA4881-2F50-4460-9F83-A86DF033A16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77825" y="1934308"/>
            <a:ext cx="11436350" cy="1730437"/>
          </a:xfrm>
        </p:spPr>
        <p:txBody>
          <a:bodyPr/>
          <a:lstStyle>
            <a:lvl1pPr>
              <a:lnSpc>
                <a:spcPct val="85000"/>
              </a:lnSpc>
              <a:spcAft>
                <a:spcPts val="0"/>
              </a:spcAft>
              <a:defRPr sz="60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4912167"/>
      </p:ext>
    </p:extLst>
  </p:cSld>
  <p:clrMapOvr>
    <a:masterClrMapping/>
  </p:clrMapOvr>
  <p:transition>
    <p:fade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and Image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225200" y="1925638"/>
            <a:ext cx="4588975" cy="353774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CC380D-5F44-41E8-971E-CDD19ED6F8E3}" type="slidenum">
              <a:rPr lang="en-GB" smtClean="0"/>
              <a:t>‹Nº›</a:t>
            </a:fld>
            <a:endParaRPr lang="en-GB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29F55C70-09CB-44D7-B3B4-B2ED40D94E7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77825" y="1925638"/>
            <a:ext cx="5718175" cy="3537744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49244545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and Image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77825" y="2439194"/>
            <a:ext cx="4246200" cy="30241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CC380D-5F44-41E8-971E-CDD19ED6F8E3}" type="slidenum">
              <a:rPr lang="en-GB" smtClean="0"/>
              <a:t>‹Nº›</a:t>
            </a:fld>
            <a:endParaRPr lang="en-GB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29F55C70-09CB-44D7-B3B4-B2ED40D94E7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252175" y="2439194"/>
            <a:ext cx="5562000" cy="3024188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10539129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and Two Images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225200" y="1925637"/>
            <a:ext cx="4588975" cy="3601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CC380D-5F44-41E8-971E-CDD19ED6F8E3}" type="slidenum">
              <a:rPr lang="en-GB" smtClean="0"/>
              <a:t>‹Nº›</a:t>
            </a:fld>
            <a:endParaRPr lang="en-GB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29F55C70-09CB-44D7-B3B4-B2ED40D94E7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77825" y="1925638"/>
            <a:ext cx="3607200" cy="1981800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8" name="Picture Placeholder 8">
            <a:extLst>
              <a:ext uri="{FF2B5EF4-FFF2-40B4-BE49-F238E27FC236}">
                <a16:creationId xmlns:a16="http://schemas.microsoft.com/office/drawing/2014/main" id="{373D2010-09BB-46C7-9406-54716849AF80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3985419" y="3907438"/>
            <a:ext cx="2260800" cy="1620000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32035205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 Al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9">
            <a:extLst>
              <a:ext uri="{FF2B5EF4-FFF2-40B4-BE49-F238E27FC236}">
                <a16:creationId xmlns:a16="http://schemas.microsoft.com/office/drawing/2014/main" id="{B4F0E1B7-F6EA-4B56-A622-23EE770F80D0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-604" y="-3332"/>
            <a:ext cx="12192763" cy="6863993"/>
          </a:xfrm>
          <a:custGeom>
            <a:avLst/>
            <a:gdLst>
              <a:gd name="connsiteX0" fmla="*/ 0 w 9144000"/>
              <a:gd name="connsiteY0" fmla="*/ 0 h 6858000"/>
              <a:gd name="connsiteX1" fmla="*/ 9144000 w 9144000"/>
              <a:gd name="connsiteY1" fmla="*/ 0 h 6858000"/>
              <a:gd name="connsiteX2" fmla="*/ 9144000 w 9144000"/>
              <a:gd name="connsiteY2" fmla="*/ 6858000 h 6858000"/>
              <a:gd name="connsiteX3" fmla="*/ 0 w 9144000"/>
              <a:gd name="connsiteY3" fmla="*/ 6858000 h 6858000"/>
              <a:gd name="connsiteX4" fmla="*/ 0 w 9144000"/>
              <a:gd name="connsiteY4" fmla="*/ 0 h 6858000"/>
              <a:gd name="connsiteX0" fmla="*/ 0 w 9144000"/>
              <a:gd name="connsiteY0" fmla="*/ 4334 h 6862334"/>
              <a:gd name="connsiteX1" fmla="*/ 3826612 w 9144000"/>
              <a:gd name="connsiteY1" fmla="*/ 0 h 6862334"/>
              <a:gd name="connsiteX2" fmla="*/ 9144000 w 9144000"/>
              <a:gd name="connsiteY2" fmla="*/ 4334 h 6862334"/>
              <a:gd name="connsiteX3" fmla="*/ 9144000 w 9144000"/>
              <a:gd name="connsiteY3" fmla="*/ 6862334 h 6862334"/>
              <a:gd name="connsiteX4" fmla="*/ 0 w 9144000"/>
              <a:gd name="connsiteY4" fmla="*/ 6862334 h 6862334"/>
              <a:gd name="connsiteX5" fmla="*/ 0 w 9144000"/>
              <a:gd name="connsiteY5" fmla="*/ 4334 h 6862334"/>
              <a:gd name="connsiteX0" fmla="*/ 4334 w 9148334"/>
              <a:gd name="connsiteY0" fmla="*/ 4334 h 6862334"/>
              <a:gd name="connsiteX1" fmla="*/ 3830946 w 9148334"/>
              <a:gd name="connsiteY1" fmla="*/ 0 h 6862334"/>
              <a:gd name="connsiteX2" fmla="*/ 9148334 w 9148334"/>
              <a:gd name="connsiteY2" fmla="*/ 4334 h 6862334"/>
              <a:gd name="connsiteX3" fmla="*/ 9148334 w 9148334"/>
              <a:gd name="connsiteY3" fmla="*/ 6862334 h 6862334"/>
              <a:gd name="connsiteX4" fmla="*/ 4334 w 9148334"/>
              <a:gd name="connsiteY4" fmla="*/ 6862334 h 6862334"/>
              <a:gd name="connsiteX5" fmla="*/ 0 w 9148334"/>
              <a:gd name="connsiteY5" fmla="*/ 3744273 h 6862334"/>
              <a:gd name="connsiteX6" fmla="*/ 4334 w 9148334"/>
              <a:gd name="connsiteY6" fmla="*/ 4334 h 6862334"/>
              <a:gd name="connsiteX0" fmla="*/ 3826612 w 9148334"/>
              <a:gd name="connsiteY0" fmla="*/ 3748607 h 6862334"/>
              <a:gd name="connsiteX1" fmla="*/ 3830946 w 9148334"/>
              <a:gd name="connsiteY1" fmla="*/ 0 h 6862334"/>
              <a:gd name="connsiteX2" fmla="*/ 9148334 w 9148334"/>
              <a:gd name="connsiteY2" fmla="*/ 4334 h 6862334"/>
              <a:gd name="connsiteX3" fmla="*/ 9148334 w 9148334"/>
              <a:gd name="connsiteY3" fmla="*/ 6862334 h 6862334"/>
              <a:gd name="connsiteX4" fmla="*/ 4334 w 9148334"/>
              <a:gd name="connsiteY4" fmla="*/ 6862334 h 6862334"/>
              <a:gd name="connsiteX5" fmla="*/ 0 w 9148334"/>
              <a:gd name="connsiteY5" fmla="*/ 3744273 h 6862334"/>
              <a:gd name="connsiteX6" fmla="*/ 3826612 w 9148334"/>
              <a:gd name="connsiteY6" fmla="*/ 3748607 h 6862334"/>
              <a:gd name="connsiteX0" fmla="*/ 3826612 w 9148334"/>
              <a:gd name="connsiteY0" fmla="*/ 3748607 h 6862334"/>
              <a:gd name="connsiteX1" fmla="*/ 3830946 w 9148334"/>
              <a:gd name="connsiteY1" fmla="*/ 0 h 6862334"/>
              <a:gd name="connsiteX2" fmla="*/ 9148334 w 9148334"/>
              <a:gd name="connsiteY2" fmla="*/ 4334 h 6862334"/>
              <a:gd name="connsiteX3" fmla="*/ 9148334 w 9148334"/>
              <a:gd name="connsiteY3" fmla="*/ 6862334 h 6862334"/>
              <a:gd name="connsiteX4" fmla="*/ 4334 w 9148334"/>
              <a:gd name="connsiteY4" fmla="*/ 6862334 h 6862334"/>
              <a:gd name="connsiteX5" fmla="*/ 0 w 9148334"/>
              <a:gd name="connsiteY5" fmla="*/ 3744273 h 6862334"/>
              <a:gd name="connsiteX6" fmla="*/ 3826612 w 9148334"/>
              <a:gd name="connsiteY6" fmla="*/ 3748607 h 6862334"/>
              <a:gd name="connsiteX0" fmla="*/ 3826612 w 9148334"/>
              <a:gd name="connsiteY0" fmla="*/ 3748607 h 6862334"/>
              <a:gd name="connsiteX1" fmla="*/ 3830946 w 9148334"/>
              <a:gd name="connsiteY1" fmla="*/ 0 h 6862334"/>
              <a:gd name="connsiteX2" fmla="*/ 9148334 w 9148334"/>
              <a:gd name="connsiteY2" fmla="*/ 4334 h 6862334"/>
              <a:gd name="connsiteX3" fmla="*/ 9148334 w 9148334"/>
              <a:gd name="connsiteY3" fmla="*/ 6862334 h 6862334"/>
              <a:gd name="connsiteX4" fmla="*/ 4334 w 9148334"/>
              <a:gd name="connsiteY4" fmla="*/ 6862334 h 6862334"/>
              <a:gd name="connsiteX5" fmla="*/ 0 w 9148334"/>
              <a:gd name="connsiteY5" fmla="*/ 3744273 h 6862334"/>
              <a:gd name="connsiteX6" fmla="*/ 3826612 w 9148334"/>
              <a:gd name="connsiteY6" fmla="*/ 3748607 h 6862334"/>
              <a:gd name="connsiteX0" fmla="*/ 3826612 w 9148334"/>
              <a:gd name="connsiteY0" fmla="*/ 3748607 h 6862334"/>
              <a:gd name="connsiteX1" fmla="*/ 3830946 w 9148334"/>
              <a:gd name="connsiteY1" fmla="*/ 0 h 6862334"/>
              <a:gd name="connsiteX2" fmla="*/ 9148334 w 9148334"/>
              <a:gd name="connsiteY2" fmla="*/ 4334 h 6862334"/>
              <a:gd name="connsiteX3" fmla="*/ 9148334 w 9148334"/>
              <a:gd name="connsiteY3" fmla="*/ 6862334 h 6862334"/>
              <a:gd name="connsiteX4" fmla="*/ 4334 w 9148334"/>
              <a:gd name="connsiteY4" fmla="*/ 6862334 h 6862334"/>
              <a:gd name="connsiteX5" fmla="*/ 0 w 9148334"/>
              <a:gd name="connsiteY5" fmla="*/ 3744273 h 6862334"/>
              <a:gd name="connsiteX6" fmla="*/ 3826612 w 9148334"/>
              <a:gd name="connsiteY6" fmla="*/ 3748607 h 6862334"/>
              <a:gd name="connsiteX0" fmla="*/ 3826612 w 9148334"/>
              <a:gd name="connsiteY0" fmla="*/ 3748607 h 6862334"/>
              <a:gd name="connsiteX1" fmla="*/ 3830946 w 9148334"/>
              <a:gd name="connsiteY1" fmla="*/ 0 h 6862334"/>
              <a:gd name="connsiteX2" fmla="*/ 9148334 w 9148334"/>
              <a:gd name="connsiteY2" fmla="*/ 4334 h 6862334"/>
              <a:gd name="connsiteX3" fmla="*/ 9148334 w 9148334"/>
              <a:gd name="connsiteY3" fmla="*/ 6862334 h 6862334"/>
              <a:gd name="connsiteX4" fmla="*/ 4334 w 9148334"/>
              <a:gd name="connsiteY4" fmla="*/ 6862334 h 6862334"/>
              <a:gd name="connsiteX5" fmla="*/ 0 w 9148334"/>
              <a:gd name="connsiteY5" fmla="*/ 3744273 h 6862334"/>
              <a:gd name="connsiteX6" fmla="*/ 3826612 w 9148334"/>
              <a:gd name="connsiteY6" fmla="*/ 3748607 h 6862334"/>
              <a:gd name="connsiteX0" fmla="*/ 3826612 w 9148334"/>
              <a:gd name="connsiteY0" fmla="*/ 3744700 h 6862334"/>
              <a:gd name="connsiteX1" fmla="*/ 3830946 w 9148334"/>
              <a:gd name="connsiteY1" fmla="*/ 0 h 6862334"/>
              <a:gd name="connsiteX2" fmla="*/ 9148334 w 9148334"/>
              <a:gd name="connsiteY2" fmla="*/ 4334 h 6862334"/>
              <a:gd name="connsiteX3" fmla="*/ 9148334 w 9148334"/>
              <a:gd name="connsiteY3" fmla="*/ 6862334 h 6862334"/>
              <a:gd name="connsiteX4" fmla="*/ 4334 w 9148334"/>
              <a:gd name="connsiteY4" fmla="*/ 6862334 h 6862334"/>
              <a:gd name="connsiteX5" fmla="*/ 0 w 9148334"/>
              <a:gd name="connsiteY5" fmla="*/ 3744273 h 6862334"/>
              <a:gd name="connsiteX6" fmla="*/ 3826612 w 9148334"/>
              <a:gd name="connsiteY6" fmla="*/ 3744700 h 6862334"/>
              <a:gd name="connsiteX0" fmla="*/ 3822752 w 9144474"/>
              <a:gd name="connsiteY0" fmla="*/ 3744700 h 6862334"/>
              <a:gd name="connsiteX1" fmla="*/ 3827086 w 9144474"/>
              <a:gd name="connsiteY1" fmla="*/ 0 h 6862334"/>
              <a:gd name="connsiteX2" fmla="*/ 9144474 w 9144474"/>
              <a:gd name="connsiteY2" fmla="*/ 4334 h 6862334"/>
              <a:gd name="connsiteX3" fmla="*/ 9144474 w 9144474"/>
              <a:gd name="connsiteY3" fmla="*/ 6862334 h 6862334"/>
              <a:gd name="connsiteX4" fmla="*/ 474 w 9144474"/>
              <a:gd name="connsiteY4" fmla="*/ 6862334 h 6862334"/>
              <a:gd name="connsiteX5" fmla="*/ 48 w 9144474"/>
              <a:gd name="connsiteY5" fmla="*/ 3744273 h 6862334"/>
              <a:gd name="connsiteX6" fmla="*/ 3822752 w 9144474"/>
              <a:gd name="connsiteY6" fmla="*/ 3744700 h 6862334"/>
              <a:gd name="connsiteX0" fmla="*/ 3818844 w 9144474"/>
              <a:gd name="connsiteY0" fmla="*/ 3744700 h 6862334"/>
              <a:gd name="connsiteX1" fmla="*/ 3827086 w 9144474"/>
              <a:gd name="connsiteY1" fmla="*/ 0 h 6862334"/>
              <a:gd name="connsiteX2" fmla="*/ 9144474 w 9144474"/>
              <a:gd name="connsiteY2" fmla="*/ 4334 h 6862334"/>
              <a:gd name="connsiteX3" fmla="*/ 9144474 w 9144474"/>
              <a:gd name="connsiteY3" fmla="*/ 6862334 h 6862334"/>
              <a:gd name="connsiteX4" fmla="*/ 474 w 9144474"/>
              <a:gd name="connsiteY4" fmla="*/ 6862334 h 6862334"/>
              <a:gd name="connsiteX5" fmla="*/ 48 w 9144474"/>
              <a:gd name="connsiteY5" fmla="*/ 3744273 h 6862334"/>
              <a:gd name="connsiteX6" fmla="*/ 3818844 w 9144474"/>
              <a:gd name="connsiteY6" fmla="*/ 3744700 h 6862334"/>
              <a:gd name="connsiteX0" fmla="*/ 3818844 w 9144474"/>
              <a:gd name="connsiteY0" fmla="*/ 3740792 h 6858426"/>
              <a:gd name="connsiteX1" fmla="*/ 3819270 w 9144474"/>
              <a:gd name="connsiteY1" fmla="*/ 0 h 6858426"/>
              <a:gd name="connsiteX2" fmla="*/ 9144474 w 9144474"/>
              <a:gd name="connsiteY2" fmla="*/ 426 h 6858426"/>
              <a:gd name="connsiteX3" fmla="*/ 9144474 w 9144474"/>
              <a:gd name="connsiteY3" fmla="*/ 6858426 h 6858426"/>
              <a:gd name="connsiteX4" fmla="*/ 474 w 9144474"/>
              <a:gd name="connsiteY4" fmla="*/ 6858426 h 6858426"/>
              <a:gd name="connsiteX5" fmla="*/ 48 w 9144474"/>
              <a:gd name="connsiteY5" fmla="*/ 3740365 h 6858426"/>
              <a:gd name="connsiteX6" fmla="*/ 3818844 w 9144474"/>
              <a:gd name="connsiteY6" fmla="*/ 3740792 h 6858426"/>
              <a:gd name="connsiteX0" fmla="*/ 3818844 w 12163899"/>
              <a:gd name="connsiteY0" fmla="*/ 3740792 h 6858426"/>
              <a:gd name="connsiteX1" fmla="*/ 3819270 w 12163899"/>
              <a:gd name="connsiteY1" fmla="*/ 0 h 6858426"/>
              <a:gd name="connsiteX2" fmla="*/ 12163899 w 12163899"/>
              <a:gd name="connsiteY2" fmla="*/ 426 h 6858426"/>
              <a:gd name="connsiteX3" fmla="*/ 9144474 w 12163899"/>
              <a:gd name="connsiteY3" fmla="*/ 6858426 h 6858426"/>
              <a:gd name="connsiteX4" fmla="*/ 474 w 12163899"/>
              <a:gd name="connsiteY4" fmla="*/ 6858426 h 6858426"/>
              <a:gd name="connsiteX5" fmla="*/ 48 w 12163899"/>
              <a:gd name="connsiteY5" fmla="*/ 3740365 h 6858426"/>
              <a:gd name="connsiteX6" fmla="*/ 3818844 w 12163899"/>
              <a:gd name="connsiteY6" fmla="*/ 3740792 h 6858426"/>
              <a:gd name="connsiteX0" fmla="*/ 3818844 w 12192474"/>
              <a:gd name="connsiteY0" fmla="*/ 3740792 h 6858426"/>
              <a:gd name="connsiteX1" fmla="*/ 3819270 w 12192474"/>
              <a:gd name="connsiteY1" fmla="*/ 0 h 6858426"/>
              <a:gd name="connsiteX2" fmla="*/ 12163899 w 12192474"/>
              <a:gd name="connsiteY2" fmla="*/ 426 h 6858426"/>
              <a:gd name="connsiteX3" fmla="*/ 12192474 w 12192474"/>
              <a:gd name="connsiteY3" fmla="*/ 6858426 h 6858426"/>
              <a:gd name="connsiteX4" fmla="*/ 474 w 12192474"/>
              <a:gd name="connsiteY4" fmla="*/ 6858426 h 6858426"/>
              <a:gd name="connsiteX5" fmla="*/ 48 w 12192474"/>
              <a:gd name="connsiteY5" fmla="*/ 3740365 h 6858426"/>
              <a:gd name="connsiteX6" fmla="*/ 3818844 w 12192474"/>
              <a:gd name="connsiteY6" fmla="*/ 3740792 h 6858426"/>
              <a:gd name="connsiteX0" fmla="*/ 3818844 w 12193696"/>
              <a:gd name="connsiteY0" fmla="*/ 3740792 h 6858426"/>
              <a:gd name="connsiteX1" fmla="*/ 3819270 w 12193696"/>
              <a:gd name="connsiteY1" fmla="*/ 0 h 6858426"/>
              <a:gd name="connsiteX2" fmla="*/ 12193696 w 12193696"/>
              <a:gd name="connsiteY2" fmla="*/ 426 h 6858426"/>
              <a:gd name="connsiteX3" fmla="*/ 12192474 w 12193696"/>
              <a:gd name="connsiteY3" fmla="*/ 6858426 h 6858426"/>
              <a:gd name="connsiteX4" fmla="*/ 474 w 12193696"/>
              <a:gd name="connsiteY4" fmla="*/ 6858426 h 6858426"/>
              <a:gd name="connsiteX5" fmla="*/ 48 w 12193696"/>
              <a:gd name="connsiteY5" fmla="*/ 3740365 h 6858426"/>
              <a:gd name="connsiteX6" fmla="*/ 3818844 w 12193696"/>
              <a:gd name="connsiteY6" fmla="*/ 3740792 h 6858426"/>
              <a:gd name="connsiteX0" fmla="*/ 3818844 w 12193696"/>
              <a:gd name="connsiteY0" fmla="*/ 3740792 h 6858426"/>
              <a:gd name="connsiteX1" fmla="*/ 3819270 w 12193696"/>
              <a:gd name="connsiteY1" fmla="*/ 0 h 6858426"/>
              <a:gd name="connsiteX2" fmla="*/ 12193696 w 12193696"/>
              <a:gd name="connsiteY2" fmla="*/ 426 h 6858426"/>
              <a:gd name="connsiteX3" fmla="*/ 12192474 w 12193696"/>
              <a:gd name="connsiteY3" fmla="*/ 6858426 h 6858426"/>
              <a:gd name="connsiteX4" fmla="*/ 474 w 12193696"/>
              <a:gd name="connsiteY4" fmla="*/ 6858426 h 6858426"/>
              <a:gd name="connsiteX5" fmla="*/ 48 w 12193696"/>
              <a:gd name="connsiteY5" fmla="*/ 3740365 h 6858426"/>
              <a:gd name="connsiteX6" fmla="*/ 3818844 w 12193696"/>
              <a:gd name="connsiteY6" fmla="*/ 3740792 h 6858426"/>
              <a:gd name="connsiteX0" fmla="*/ 3818844 w 12192508"/>
              <a:gd name="connsiteY0" fmla="*/ 3740792 h 6858426"/>
              <a:gd name="connsiteX1" fmla="*/ 3819270 w 12192508"/>
              <a:gd name="connsiteY1" fmla="*/ 0 h 6858426"/>
              <a:gd name="connsiteX2" fmla="*/ 12189971 w 12192508"/>
              <a:gd name="connsiteY2" fmla="*/ 426 h 6858426"/>
              <a:gd name="connsiteX3" fmla="*/ 12192474 w 12192508"/>
              <a:gd name="connsiteY3" fmla="*/ 6858426 h 6858426"/>
              <a:gd name="connsiteX4" fmla="*/ 474 w 12192508"/>
              <a:gd name="connsiteY4" fmla="*/ 6858426 h 6858426"/>
              <a:gd name="connsiteX5" fmla="*/ 48 w 12192508"/>
              <a:gd name="connsiteY5" fmla="*/ 3740365 h 6858426"/>
              <a:gd name="connsiteX6" fmla="*/ 3818844 w 12192508"/>
              <a:gd name="connsiteY6" fmla="*/ 3740792 h 6858426"/>
              <a:gd name="connsiteX0" fmla="*/ 3818844 w 12192633"/>
              <a:gd name="connsiteY0" fmla="*/ 3740792 h 6858426"/>
              <a:gd name="connsiteX1" fmla="*/ 3819270 w 12192633"/>
              <a:gd name="connsiteY1" fmla="*/ 0 h 6858426"/>
              <a:gd name="connsiteX2" fmla="*/ 12192633 w 12192633"/>
              <a:gd name="connsiteY2" fmla="*/ 426 h 6858426"/>
              <a:gd name="connsiteX3" fmla="*/ 12192474 w 12192633"/>
              <a:gd name="connsiteY3" fmla="*/ 6858426 h 6858426"/>
              <a:gd name="connsiteX4" fmla="*/ 474 w 12192633"/>
              <a:gd name="connsiteY4" fmla="*/ 6858426 h 6858426"/>
              <a:gd name="connsiteX5" fmla="*/ 48 w 12192633"/>
              <a:gd name="connsiteY5" fmla="*/ 3740365 h 6858426"/>
              <a:gd name="connsiteX6" fmla="*/ 3818844 w 12192633"/>
              <a:gd name="connsiteY6" fmla="*/ 3740792 h 6858426"/>
              <a:gd name="connsiteX0" fmla="*/ 3818844 w 12192633"/>
              <a:gd name="connsiteY0" fmla="*/ 3740792 h 6858426"/>
              <a:gd name="connsiteX1" fmla="*/ 4590795 w 12192633"/>
              <a:gd name="connsiteY1" fmla="*/ 0 h 6858426"/>
              <a:gd name="connsiteX2" fmla="*/ 12192633 w 12192633"/>
              <a:gd name="connsiteY2" fmla="*/ 426 h 6858426"/>
              <a:gd name="connsiteX3" fmla="*/ 12192474 w 12192633"/>
              <a:gd name="connsiteY3" fmla="*/ 6858426 h 6858426"/>
              <a:gd name="connsiteX4" fmla="*/ 474 w 12192633"/>
              <a:gd name="connsiteY4" fmla="*/ 6858426 h 6858426"/>
              <a:gd name="connsiteX5" fmla="*/ 48 w 12192633"/>
              <a:gd name="connsiteY5" fmla="*/ 3740365 h 6858426"/>
              <a:gd name="connsiteX6" fmla="*/ 3818844 w 12192633"/>
              <a:gd name="connsiteY6" fmla="*/ 3740792 h 6858426"/>
              <a:gd name="connsiteX0" fmla="*/ 3818844 w 12192633"/>
              <a:gd name="connsiteY0" fmla="*/ 3740366 h 6858000"/>
              <a:gd name="connsiteX1" fmla="*/ 4590795 w 12192633"/>
              <a:gd name="connsiteY1" fmla="*/ 9099 h 6858000"/>
              <a:gd name="connsiteX2" fmla="*/ 12192633 w 12192633"/>
              <a:gd name="connsiteY2" fmla="*/ 0 h 6858000"/>
              <a:gd name="connsiteX3" fmla="*/ 12192474 w 12192633"/>
              <a:gd name="connsiteY3" fmla="*/ 6858000 h 6858000"/>
              <a:gd name="connsiteX4" fmla="*/ 474 w 12192633"/>
              <a:gd name="connsiteY4" fmla="*/ 6858000 h 6858000"/>
              <a:gd name="connsiteX5" fmla="*/ 48 w 12192633"/>
              <a:gd name="connsiteY5" fmla="*/ 3739939 h 6858000"/>
              <a:gd name="connsiteX6" fmla="*/ 3818844 w 12192633"/>
              <a:gd name="connsiteY6" fmla="*/ 3740366 h 6858000"/>
              <a:gd name="connsiteX0" fmla="*/ 3818844 w 12192633"/>
              <a:gd name="connsiteY0" fmla="*/ 3740792 h 6858426"/>
              <a:gd name="connsiteX1" fmla="*/ 4590795 w 12192633"/>
              <a:gd name="connsiteY1" fmla="*/ 0 h 6858426"/>
              <a:gd name="connsiteX2" fmla="*/ 12192633 w 12192633"/>
              <a:gd name="connsiteY2" fmla="*/ 426 h 6858426"/>
              <a:gd name="connsiteX3" fmla="*/ 12192474 w 12192633"/>
              <a:gd name="connsiteY3" fmla="*/ 6858426 h 6858426"/>
              <a:gd name="connsiteX4" fmla="*/ 474 w 12192633"/>
              <a:gd name="connsiteY4" fmla="*/ 6858426 h 6858426"/>
              <a:gd name="connsiteX5" fmla="*/ 48 w 12192633"/>
              <a:gd name="connsiteY5" fmla="*/ 3740365 h 6858426"/>
              <a:gd name="connsiteX6" fmla="*/ 3818844 w 12192633"/>
              <a:gd name="connsiteY6" fmla="*/ 3740792 h 6858426"/>
              <a:gd name="connsiteX0" fmla="*/ 4590369 w 12192633"/>
              <a:gd name="connsiteY0" fmla="*/ 4026542 h 6858426"/>
              <a:gd name="connsiteX1" fmla="*/ 4590795 w 12192633"/>
              <a:gd name="connsiteY1" fmla="*/ 0 h 6858426"/>
              <a:gd name="connsiteX2" fmla="*/ 12192633 w 12192633"/>
              <a:gd name="connsiteY2" fmla="*/ 426 h 6858426"/>
              <a:gd name="connsiteX3" fmla="*/ 12192474 w 12192633"/>
              <a:gd name="connsiteY3" fmla="*/ 6858426 h 6858426"/>
              <a:gd name="connsiteX4" fmla="*/ 474 w 12192633"/>
              <a:gd name="connsiteY4" fmla="*/ 6858426 h 6858426"/>
              <a:gd name="connsiteX5" fmla="*/ 48 w 12192633"/>
              <a:gd name="connsiteY5" fmla="*/ 3740365 h 6858426"/>
              <a:gd name="connsiteX6" fmla="*/ 4590369 w 12192633"/>
              <a:gd name="connsiteY6" fmla="*/ 4026542 h 6858426"/>
              <a:gd name="connsiteX0" fmla="*/ 4590017 w 12192281"/>
              <a:gd name="connsiteY0" fmla="*/ 4026542 h 6858426"/>
              <a:gd name="connsiteX1" fmla="*/ 4590443 w 12192281"/>
              <a:gd name="connsiteY1" fmla="*/ 0 h 6858426"/>
              <a:gd name="connsiteX2" fmla="*/ 12192281 w 12192281"/>
              <a:gd name="connsiteY2" fmla="*/ 426 h 6858426"/>
              <a:gd name="connsiteX3" fmla="*/ 12192122 w 12192281"/>
              <a:gd name="connsiteY3" fmla="*/ 6858426 h 6858426"/>
              <a:gd name="connsiteX4" fmla="*/ 122 w 12192281"/>
              <a:gd name="connsiteY4" fmla="*/ 6858426 h 6858426"/>
              <a:gd name="connsiteX5" fmla="*/ 9221 w 12192281"/>
              <a:gd name="connsiteY5" fmla="*/ 4054690 h 6858426"/>
              <a:gd name="connsiteX6" fmla="*/ 4590017 w 12192281"/>
              <a:gd name="connsiteY6" fmla="*/ 4026542 h 6858426"/>
              <a:gd name="connsiteX0" fmla="*/ 4590368 w 12192632"/>
              <a:gd name="connsiteY0" fmla="*/ 4026542 h 6858426"/>
              <a:gd name="connsiteX1" fmla="*/ 4590794 w 12192632"/>
              <a:gd name="connsiteY1" fmla="*/ 0 h 6858426"/>
              <a:gd name="connsiteX2" fmla="*/ 12192632 w 12192632"/>
              <a:gd name="connsiteY2" fmla="*/ 426 h 6858426"/>
              <a:gd name="connsiteX3" fmla="*/ 12192473 w 12192632"/>
              <a:gd name="connsiteY3" fmla="*/ 6858426 h 6858426"/>
              <a:gd name="connsiteX4" fmla="*/ 473 w 12192632"/>
              <a:gd name="connsiteY4" fmla="*/ 6858426 h 6858426"/>
              <a:gd name="connsiteX5" fmla="*/ 47 w 12192632"/>
              <a:gd name="connsiteY5" fmla="*/ 4054690 h 6858426"/>
              <a:gd name="connsiteX6" fmla="*/ 4590368 w 12192632"/>
              <a:gd name="connsiteY6" fmla="*/ 4026542 h 6858426"/>
              <a:gd name="connsiteX0" fmla="*/ 4590368 w 12192632"/>
              <a:gd name="connsiteY0" fmla="*/ 4036067 h 6858426"/>
              <a:gd name="connsiteX1" fmla="*/ 4590794 w 12192632"/>
              <a:gd name="connsiteY1" fmla="*/ 0 h 6858426"/>
              <a:gd name="connsiteX2" fmla="*/ 12192632 w 12192632"/>
              <a:gd name="connsiteY2" fmla="*/ 426 h 6858426"/>
              <a:gd name="connsiteX3" fmla="*/ 12192473 w 12192632"/>
              <a:gd name="connsiteY3" fmla="*/ 6858426 h 6858426"/>
              <a:gd name="connsiteX4" fmla="*/ 473 w 12192632"/>
              <a:gd name="connsiteY4" fmla="*/ 6858426 h 6858426"/>
              <a:gd name="connsiteX5" fmla="*/ 47 w 12192632"/>
              <a:gd name="connsiteY5" fmla="*/ 4054690 h 6858426"/>
              <a:gd name="connsiteX6" fmla="*/ 4590368 w 12192632"/>
              <a:gd name="connsiteY6" fmla="*/ 4036067 h 6858426"/>
              <a:gd name="connsiteX0" fmla="*/ 4590368 w 12192632"/>
              <a:gd name="connsiteY0" fmla="*/ 4045592 h 6858426"/>
              <a:gd name="connsiteX1" fmla="*/ 4590794 w 12192632"/>
              <a:gd name="connsiteY1" fmla="*/ 0 h 6858426"/>
              <a:gd name="connsiteX2" fmla="*/ 12192632 w 12192632"/>
              <a:gd name="connsiteY2" fmla="*/ 426 h 6858426"/>
              <a:gd name="connsiteX3" fmla="*/ 12192473 w 12192632"/>
              <a:gd name="connsiteY3" fmla="*/ 6858426 h 6858426"/>
              <a:gd name="connsiteX4" fmla="*/ 473 w 12192632"/>
              <a:gd name="connsiteY4" fmla="*/ 6858426 h 6858426"/>
              <a:gd name="connsiteX5" fmla="*/ 47 w 12192632"/>
              <a:gd name="connsiteY5" fmla="*/ 4054690 h 6858426"/>
              <a:gd name="connsiteX6" fmla="*/ 4590368 w 12192632"/>
              <a:gd name="connsiteY6" fmla="*/ 4045592 h 6858426"/>
              <a:gd name="connsiteX0" fmla="*/ 4590368 w 12192632"/>
              <a:gd name="connsiteY0" fmla="*/ 4055117 h 6858426"/>
              <a:gd name="connsiteX1" fmla="*/ 4590794 w 12192632"/>
              <a:gd name="connsiteY1" fmla="*/ 0 h 6858426"/>
              <a:gd name="connsiteX2" fmla="*/ 12192632 w 12192632"/>
              <a:gd name="connsiteY2" fmla="*/ 426 h 6858426"/>
              <a:gd name="connsiteX3" fmla="*/ 12192473 w 12192632"/>
              <a:gd name="connsiteY3" fmla="*/ 6858426 h 6858426"/>
              <a:gd name="connsiteX4" fmla="*/ 473 w 12192632"/>
              <a:gd name="connsiteY4" fmla="*/ 6858426 h 6858426"/>
              <a:gd name="connsiteX5" fmla="*/ 47 w 12192632"/>
              <a:gd name="connsiteY5" fmla="*/ 4054690 h 6858426"/>
              <a:gd name="connsiteX6" fmla="*/ 4590368 w 12192632"/>
              <a:gd name="connsiteY6" fmla="*/ 4055117 h 6858426"/>
              <a:gd name="connsiteX0" fmla="*/ 4590368 w 12192632"/>
              <a:gd name="connsiteY0" fmla="*/ 4041793 h 6858426"/>
              <a:gd name="connsiteX1" fmla="*/ 4590794 w 12192632"/>
              <a:gd name="connsiteY1" fmla="*/ 0 h 6858426"/>
              <a:gd name="connsiteX2" fmla="*/ 12192632 w 12192632"/>
              <a:gd name="connsiteY2" fmla="*/ 426 h 6858426"/>
              <a:gd name="connsiteX3" fmla="*/ 12192473 w 12192632"/>
              <a:gd name="connsiteY3" fmla="*/ 6858426 h 6858426"/>
              <a:gd name="connsiteX4" fmla="*/ 473 w 12192632"/>
              <a:gd name="connsiteY4" fmla="*/ 6858426 h 6858426"/>
              <a:gd name="connsiteX5" fmla="*/ 47 w 12192632"/>
              <a:gd name="connsiteY5" fmla="*/ 4054690 h 6858426"/>
              <a:gd name="connsiteX6" fmla="*/ 4590368 w 12192632"/>
              <a:gd name="connsiteY6" fmla="*/ 4041793 h 6858426"/>
              <a:gd name="connsiteX0" fmla="*/ 4590368 w 12192632"/>
              <a:gd name="connsiteY0" fmla="*/ 4041793 h 6858426"/>
              <a:gd name="connsiteX1" fmla="*/ 4590794 w 12192632"/>
              <a:gd name="connsiteY1" fmla="*/ 0 h 6858426"/>
              <a:gd name="connsiteX2" fmla="*/ 12192632 w 12192632"/>
              <a:gd name="connsiteY2" fmla="*/ 426 h 6858426"/>
              <a:gd name="connsiteX3" fmla="*/ 12192473 w 12192632"/>
              <a:gd name="connsiteY3" fmla="*/ 6858426 h 6858426"/>
              <a:gd name="connsiteX4" fmla="*/ 473 w 12192632"/>
              <a:gd name="connsiteY4" fmla="*/ 6858426 h 6858426"/>
              <a:gd name="connsiteX5" fmla="*/ 47 w 12192632"/>
              <a:gd name="connsiteY5" fmla="*/ 4044696 h 6858426"/>
              <a:gd name="connsiteX6" fmla="*/ 4590368 w 12192632"/>
              <a:gd name="connsiteY6" fmla="*/ 4041793 h 6858426"/>
              <a:gd name="connsiteX0" fmla="*/ 4590368 w 12192632"/>
              <a:gd name="connsiteY0" fmla="*/ 4041793 h 6858426"/>
              <a:gd name="connsiteX1" fmla="*/ 4590794 w 12192632"/>
              <a:gd name="connsiteY1" fmla="*/ 0 h 6858426"/>
              <a:gd name="connsiteX2" fmla="*/ 12192632 w 12192632"/>
              <a:gd name="connsiteY2" fmla="*/ 426 h 6858426"/>
              <a:gd name="connsiteX3" fmla="*/ 12192473 w 12192632"/>
              <a:gd name="connsiteY3" fmla="*/ 6858426 h 6858426"/>
              <a:gd name="connsiteX4" fmla="*/ 473 w 12192632"/>
              <a:gd name="connsiteY4" fmla="*/ 6858426 h 6858426"/>
              <a:gd name="connsiteX5" fmla="*/ 47 w 12192632"/>
              <a:gd name="connsiteY5" fmla="*/ 4041365 h 6858426"/>
              <a:gd name="connsiteX6" fmla="*/ 4590368 w 12192632"/>
              <a:gd name="connsiteY6" fmla="*/ 4041793 h 6858426"/>
              <a:gd name="connsiteX0" fmla="*/ 4590368 w 12192632"/>
              <a:gd name="connsiteY0" fmla="*/ 4041793 h 6858426"/>
              <a:gd name="connsiteX1" fmla="*/ 4587462 w 12192632"/>
              <a:gd name="connsiteY1" fmla="*/ 0 h 6858426"/>
              <a:gd name="connsiteX2" fmla="*/ 12192632 w 12192632"/>
              <a:gd name="connsiteY2" fmla="*/ 426 h 6858426"/>
              <a:gd name="connsiteX3" fmla="*/ 12192473 w 12192632"/>
              <a:gd name="connsiteY3" fmla="*/ 6858426 h 6858426"/>
              <a:gd name="connsiteX4" fmla="*/ 473 w 12192632"/>
              <a:gd name="connsiteY4" fmla="*/ 6858426 h 6858426"/>
              <a:gd name="connsiteX5" fmla="*/ 47 w 12192632"/>
              <a:gd name="connsiteY5" fmla="*/ 4041365 h 6858426"/>
              <a:gd name="connsiteX6" fmla="*/ 4590368 w 12192632"/>
              <a:gd name="connsiteY6" fmla="*/ 4041793 h 6858426"/>
              <a:gd name="connsiteX0" fmla="*/ 4587036 w 12192632"/>
              <a:gd name="connsiteY0" fmla="*/ 4041793 h 6858426"/>
              <a:gd name="connsiteX1" fmla="*/ 4587462 w 12192632"/>
              <a:gd name="connsiteY1" fmla="*/ 0 h 6858426"/>
              <a:gd name="connsiteX2" fmla="*/ 12192632 w 12192632"/>
              <a:gd name="connsiteY2" fmla="*/ 426 h 6858426"/>
              <a:gd name="connsiteX3" fmla="*/ 12192473 w 12192632"/>
              <a:gd name="connsiteY3" fmla="*/ 6858426 h 6858426"/>
              <a:gd name="connsiteX4" fmla="*/ 473 w 12192632"/>
              <a:gd name="connsiteY4" fmla="*/ 6858426 h 6858426"/>
              <a:gd name="connsiteX5" fmla="*/ 47 w 12192632"/>
              <a:gd name="connsiteY5" fmla="*/ 4041365 h 6858426"/>
              <a:gd name="connsiteX6" fmla="*/ 4587036 w 12192632"/>
              <a:gd name="connsiteY6" fmla="*/ 4041793 h 6858426"/>
              <a:gd name="connsiteX0" fmla="*/ 4587036 w 12192632"/>
              <a:gd name="connsiteY0" fmla="*/ 4041793 h 6858426"/>
              <a:gd name="connsiteX1" fmla="*/ 4587462 w 12192632"/>
              <a:gd name="connsiteY1" fmla="*/ 0 h 6858426"/>
              <a:gd name="connsiteX2" fmla="*/ 12192632 w 12192632"/>
              <a:gd name="connsiteY2" fmla="*/ 426 h 6858426"/>
              <a:gd name="connsiteX3" fmla="*/ 12192473 w 12192632"/>
              <a:gd name="connsiteY3" fmla="*/ 6858426 h 6858426"/>
              <a:gd name="connsiteX4" fmla="*/ 473 w 12192632"/>
              <a:gd name="connsiteY4" fmla="*/ 6858426 h 6858426"/>
              <a:gd name="connsiteX5" fmla="*/ 47 w 12192632"/>
              <a:gd name="connsiteY5" fmla="*/ 4041365 h 6858426"/>
              <a:gd name="connsiteX6" fmla="*/ 4587036 w 12192632"/>
              <a:gd name="connsiteY6" fmla="*/ 4041793 h 6858426"/>
              <a:gd name="connsiteX0" fmla="*/ 4587036 w 12192632"/>
              <a:gd name="connsiteY0" fmla="*/ 4044698 h 6861331"/>
              <a:gd name="connsiteX1" fmla="*/ 4587462 w 12192632"/>
              <a:gd name="connsiteY1" fmla="*/ 2905 h 6861331"/>
              <a:gd name="connsiteX2" fmla="*/ 12192632 w 12192632"/>
              <a:gd name="connsiteY2" fmla="*/ 0 h 6861331"/>
              <a:gd name="connsiteX3" fmla="*/ 12192473 w 12192632"/>
              <a:gd name="connsiteY3" fmla="*/ 6861331 h 6861331"/>
              <a:gd name="connsiteX4" fmla="*/ 473 w 12192632"/>
              <a:gd name="connsiteY4" fmla="*/ 6861331 h 6861331"/>
              <a:gd name="connsiteX5" fmla="*/ 47 w 12192632"/>
              <a:gd name="connsiteY5" fmla="*/ 4044270 h 6861331"/>
              <a:gd name="connsiteX6" fmla="*/ 4587036 w 12192632"/>
              <a:gd name="connsiteY6" fmla="*/ 4044698 h 6861331"/>
              <a:gd name="connsiteX0" fmla="*/ 4587036 w 12192632"/>
              <a:gd name="connsiteY0" fmla="*/ 4044698 h 6861331"/>
              <a:gd name="connsiteX1" fmla="*/ 5186551 w 12192632"/>
              <a:gd name="connsiteY1" fmla="*/ 13416 h 6861331"/>
              <a:gd name="connsiteX2" fmla="*/ 12192632 w 12192632"/>
              <a:gd name="connsiteY2" fmla="*/ 0 h 6861331"/>
              <a:gd name="connsiteX3" fmla="*/ 12192473 w 12192632"/>
              <a:gd name="connsiteY3" fmla="*/ 6861331 h 6861331"/>
              <a:gd name="connsiteX4" fmla="*/ 473 w 12192632"/>
              <a:gd name="connsiteY4" fmla="*/ 6861331 h 6861331"/>
              <a:gd name="connsiteX5" fmla="*/ 47 w 12192632"/>
              <a:gd name="connsiteY5" fmla="*/ 4044270 h 6861331"/>
              <a:gd name="connsiteX6" fmla="*/ 4587036 w 12192632"/>
              <a:gd name="connsiteY6" fmla="*/ 4044698 h 6861331"/>
              <a:gd name="connsiteX0" fmla="*/ 4587036 w 12192632"/>
              <a:gd name="connsiteY0" fmla="*/ 4044698 h 6861331"/>
              <a:gd name="connsiteX1" fmla="*/ 5007875 w 12192632"/>
              <a:gd name="connsiteY1" fmla="*/ 13416 h 6861331"/>
              <a:gd name="connsiteX2" fmla="*/ 12192632 w 12192632"/>
              <a:gd name="connsiteY2" fmla="*/ 0 h 6861331"/>
              <a:gd name="connsiteX3" fmla="*/ 12192473 w 12192632"/>
              <a:gd name="connsiteY3" fmla="*/ 6861331 h 6861331"/>
              <a:gd name="connsiteX4" fmla="*/ 473 w 12192632"/>
              <a:gd name="connsiteY4" fmla="*/ 6861331 h 6861331"/>
              <a:gd name="connsiteX5" fmla="*/ 47 w 12192632"/>
              <a:gd name="connsiteY5" fmla="*/ 4044270 h 6861331"/>
              <a:gd name="connsiteX6" fmla="*/ 4587036 w 12192632"/>
              <a:gd name="connsiteY6" fmla="*/ 4044698 h 6861331"/>
              <a:gd name="connsiteX0" fmla="*/ 5070512 w 12192632"/>
              <a:gd name="connsiteY0" fmla="*/ 3424588 h 6861331"/>
              <a:gd name="connsiteX1" fmla="*/ 5007875 w 12192632"/>
              <a:gd name="connsiteY1" fmla="*/ 13416 h 6861331"/>
              <a:gd name="connsiteX2" fmla="*/ 12192632 w 12192632"/>
              <a:gd name="connsiteY2" fmla="*/ 0 h 6861331"/>
              <a:gd name="connsiteX3" fmla="*/ 12192473 w 12192632"/>
              <a:gd name="connsiteY3" fmla="*/ 6861331 h 6861331"/>
              <a:gd name="connsiteX4" fmla="*/ 473 w 12192632"/>
              <a:gd name="connsiteY4" fmla="*/ 6861331 h 6861331"/>
              <a:gd name="connsiteX5" fmla="*/ 47 w 12192632"/>
              <a:gd name="connsiteY5" fmla="*/ 4044270 h 6861331"/>
              <a:gd name="connsiteX6" fmla="*/ 5070512 w 12192632"/>
              <a:gd name="connsiteY6" fmla="*/ 3424588 h 6861331"/>
              <a:gd name="connsiteX0" fmla="*/ 5007450 w 12192632"/>
              <a:gd name="connsiteY0" fmla="*/ 3435098 h 6861331"/>
              <a:gd name="connsiteX1" fmla="*/ 5007875 w 12192632"/>
              <a:gd name="connsiteY1" fmla="*/ 13416 h 6861331"/>
              <a:gd name="connsiteX2" fmla="*/ 12192632 w 12192632"/>
              <a:gd name="connsiteY2" fmla="*/ 0 h 6861331"/>
              <a:gd name="connsiteX3" fmla="*/ 12192473 w 12192632"/>
              <a:gd name="connsiteY3" fmla="*/ 6861331 h 6861331"/>
              <a:gd name="connsiteX4" fmla="*/ 473 w 12192632"/>
              <a:gd name="connsiteY4" fmla="*/ 6861331 h 6861331"/>
              <a:gd name="connsiteX5" fmla="*/ 47 w 12192632"/>
              <a:gd name="connsiteY5" fmla="*/ 4044270 h 6861331"/>
              <a:gd name="connsiteX6" fmla="*/ 5007450 w 12192632"/>
              <a:gd name="connsiteY6" fmla="*/ 3435098 h 6861331"/>
              <a:gd name="connsiteX0" fmla="*/ 5007450 w 12192632"/>
              <a:gd name="connsiteY0" fmla="*/ 3435098 h 6861331"/>
              <a:gd name="connsiteX1" fmla="*/ 5007875 w 12192632"/>
              <a:gd name="connsiteY1" fmla="*/ 13416 h 6861331"/>
              <a:gd name="connsiteX2" fmla="*/ 12192632 w 12192632"/>
              <a:gd name="connsiteY2" fmla="*/ 0 h 6861331"/>
              <a:gd name="connsiteX3" fmla="*/ 12192473 w 12192632"/>
              <a:gd name="connsiteY3" fmla="*/ 6861331 h 6861331"/>
              <a:gd name="connsiteX4" fmla="*/ 473 w 12192632"/>
              <a:gd name="connsiteY4" fmla="*/ 6861331 h 6861331"/>
              <a:gd name="connsiteX5" fmla="*/ 47 w 12192632"/>
              <a:gd name="connsiteY5" fmla="*/ 3434670 h 6861331"/>
              <a:gd name="connsiteX6" fmla="*/ 5007450 w 12192632"/>
              <a:gd name="connsiteY6" fmla="*/ 3435098 h 6861331"/>
              <a:gd name="connsiteX0" fmla="*/ 5017913 w 12203095"/>
              <a:gd name="connsiteY0" fmla="*/ 3435098 h 6861331"/>
              <a:gd name="connsiteX1" fmla="*/ 5018338 w 12203095"/>
              <a:gd name="connsiteY1" fmla="*/ 13416 h 6861331"/>
              <a:gd name="connsiteX2" fmla="*/ 12203095 w 12203095"/>
              <a:gd name="connsiteY2" fmla="*/ 0 h 6861331"/>
              <a:gd name="connsiteX3" fmla="*/ 12202936 w 12203095"/>
              <a:gd name="connsiteY3" fmla="*/ 6861331 h 6861331"/>
              <a:gd name="connsiteX4" fmla="*/ 10936 w 12203095"/>
              <a:gd name="connsiteY4" fmla="*/ 6861331 h 6861331"/>
              <a:gd name="connsiteX5" fmla="*/ 0 w 12203095"/>
              <a:gd name="connsiteY5" fmla="*/ 3434670 h 6861331"/>
              <a:gd name="connsiteX6" fmla="*/ 5017913 w 12203095"/>
              <a:gd name="connsiteY6" fmla="*/ 3435098 h 6861331"/>
              <a:gd name="connsiteX0" fmla="*/ 5017913 w 12203095"/>
              <a:gd name="connsiteY0" fmla="*/ 3435098 h 6861331"/>
              <a:gd name="connsiteX1" fmla="*/ 5018338 w 12203095"/>
              <a:gd name="connsiteY1" fmla="*/ 5499 h 6861331"/>
              <a:gd name="connsiteX2" fmla="*/ 12203095 w 12203095"/>
              <a:gd name="connsiteY2" fmla="*/ 0 h 6861331"/>
              <a:gd name="connsiteX3" fmla="*/ 12202936 w 12203095"/>
              <a:gd name="connsiteY3" fmla="*/ 6861331 h 6861331"/>
              <a:gd name="connsiteX4" fmla="*/ 10936 w 12203095"/>
              <a:gd name="connsiteY4" fmla="*/ 6861331 h 6861331"/>
              <a:gd name="connsiteX5" fmla="*/ 0 w 12203095"/>
              <a:gd name="connsiteY5" fmla="*/ 3434670 h 6861331"/>
              <a:gd name="connsiteX6" fmla="*/ 5017913 w 12203095"/>
              <a:gd name="connsiteY6" fmla="*/ 3435098 h 6861331"/>
              <a:gd name="connsiteX0" fmla="*/ 5017913 w 12203095"/>
              <a:gd name="connsiteY0" fmla="*/ 3435098 h 6861331"/>
              <a:gd name="connsiteX1" fmla="*/ 5018338 w 12203095"/>
              <a:gd name="connsiteY1" fmla="*/ 1541 h 6861331"/>
              <a:gd name="connsiteX2" fmla="*/ 12203095 w 12203095"/>
              <a:gd name="connsiteY2" fmla="*/ 0 h 6861331"/>
              <a:gd name="connsiteX3" fmla="*/ 12202936 w 12203095"/>
              <a:gd name="connsiteY3" fmla="*/ 6861331 h 6861331"/>
              <a:gd name="connsiteX4" fmla="*/ 10936 w 12203095"/>
              <a:gd name="connsiteY4" fmla="*/ 6861331 h 6861331"/>
              <a:gd name="connsiteX5" fmla="*/ 0 w 12203095"/>
              <a:gd name="connsiteY5" fmla="*/ 3434670 h 6861331"/>
              <a:gd name="connsiteX6" fmla="*/ 5017913 w 12203095"/>
              <a:gd name="connsiteY6" fmla="*/ 3435098 h 6861331"/>
              <a:gd name="connsiteX0" fmla="*/ 5007581 w 12192763"/>
              <a:gd name="connsiteY0" fmla="*/ 3435098 h 6861331"/>
              <a:gd name="connsiteX1" fmla="*/ 5008006 w 12192763"/>
              <a:gd name="connsiteY1" fmla="*/ 1541 h 6861331"/>
              <a:gd name="connsiteX2" fmla="*/ 12192763 w 12192763"/>
              <a:gd name="connsiteY2" fmla="*/ 0 h 6861331"/>
              <a:gd name="connsiteX3" fmla="*/ 12192604 w 12192763"/>
              <a:gd name="connsiteY3" fmla="*/ 6861331 h 6861331"/>
              <a:gd name="connsiteX4" fmla="*/ 604 w 12192763"/>
              <a:gd name="connsiteY4" fmla="*/ 6861331 h 6861331"/>
              <a:gd name="connsiteX5" fmla="*/ 0 w 12192763"/>
              <a:gd name="connsiteY5" fmla="*/ 3434670 h 6861331"/>
              <a:gd name="connsiteX6" fmla="*/ 5007581 w 12192763"/>
              <a:gd name="connsiteY6" fmla="*/ 3435098 h 6861331"/>
              <a:gd name="connsiteX0" fmla="*/ 5007581 w 12192763"/>
              <a:gd name="connsiteY0" fmla="*/ 3435098 h 6863993"/>
              <a:gd name="connsiteX1" fmla="*/ 5008006 w 12192763"/>
              <a:gd name="connsiteY1" fmla="*/ 1541 h 6863993"/>
              <a:gd name="connsiteX2" fmla="*/ 12192763 w 12192763"/>
              <a:gd name="connsiteY2" fmla="*/ 0 h 6863993"/>
              <a:gd name="connsiteX3" fmla="*/ 12192604 w 12192763"/>
              <a:gd name="connsiteY3" fmla="*/ 6861331 h 6863993"/>
              <a:gd name="connsiteX4" fmla="*/ 604 w 12192763"/>
              <a:gd name="connsiteY4" fmla="*/ 6863993 h 6863993"/>
              <a:gd name="connsiteX5" fmla="*/ 0 w 12192763"/>
              <a:gd name="connsiteY5" fmla="*/ 3434670 h 6863993"/>
              <a:gd name="connsiteX6" fmla="*/ 5007581 w 12192763"/>
              <a:gd name="connsiteY6" fmla="*/ 3435098 h 6863993"/>
              <a:gd name="connsiteX0" fmla="*/ 5007581 w 12192763"/>
              <a:gd name="connsiteY0" fmla="*/ 3435098 h 6863993"/>
              <a:gd name="connsiteX1" fmla="*/ 5008006 w 12192763"/>
              <a:gd name="connsiteY1" fmla="*/ 1541 h 6863993"/>
              <a:gd name="connsiteX2" fmla="*/ 12192763 w 12192763"/>
              <a:gd name="connsiteY2" fmla="*/ 0 h 6863993"/>
              <a:gd name="connsiteX3" fmla="*/ 12192604 w 12192763"/>
              <a:gd name="connsiteY3" fmla="*/ 6863993 h 6863993"/>
              <a:gd name="connsiteX4" fmla="*/ 604 w 12192763"/>
              <a:gd name="connsiteY4" fmla="*/ 6863993 h 6863993"/>
              <a:gd name="connsiteX5" fmla="*/ 0 w 12192763"/>
              <a:gd name="connsiteY5" fmla="*/ 3434670 h 6863993"/>
              <a:gd name="connsiteX6" fmla="*/ 5007581 w 12192763"/>
              <a:gd name="connsiteY6" fmla="*/ 3435098 h 68639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92763" h="6863993">
                <a:moveTo>
                  <a:pt x="5007581" y="3435098"/>
                </a:moveTo>
                <a:cubicBezTo>
                  <a:pt x="5009026" y="2185562"/>
                  <a:pt x="5006561" y="1251077"/>
                  <a:pt x="5008006" y="1541"/>
                </a:cubicBezTo>
                <a:lnTo>
                  <a:pt x="12192763" y="0"/>
                </a:lnTo>
                <a:cubicBezTo>
                  <a:pt x="12192356" y="2286000"/>
                  <a:pt x="12193011" y="4577993"/>
                  <a:pt x="12192604" y="6863993"/>
                </a:cubicBezTo>
                <a:lnTo>
                  <a:pt x="604" y="6863993"/>
                </a:lnTo>
                <a:cubicBezTo>
                  <a:pt x="-841" y="5824639"/>
                  <a:pt x="1445" y="4474024"/>
                  <a:pt x="0" y="3434670"/>
                </a:cubicBezTo>
                <a:lnTo>
                  <a:pt x="5007581" y="3435098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/>
          <a:lstStyle>
            <a:lvl1pPr algn="r">
              <a:defRPr/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46DB4970-1539-45AF-95B7-E0F4F6E0F51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77825" y="6480175"/>
            <a:ext cx="4114844" cy="214158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>
              <a:defRPr sz="700" cap="all" baseline="0">
                <a:solidFill>
                  <a:schemeClr val="bg1"/>
                </a:solidFill>
              </a:defRPr>
            </a:lvl1pPr>
          </a:lstStyle>
          <a:p>
            <a:endParaRPr lang="en-GB"/>
          </a:p>
        </p:txBody>
      </p:sp>
      <p:sp>
        <p:nvSpPr>
          <p:cNvPr id="13" name="Text Placeholder 8">
            <a:extLst>
              <a:ext uri="{FF2B5EF4-FFF2-40B4-BE49-F238E27FC236}">
                <a16:creationId xmlns:a16="http://schemas.microsoft.com/office/drawing/2014/main" id="{EDA13F96-9EC4-6448-A502-7404EB3B6B7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77825" y="6174001"/>
            <a:ext cx="3607594" cy="207749"/>
          </a:xfrm>
        </p:spPr>
        <p:txBody>
          <a:bodyPr/>
          <a:lstStyle>
            <a:lvl1pPr>
              <a:defRPr sz="1200">
                <a:solidFill>
                  <a:schemeClr val="bg1"/>
                </a:solidFill>
              </a:defRPr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DF450845-6306-BE4C-931F-3C003D58AE5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77825" y="331481"/>
            <a:ext cx="4317005" cy="1243158"/>
          </a:xfrm>
        </p:spPr>
        <p:txBody>
          <a:bodyPr anchor="b"/>
          <a:lstStyle>
            <a:lvl1pPr algn="l">
              <a:defRPr sz="425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8" name="Subtitle 2">
            <a:extLst>
              <a:ext uri="{FF2B5EF4-FFF2-40B4-BE49-F238E27FC236}">
                <a16:creationId xmlns:a16="http://schemas.microsoft.com/office/drawing/2014/main" id="{F9E36FFE-12C5-2940-8E67-2313E33B5D1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77825" y="1925638"/>
            <a:ext cx="4317005" cy="1131461"/>
          </a:xfrm>
        </p:spPr>
        <p:txBody>
          <a:bodyPr/>
          <a:lstStyle>
            <a:lvl1pPr marL="0" indent="0" algn="l">
              <a:buNone/>
              <a:defRPr sz="160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604078285"/>
      </p:ext>
    </p:extLst>
  </p:cSld>
  <p:clrMapOvr>
    <a:masterClrMapping/>
  </p:clrMapOvr>
  <p:transition>
    <p:fade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and Two Images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77825" y="1925637"/>
            <a:ext cx="4588975" cy="3601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CC380D-5F44-41E8-971E-CDD19ED6F8E3}" type="slidenum">
              <a:rPr lang="en-GB" smtClean="0"/>
              <a:t>‹Nº›</a:t>
            </a:fld>
            <a:endParaRPr lang="en-GB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29F55C70-09CB-44D7-B3B4-B2ED40D94E7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205788" y="1925638"/>
            <a:ext cx="3607200" cy="1981800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8" name="Picture Placeholder 8">
            <a:extLst>
              <a:ext uri="{FF2B5EF4-FFF2-40B4-BE49-F238E27FC236}">
                <a16:creationId xmlns:a16="http://schemas.microsoft.com/office/drawing/2014/main" id="{373D2010-09BB-46C7-9406-54716849AF80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5944988" y="3907438"/>
            <a:ext cx="2260800" cy="1620000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4727321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ix Images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0" y="377825"/>
            <a:ext cx="5718175" cy="85010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0" y="1925636"/>
            <a:ext cx="5718175" cy="41322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CC380D-5F44-41E8-971E-CDD19ED6F8E3}" type="slidenum">
              <a:rPr lang="en-GB" smtClean="0"/>
              <a:t>‹Nº›</a:t>
            </a:fld>
            <a:endParaRPr lang="en-GB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29F55C70-09CB-44D7-B3B4-B2ED40D94E7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80000" y="180000"/>
            <a:ext cx="2725200" cy="2116800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4F3A664E-59DC-40BA-ACF6-BD40A3C20418}"/>
              </a:ext>
            </a:extLst>
          </p:cNvPr>
          <p:cNvCxnSpPr>
            <a:cxnSpLocks/>
          </p:cNvCxnSpPr>
          <p:nvPr/>
        </p:nvCxnSpPr>
        <p:spPr>
          <a:xfrm>
            <a:off x="6096000" y="1227932"/>
            <a:ext cx="5718175" cy="0"/>
          </a:xfrm>
          <a:prstGeom prst="line">
            <a:avLst/>
          </a:prstGeom>
          <a:ln w="317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Picture Placeholder 8">
            <a:extLst>
              <a:ext uri="{FF2B5EF4-FFF2-40B4-BE49-F238E27FC236}">
                <a16:creationId xmlns:a16="http://schemas.microsoft.com/office/drawing/2014/main" id="{28CC8875-8D26-418B-937D-72C5CEF65B65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3027474" y="180000"/>
            <a:ext cx="2725200" cy="2116800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5" name="Picture Placeholder 8">
            <a:extLst>
              <a:ext uri="{FF2B5EF4-FFF2-40B4-BE49-F238E27FC236}">
                <a16:creationId xmlns:a16="http://schemas.microsoft.com/office/drawing/2014/main" id="{8C4B87CC-DF04-4C9E-B408-09B9AA0087F8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180000" y="2370600"/>
            <a:ext cx="2725200" cy="2116800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6" name="Picture Placeholder 8">
            <a:extLst>
              <a:ext uri="{FF2B5EF4-FFF2-40B4-BE49-F238E27FC236}">
                <a16:creationId xmlns:a16="http://schemas.microsoft.com/office/drawing/2014/main" id="{AB4C21B3-10D9-4CF1-850E-EEB787F30172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3027474" y="2370600"/>
            <a:ext cx="2725200" cy="2116800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7" name="Picture Placeholder 8">
            <a:extLst>
              <a:ext uri="{FF2B5EF4-FFF2-40B4-BE49-F238E27FC236}">
                <a16:creationId xmlns:a16="http://schemas.microsoft.com/office/drawing/2014/main" id="{8F1AF673-EA7C-4501-B4B1-2DB89AA0D9B4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180000" y="4561200"/>
            <a:ext cx="2725200" cy="2116800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8" name="Picture Placeholder 8">
            <a:extLst>
              <a:ext uri="{FF2B5EF4-FFF2-40B4-BE49-F238E27FC236}">
                <a16:creationId xmlns:a16="http://schemas.microsoft.com/office/drawing/2014/main" id="{45ADD8CC-40D0-46F0-80B0-6902EE996717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3027474" y="4561200"/>
            <a:ext cx="2725200" cy="2116800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grpSp>
        <p:nvGrpSpPr>
          <p:cNvPr id="19" name="Group 4">
            <a:extLst>
              <a:ext uri="{FF2B5EF4-FFF2-40B4-BE49-F238E27FC236}">
                <a16:creationId xmlns:a16="http://schemas.microsoft.com/office/drawing/2014/main" id="{5783A504-44F0-4BE2-A4F2-2B71740736AD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10296048" y="6238239"/>
            <a:ext cx="1269026" cy="446803"/>
            <a:chOff x="0" y="1146"/>
            <a:chExt cx="5760" cy="2028"/>
          </a:xfrm>
        </p:grpSpPr>
        <p:sp>
          <p:nvSpPr>
            <p:cNvPr id="20" name="Freeform 5">
              <a:extLst>
                <a:ext uri="{FF2B5EF4-FFF2-40B4-BE49-F238E27FC236}">
                  <a16:creationId xmlns:a16="http://schemas.microsoft.com/office/drawing/2014/main" id="{68B8A84F-BACF-46F5-BF3D-0EAAFFC2CE5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0" y="1146"/>
              <a:ext cx="1673" cy="1673"/>
            </a:xfrm>
            <a:custGeom>
              <a:avLst/>
              <a:gdLst>
                <a:gd name="T0" fmla="*/ 349 w 1394"/>
                <a:gd name="T1" fmla="*/ 348 h 1394"/>
                <a:gd name="T2" fmla="*/ 697 w 1394"/>
                <a:gd name="T3" fmla="*/ 0 h 1394"/>
                <a:gd name="T4" fmla="*/ 1045 w 1394"/>
                <a:gd name="T5" fmla="*/ 348 h 1394"/>
                <a:gd name="T6" fmla="*/ 349 w 1394"/>
                <a:gd name="T7" fmla="*/ 348 h 1394"/>
                <a:gd name="T8" fmla="*/ 349 w 1394"/>
                <a:gd name="T9" fmla="*/ 1045 h 1394"/>
                <a:gd name="T10" fmla="*/ 697 w 1394"/>
                <a:gd name="T11" fmla="*/ 1394 h 1394"/>
                <a:gd name="T12" fmla="*/ 1045 w 1394"/>
                <a:gd name="T13" fmla="*/ 1045 h 1394"/>
                <a:gd name="T14" fmla="*/ 349 w 1394"/>
                <a:gd name="T15" fmla="*/ 1045 h 1394"/>
                <a:gd name="T16" fmla="*/ 664 w 1394"/>
                <a:gd name="T17" fmla="*/ 695 h 1394"/>
                <a:gd name="T18" fmla="*/ 349 w 1394"/>
                <a:gd name="T19" fmla="*/ 348 h 1394"/>
                <a:gd name="T20" fmla="*/ 0 w 1394"/>
                <a:gd name="T21" fmla="*/ 697 h 1394"/>
                <a:gd name="T22" fmla="*/ 349 w 1394"/>
                <a:gd name="T23" fmla="*/ 1045 h 1394"/>
                <a:gd name="T24" fmla="*/ 664 w 1394"/>
                <a:gd name="T25" fmla="*/ 698 h 1394"/>
                <a:gd name="T26" fmla="*/ 664 w 1394"/>
                <a:gd name="T27" fmla="*/ 695 h 1394"/>
                <a:gd name="T28" fmla="*/ 730 w 1394"/>
                <a:gd name="T29" fmla="*/ 698 h 1394"/>
                <a:gd name="T30" fmla="*/ 1045 w 1394"/>
                <a:gd name="T31" fmla="*/ 1045 h 1394"/>
                <a:gd name="T32" fmla="*/ 1394 w 1394"/>
                <a:gd name="T33" fmla="*/ 697 h 1394"/>
                <a:gd name="T34" fmla="*/ 1045 w 1394"/>
                <a:gd name="T35" fmla="*/ 348 h 1394"/>
                <a:gd name="T36" fmla="*/ 730 w 1394"/>
                <a:gd name="T37" fmla="*/ 695 h 1394"/>
                <a:gd name="T38" fmla="*/ 730 w 1394"/>
                <a:gd name="T39" fmla="*/ 698 h 13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394" h="1394">
                  <a:moveTo>
                    <a:pt x="349" y="348"/>
                  </a:moveTo>
                  <a:cubicBezTo>
                    <a:pt x="349" y="156"/>
                    <a:pt x="505" y="0"/>
                    <a:pt x="697" y="0"/>
                  </a:cubicBezTo>
                  <a:cubicBezTo>
                    <a:pt x="889" y="0"/>
                    <a:pt x="1045" y="156"/>
                    <a:pt x="1045" y="348"/>
                  </a:cubicBezTo>
                  <a:cubicBezTo>
                    <a:pt x="349" y="348"/>
                    <a:pt x="349" y="348"/>
                    <a:pt x="349" y="348"/>
                  </a:cubicBezTo>
                  <a:moveTo>
                    <a:pt x="349" y="1045"/>
                  </a:moveTo>
                  <a:cubicBezTo>
                    <a:pt x="349" y="1238"/>
                    <a:pt x="505" y="1394"/>
                    <a:pt x="697" y="1394"/>
                  </a:cubicBezTo>
                  <a:cubicBezTo>
                    <a:pt x="889" y="1394"/>
                    <a:pt x="1045" y="1238"/>
                    <a:pt x="1045" y="1045"/>
                  </a:cubicBezTo>
                  <a:lnTo>
                    <a:pt x="349" y="1045"/>
                  </a:lnTo>
                  <a:close/>
                  <a:moveTo>
                    <a:pt x="664" y="695"/>
                  </a:moveTo>
                  <a:cubicBezTo>
                    <a:pt x="487" y="679"/>
                    <a:pt x="349" y="530"/>
                    <a:pt x="349" y="348"/>
                  </a:cubicBezTo>
                  <a:cubicBezTo>
                    <a:pt x="156" y="348"/>
                    <a:pt x="0" y="504"/>
                    <a:pt x="0" y="697"/>
                  </a:cubicBezTo>
                  <a:cubicBezTo>
                    <a:pt x="0" y="889"/>
                    <a:pt x="156" y="1045"/>
                    <a:pt x="349" y="1045"/>
                  </a:cubicBezTo>
                  <a:cubicBezTo>
                    <a:pt x="349" y="864"/>
                    <a:pt x="487" y="715"/>
                    <a:pt x="664" y="698"/>
                  </a:cubicBezTo>
                  <a:lnTo>
                    <a:pt x="664" y="695"/>
                  </a:lnTo>
                  <a:close/>
                  <a:moveTo>
                    <a:pt x="730" y="698"/>
                  </a:moveTo>
                  <a:cubicBezTo>
                    <a:pt x="907" y="715"/>
                    <a:pt x="1045" y="864"/>
                    <a:pt x="1045" y="1045"/>
                  </a:cubicBezTo>
                  <a:cubicBezTo>
                    <a:pt x="1238" y="1045"/>
                    <a:pt x="1394" y="889"/>
                    <a:pt x="1394" y="697"/>
                  </a:cubicBezTo>
                  <a:cubicBezTo>
                    <a:pt x="1394" y="504"/>
                    <a:pt x="1238" y="348"/>
                    <a:pt x="1045" y="348"/>
                  </a:cubicBezTo>
                  <a:cubicBezTo>
                    <a:pt x="1045" y="530"/>
                    <a:pt x="907" y="679"/>
                    <a:pt x="730" y="695"/>
                  </a:cubicBezTo>
                  <a:lnTo>
                    <a:pt x="730" y="698"/>
                  </a:lnTo>
                  <a:close/>
                </a:path>
              </a:pathLst>
            </a:custGeom>
            <a:solidFill>
              <a:srgbClr val="0087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" name="Rectangle 6">
              <a:extLst>
                <a:ext uri="{FF2B5EF4-FFF2-40B4-BE49-F238E27FC236}">
                  <a16:creationId xmlns:a16="http://schemas.microsoft.com/office/drawing/2014/main" id="{4C18E5A0-60B3-4D88-A3A4-77B9DF67542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46" y="2761"/>
              <a:ext cx="63" cy="59"/>
            </a:xfrm>
            <a:prstGeom prst="rect">
              <a:avLst/>
            </a:prstGeom>
            <a:solidFill>
              <a:srgbClr val="3742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2" name="Freeform 7">
              <a:extLst>
                <a:ext uri="{FF2B5EF4-FFF2-40B4-BE49-F238E27FC236}">
                  <a16:creationId xmlns:a16="http://schemas.microsoft.com/office/drawing/2014/main" id="{B851E26F-3EDB-4FD0-830D-BC31F48A8F5A}"/>
                </a:ext>
              </a:extLst>
            </p:cNvPr>
            <p:cNvSpPr>
              <a:spLocks/>
            </p:cNvSpPr>
            <p:nvPr/>
          </p:nvSpPr>
          <p:spPr bwMode="auto">
            <a:xfrm>
              <a:off x="2091" y="1565"/>
              <a:ext cx="875" cy="843"/>
            </a:xfrm>
            <a:custGeom>
              <a:avLst/>
              <a:gdLst>
                <a:gd name="T0" fmla="*/ 437 w 875"/>
                <a:gd name="T1" fmla="*/ 427 h 843"/>
                <a:gd name="T2" fmla="*/ 267 w 875"/>
                <a:gd name="T3" fmla="*/ 0 h 843"/>
                <a:gd name="T4" fmla="*/ 0 w 875"/>
                <a:gd name="T5" fmla="*/ 0 h 843"/>
                <a:gd name="T6" fmla="*/ 0 w 875"/>
                <a:gd name="T7" fmla="*/ 834 h 843"/>
                <a:gd name="T8" fmla="*/ 179 w 875"/>
                <a:gd name="T9" fmla="*/ 834 h 843"/>
                <a:gd name="T10" fmla="*/ 179 w 875"/>
                <a:gd name="T11" fmla="*/ 242 h 843"/>
                <a:gd name="T12" fmla="*/ 437 w 875"/>
                <a:gd name="T13" fmla="*/ 843 h 843"/>
                <a:gd name="T14" fmla="*/ 437 w 875"/>
                <a:gd name="T15" fmla="*/ 843 h 843"/>
                <a:gd name="T16" fmla="*/ 695 w 875"/>
                <a:gd name="T17" fmla="*/ 242 h 843"/>
                <a:gd name="T18" fmla="*/ 695 w 875"/>
                <a:gd name="T19" fmla="*/ 834 h 843"/>
                <a:gd name="T20" fmla="*/ 875 w 875"/>
                <a:gd name="T21" fmla="*/ 834 h 843"/>
                <a:gd name="T22" fmla="*/ 875 w 875"/>
                <a:gd name="T23" fmla="*/ 0 h 843"/>
                <a:gd name="T24" fmla="*/ 609 w 875"/>
                <a:gd name="T25" fmla="*/ 0 h 843"/>
                <a:gd name="T26" fmla="*/ 437 w 875"/>
                <a:gd name="T27" fmla="*/ 427 h 8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875" h="843">
                  <a:moveTo>
                    <a:pt x="437" y="427"/>
                  </a:moveTo>
                  <a:lnTo>
                    <a:pt x="267" y="0"/>
                  </a:lnTo>
                  <a:lnTo>
                    <a:pt x="0" y="0"/>
                  </a:lnTo>
                  <a:lnTo>
                    <a:pt x="0" y="834"/>
                  </a:lnTo>
                  <a:lnTo>
                    <a:pt x="179" y="834"/>
                  </a:lnTo>
                  <a:lnTo>
                    <a:pt x="179" y="242"/>
                  </a:lnTo>
                  <a:lnTo>
                    <a:pt x="437" y="843"/>
                  </a:lnTo>
                  <a:lnTo>
                    <a:pt x="437" y="843"/>
                  </a:lnTo>
                  <a:lnTo>
                    <a:pt x="695" y="242"/>
                  </a:lnTo>
                  <a:lnTo>
                    <a:pt x="695" y="834"/>
                  </a:lnTo>
                  <a:lnTo>
                    <a:pt x="875" y="834"/>
                  </a:lnTo>
                  <a:lnTo>
                    <a:pt x="875" y="0"/>
                  </a:lnTo>
                  <a:lnTo>
                    <a:pt x="609" y="0"/>
                  </a:lnTo>
                  <a:lnTo>
                    <a:pt x="437" y="427"/>
                  </a:lnTo>
                  <a:close/>
                </a:path>
              </a:pathLst>
            </a:custGeom>
            <a:solidFill>
              <a:srgbClr val="3742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3" name="Freeform 8">
              <a:extLst>
                <a:ext uri="{FF2B5EF4-FFF2-40B4-BE49-F238E27FC236}">
                  <a16:creationId xmlns:a16="http://schemas.microsoft.com/office/drawing/2014/main" id="{881E8069-7309-46A6-8570-7BADCE4E88DD}"/>
                </a:ext>
              </a:extLst>
            </p:cNvPr>
            <p:cNvSpPr>
              <a:spLocks/>
            </p:cNvSpPr>
            <p:nvPr/>
          </p:nvSpPr>
          <p:spPr bwMode="auto">
            <a:xfrm>
              <a:off x="3005" y="2876"/>
              <a:ext cx="432" cy="290"/>
            </a:xfrm>
            <a:custGeom>
              <a:avLst/>
              <a:gdLst>
                <a:gd name="T0" fmla="*/ 274 w 360"/>
                <a:gd name="T1" fmla="*/ 0 h 241"/>
                <a:gd name="T2" fmla="*/ 195 w 360"/>
                <a:gd name="T3" fmla="*/ 44 h 241"/>
                <a:gd name="T4" fmla="*/ 118 w 360"/>
                <a:gd name="T5" fmla="*/ 0 h 241"/>
                <a:gd name="T6" fmla="*/ 44 w 360"/>
                <a:gd name="T7" fmla="*/ 40 h 241"/>
                <a:gd name="T8" fmla="*/ 44 w 360"/>
                <a:gd name="T9" fmla="*/ 6 h 241"/>
                <a:gd name="T10" fmla="*/ 0 w 360"/>
                <a:gd name="T11" fmla="*/ 6 h 241"/>
                <a:gd name="T12" fmla="*/ 1 w 360"/>
                <a:gd name="T13" fmla="*/ 38 h 241"/>
                <a:gd name="T14" fmla="*/ 1 w 360"/>
                <a:gd name="T15" fmla="*/ 241 h 241"/>
                <a:gd name="T16" fmla="*/ 45 w 360"/>
                <a:gd name="T17" fmla="*/ 241 h 241"/>
                <a:gd name="T18" fmla="*/ 45 w 360"/>
                <a:gd name="T19" fmla="*/ 108 h 241"/>
                <a:gd name="T20" fmla="*/ 55 w 360"/>
                <a:gd name="T21" fmla="*/ 60 h 241"/>
                <a:gd name="T22" fmla="*/ 106 w 360"/>
                <a:gd name="T23" fmla="*/ 35 h 241"/>
                <a:gd name="T24" fmla="*/ 158 w 360"/>
                <a:gd name="T25" fmla="*/ 86 h 241"/>
                <a:gd name="T26" fmla="*/ 158 w 360"/>
                <a:gd name="T27" fmla="*/ 241 h 241"/>
                <a:gd name="T28" fmla="*/ 202 w 360"/>
                <a:gd name="T29" fmla="*/ 241 h 241"/>
                <a:gd name="T30" fmla="*/ 202 w 360"/>
                <a:gd name="T31" fmla="*/ 110 h 241"/>
                <a:gd name="T32" fmla="*/ 212 w 360"/>
                <a:gd name="T33" fmla="*/ 59 h 241"/>
                <a:gd name="T34" fmla="*/ 262 w 360"/>
                <a:gd name="T35" fmla="*/ 35 h 241"/>
                <a:gd name="T36" fmla="*/ 307 w 360"/>
                <a:gd name="T37" fmla="*/ 55 h 241"/>
                <a:gd name="T38" fmla="*/ 315 w 360"/>
                <a:gd name="T39" fmla="*/ 91 h 241"/>
                <a:gd name="T40" fmla="*/ 315 w 360"/>
                <a:gd name="T41" fmla="*/ 241 h 241"/>
                <a:gd name="T42" fmla="*/ 360 w 360"/>
                <a:gd name="T43" fmla="*/ 241 h 241"/>
                <a:gd name="T44" fmla="*/ 360 w 360"/>
                <a:gd name="T45" fmla="*/ 84 h 241"/>
                <a:gd name="T46" fmla="*/ 274 w 360"/>
                <a:gd name="T47" fmla="*/ 0 h 2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360" h="241">
                  <a:moveTo>
                    <a:pt x="274" y="0"/>
                  </a:moveTo>
                  <a:cubicBezTo>
                    <a:pt x="222" y="0"/>
                    <a:pt x="203" y="31"/>
                    <a:pt x="195" y="44"/>
                  </a:cubicBezTo>
                  <a:cubicBezTo>
                    <a:pt x="186" y="27"/>
                    <a:pt x="170" y="0"/>
                    <a:pt x="118" y="0"/>
                  </a:cubicBezTo>
                  <a:cubicBezTo>
                    <a:pt x="98" y="0"/>
                    <a:pt x="66" y="4"/>
                    <a:pt x="44" y="40"/>
                  </a:cubicBezTo>
                  <a:cubicBezTo>
                    <a:pt x="44" y="6"/>
                    <a:pt x="44" y="6"/>
                    <a:pt x="44" y="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1" y="38"/>
                    <a:pt x="1" y="38"/>
                    <a:pt x="1" y="38"/>
                  </a:cubicBezTo>
                  <a:cubicBezTo>
                    <a:pt x="1" y="241"/>
                    <a:pt x="1" y="241"/>
                    <a:pt x="1" y="241"/>
                  </a:cubicBezTo>
                  <a:cubicBezTo>
                    <a:pt x="45" y="241"/>
                    <a:pt x="45" y="241"/>
                    <a:pt x="45" y="241"/>
                  </a:cubicBezTo>
                  <a:cubicBezTo>
                    <a:pt x="45" y="108"/>
                    <a:pt x="45" y="108"/>
                    <a:pt x="45" y="108"/>
                  </a:cubicBezTo>
                  <a:cubicBezTo>
                    <a:pt x="45" y="93"/>
                    <a:pt x="45" y="74"/>
                    <a:pt x="55" y="60"/>
                  </a:cubicBezTo>
                  <a:cubicBezTo>
                    <a:pt x="60" y="53"/>
                    <a:pt x="76" y="35"/>
                    <a:pt x="106" y="35"/>
                  </a:cubicBezTo>
                  <a:cubicBezTo>
                    <a:pt x="141" y="35"/>
                    <a:pt x="158" y="57"/>
                    <a:pt x="158" y="86"/>
                  </a:cubicBezTo>
                  <a:cubicBezTo>
                    <a:pt x="158" y="241"/>
                    <a:pt x="158" y="241"/>
                    <a:pt x="158" y="241"/>
                  </a:cubicBezTo>
                  <a:cubicBezTo>
                    <a:pt x="202" y="241"/>
                    <a:pt x="202" y="241"/>
                    <a:pt x="202" y="241"/>
                  </a:cubicBezTo>
                  <a:cubicBezTo>
                    <a:pt x="202" y="110"/>
                    <a:pt x="202" y="110"/>
                    <a:pt x="202" y="110"/>
                  </a:cubicBezTo>
                  <a:cubicBezTo>
                    <a:pt x="202" y="100"/>
                    <a:pt x="202" y="74"/>
                    <a:pt x="212" y="59"/>
                  </a:cubicBezTo>
                  <a:cubicBezTo>
                    <a:pt x="218" y="51"/>
                    <a:pt x="234" y="35"/>
                    <a:pt x="262" y="35"/>
                  </a:cubicBezTo>
                  <a:cubicBezTo>
                    <a:pt x="285" y="35"/>
                    <a:pt x="300" y="44"/>
                    <a:pt x="307" y="55"/>
                  </a:cubicBezTo>
                  <a:cubicBezTo>
                    <a:pt x="311" y="61"/>
                    <a:pt x="315" y="70"/>
                    <a:pt x="315" y="91"/>
                  </a:cubicBezTo>
                  <a:cubicBezTo>
                    <a:pt x="315" y="241"/>
                    <a:pt x="315" y="241"/>
                    <a:pt x="315" y="241"/>
                  </a:cubicBezTo>
                  <a:cubicBezTo>
                    <a:pt x="360" y="241"/>
                    <a:pt x="360" y="241"/>
                    <a:pt x="360" y="241"/>
                  </a:cubicBezTo>
                  <a:cubicBezTo>
                    <a:pt x="360" y="84"/>
                    <a:pt x="360" y="84"/>
                    <a:pt x="360" y="84"/>
                  </a:cubicBezTo>
                  <a:cubicBezTo>
                    <a:pt x="360" y="14"/>
                    <a:pt x="308" y="0"/>
                    <a:pt x="274" y="0"/>
                  </a:cubicBezTo>
                  <a:close/>
                </a:path>
              </a:pathLst>
            </a:custGeom>
            <a:solidFill>
              <a:srgbClr val="3742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4" name="Freeform 9">
              <a:extLst>
                <a:ext uri="{FF2B5EF4-FFF2-40B4-BE49-F238E27FC236}">
                  <a16:creationId xmlns:a16="http://schemas.microsoft.com/office/drawing/2014/main" id="{20EA0A4E-D76E-4BDD-ABC8-5D8990550AE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059" y="2760"/>
              <a:ext cx="395" cy="406"/>
            </a:xfrm>
            <a:custGeom>
              <a:avLst/>
              <a:gdLst>
                <a:gd name="T0" fmla="*/ 230 w 395"/>
                <a:gd name="T1" fmla="*/ 0 h 406"/>
                <a:gd name="T2" fmla="*/ 170 w 395"/>
                <a:gd name="T3" fmla="*/ 0 h 406"/>
                <a:gd name="T4" fmla="*/ 0 w 395"/>
                <a:gd name="T5" fmla="*/ 406 h 406"/>
                <a:gd name="T6" fmla="*/ 57 w 395"/>
                <a:gd name="T7" fmla="*/ 406 h 406"/>
                <a:gd name="T8" fmla="*/ 102 w 395"/>
                <a:gd name="T9" fmla="*/ 300 h 406"/>
                <a:gd name="T10" fmla="*/ 289 w 395"/>
                <a:gd name="T11" fmla="*/ 300 h 406"/>
                <a:gd name="T12" fmla="*/ 333 w 395"/>
                <a:gd name="T13" fmla="*/ 406 h 406"/>
                <a:gd name="T14" fmla="*/ 395 w 395"/>
                <a:gd name="T15" fmla="*/ 406 h 406"/>
                <a:gd name="T16" fmla="*/ 230 w 395"/>
                <a:gd name="T17" fmla="*/ 0 h 406"/>
                <a:gd name="T18" fmla="*/ 120 w 395"/>
                <a:gd name="T19" fmla="*/ 254 h 406"/>
                <a:gd name="T20" fmla="*/ 198 w 395"/>
                <a:gd name="T21" fmla="*/ 56 h 406"/>
                <a:gd name="T22" fmla="*/ 272 w 395"/>
                <a:gd name="T23" fmla="*/ 254 h 406"/>
                <a:gd name="T24" fmla="*/ 120 w 395"/>
                <a:gd name="T25" fmla="*/ 254 h 4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95" h="406">
                  <a:moveTo>
                    <a:pt x="230" y="0"/>
                  </a:moveTo>
                  <a:lnTo>
                    <a:pt x="170" y="0"/>
                  </a:lnTo>
                  <a:lnTo>
                    <a:pt x="0" y="406"/>
                  </a:lnTo>
                  <a:lnTo>
                    <a:pt x="57" y="406"/>
                  </a:lnTo>
                  <a:lnTo>
                    <a:pt x="102" y="300"/>
                  </a:lnTo>
                  <a:lnTo>
                    <a:pt x="289" y="300"/>
                  </a:lnTo>
                  <a:lnTo>
                    <a:pt x="333" y="406"/>
                  </a:lnTo>
                  <a:lnTo>
                    <a:pt x="395" y="406"/>
                  </a:lnTo>
                  <a:lnTo>
                    <a:pt x="230" y="0"/>
                  </a:lnTo>
                  <a:close/>
                  <a:moveTo>
                    <a:pt x="120" y="254"/>
                  </a:moveTo>
                  <a:lnTo>
                    <a:pt x="198" y="56"/>
                  </a:lnTo>
                  <a:lnTo>
                    <a:pt x="272" y="254"/>
                  </a:lnTo>
                  <a:lnTo>
                    <a:pt x="120" y="254"/>
                  </a:lnTo>
                  <a:close/>
                </a:path>
              </a:pathLst>
            </a:custGeom>
            <a:solidFill>
              <a:srgbClr val="3742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5" name="Rectangle 10">
              <a:extLst>
                <a:ext uri="{FF2B5EF4-FFF2-40B4-BE49-F238E27FC236}">
                  <a16:creationId xmlns:a16="http://schemas.microsoft.com/office/drawing/2014/main" id="{4087FBCF-9CBC-4658-A941-580D250AB92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52" y="2884"/>
              <a:ext cx="51" cy="282"/>
            </a:xfrm>
            <a:prstGeom prst="rect">
              <a:avLst/>
            </a:prstGeom>
            <a:solidFill>
              <a:srgbClr val="3742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6" name="Freeform 11">
              <a:extLst>
                <a:ext uri="{FF2B5EF4-FFF2-40B4-BE49-F238E27FC236}">
                  <a16:creationId xmlns:a16="http://schemas.microsoft.com/office/drawing/2014/main" id="{6643B7AA-8282-43D2-A143-5D4C7690FB63}"/>
                </a:ext>
              </a:extLst>
            </p:cNvPr>
            <p:cNvSpPr>
              <a:spLocks/>
            </p:cNvSpPr>
            <p:nvPr/>
          </p:nvSpPr>
          <p:spPr bwMode="auto">
            <a:xfrm>
              <a:off x="2509" y="2879"/>
              <a:ext cx="246" cy="287"/>
            </a:xfrm>
            <a:custGeom>
              <a:avLst/>
              <a:gdLst>
                <a:gd name="T0" fmla="*/ 120 w 205"/>
                <a:gd name="T1" fmla="*/ 0 h 239"/>
                <a:gd name="T2" fmla="*/ 45 w 205"/>
                <a:gd name="T3" fmla="*/ 42 h 239"/>
                <a:gd name="T4" fmla="*/ 44 w 205"/>
                <a:gd name="T5" fmla="*/ 4 h 239"/>
                <a:gd name="T6" fmla="*/ 0 w 205"/>
                <a:gd name="T7" fmla="*/ 4 h 239"/>
                <a:gd name="T8" fmla="*/ 1 w 205"/>
                <a:gd name="T9" fmla="*/ 31 h 239"/>
                <a:gd name="T10" fmla="*/ 1 w 205"/>
                <a:gd name="T11" fmla="*/ 239 h 239"/>
                <a:gd name="T12" fmla="*/ 45 w 205"/>
                <a:gd name="T13" fmla="*/ 239 h 239"/>
                <a:gd name="T14" fmla="*/ 45 w 205"/>
                <a:gd name="T15" fmla="*/ 104 h 239"/>
                <a:gd name="T16" fmla="*/ 106 w 205"/>
                <a:gd name="T17" fmla="*/ 34 h 239"/>
                <a:gd name="T18" fmla="*/ 148 w 205"/>
                <a:gd name="T19" fmla="*/ 50 h 239"/>
                <a:gd name="T20" fmla="*/ 161 w 205"/>
                <a:gd name="T21" fmla="*/ 90 h 239"/>
                <a:gd name="T22" fmla="*/ 161 w 205"/>
                <a:gd name="T23" fmla="*/ 239 h 239"/>
                <a:gd name="T24" fmla="*/ 205 w 205"/>
                <a:gd name="T25" fmla="*/ 239 h 239"/>
                <a:gd name="T26" fmla="*/ 205 w 205"/>
                <a:gd name="T27" fmla="*/ 80 h 239"/>
                <a:gd name="T28" fmla="*/ 120 w 205"/>
                <a:gd name="T29" fmla="*/ 0 h 2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05" h="239">
                  <a:moveTo>
                    <a:pt x="120" y="0"/>
                  </a:moveTo>
                  <a:cubicBezTo>
                    <a:pt x="67" y="0"/>
                    <a:pt x="50" y="33"/>
                    <a:pt x="45" y="42"/>
                  </a:cubicBezTo>
                  <a:cubicBezTo>
                    <a:pt x="44" y="4"/>
                    <a:pt x="44" y="4"/>
                    <a:pt x="44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1" y="31"/>
                    <a:pt x="1" y="31"/>
                    <a:pt x="1" y="31"/>
                  </a:cubicBezTo>
                  <a:cubicBezTo>
                    <a:pt x="1" y="239"/>
                    <a:pt x="1" y="239"/>
                    <a:pt x="1" y="239"/>
                  </a:cubicBezTo>
                  <a:cubicBezTo>
                    <a:pt x="45" y="239"/>
                    <a:pt x="45" y="239"/>
                    <a:pt x="45" y="239"/>
                  </a:cubicBezTo>
                  <a:cubicBezTo>
                    <a:pt x="45" y="104"/>
                    <a:pt x="45" y="104"/>
                    <a:pt x="45" y="104"/>
                  </a:cubicBezTo>
                  <a:cubicBezTo>
                    <a:pt x="45" y="57"/>
                    <a:pt x="74" y="34"/>
                    <a:pt x="106" y="34"/>
                  </a:cubicBezTo>
                  <a:cubicBezTo>
                    <a:pt x="121" y="34"/>
                    <a:pt x="137" y="39"/>
                    <a:pt x="148" y="50"/>
                  </a:cubicBezTo>
                  <a:cubicBezTo>
                    <a:pt x="159" y="60"/>
                    <a:pt x="161" y="74"/>
                    <a:pt x="161" y="90"/>
                  </a:cubicBezTo>
                  <a:cubicBezTo>
                    <a:pt x="161" y="239"/>
                    <a:pt x="161" y="239"/>
                    <a:pt x="161" y="239"/>
                  </a:cubicBezTo>
                  <a:cubicBezTo>
                    <a:pt x="205" y="239"/>
                    <a:pt x="205" y="239"/>
                    <a:pt x="205" y="239"/>
                  </a:cubicBezTo>
                  <a:cubicBezTo>
                    <a:pt x="205" y="80"/>
                    <a:pt x="205" y="80"/>
                    <a:pt x="205" y="80"/>
                  </a:cubicBezTo>
                  <a:cubicBezTo>
                    <a:pt x="205" y="8"/>
                    <a:pt x="141" y="0"/>
                    <a:pt x="120" y="0"/>
                  </a:cubicBezTo>
                  <a:close/>
                </a:path>
              </a:pathLst>
            </a:custGeom>
            <a:solidFill>
              <a:srgbClr val="3742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7" name="Freeform 12">
              <a:extLst>
                <a:ext uri="{FF2B5EF4-FFF2-40B4-BE49-F238E27FC236}">
                  <a16:creationId xmlns:a16="http://schemas.microsoft.com/office/drawing/2014/main" id="{AE1B7394-FC4B-4891-A743-1B29B78DCAF9}"/>
                </a:ext>
              </a:extLst>
            </p:cNvPr>
            <p:cNvSpPr>
              <a:spLocks/>
            </p:cNvSpPr>
            <p:nvPr/>
          </p:nvSpPr>
          <p:spPr bwMode="auto">
            <a:xfrm>
              <a:off x="3027" y="1550"/>
              <a:ext cx="644" cy="881"/>
            </a:xfrm>
            <a:custGeom>
              <a:avLst/>
              <a:gdLst>
                <a:gd name="T0" fmla="*/ 5 w 537"/>
                <a:gd name="T1" fmla="*/ 489 h 734"/>
                <a:gd name="T2" fmla="*/ 256 w 537"/>
                <a:gd name="T3" fmla="*/ 730 h 734"/>
                <a:gd name="T4" fmla="*/ 537 w 537"/>
                <a:gd name="T5" fmla="*/ 513 h 734"/>
                <a:gd name="T6" fmla="*/ 291 w 537"/>
                <a:gd name="T7" fmla="*/ 299 h 734"/>
                <a:gd name="T8" fmla="*/ 172 w 537"/>
                <a:gd name="T9" fmla="*/ 203 h 734"/>
                <a:gd name="T10" fmla="*/ 276 w 537"/>
                <a:gd name="T11" fmla="*/ 115 h 734"/>
                <a:gd name="T12" fmla="*/ 384 w 537"/>
                <a:gd name="T13" fmla="*/ 217 h 734"/>
                <a:gd name="T14" fmla="*/ 519 w 537"/>
                <a:gd name="T15" fmla="*/ 217 h 734"/>
                <a:gd name="T16" fmla="*/ 287 w 537"/>
                <a:gd name="T17" fmla="*/ 0 h 734"/>
                <a:gd name="T18" fmla="*/ 24 w 537"/>
                <a:gd name="T19" fmla="*/ 216 h 734"/>
                <a:gd name="T20" fmla="*/ 239 w 537"/>
                <a:gd name="T21" fmla="*/ 423 h 734"/>
                <a:gd name="T22" fmla="*/ 389 w 537"/>
                <a:gd name="T23" fmla="*/ 524 h 734"/>
                <a:gd name="T24" fmla="*/ 257 w 537"/>
                <a:gd name="T25" fmla="*/ 617 h 734"/>
                <a:gd name="T26" fmla="*/ 148 w 537"/>
                <a:gd name="T27" fmla="*/ 489 h 734"/>
                <a:gd name="T28" fmla="*/ 5 w 537"/>
                <a:gd name="T29" fmla="*/ 489 h 7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37" h="734">
                  <a:moveTo>
                    <a:pt x="5" y="489"/>
                  </a:moveTo>
                  <a:cubicBezTo>
                    <a:pt x="0" y="663"/>
                    <a:pt x="118" y="727"/>
                    <a:pt x="256" y="730"/>
                  </a:cubicBezTo>
                  <a:cubicBezTo>
                    <a:pt x="415" y="734"/>
                    <a:pt x="537" y="666"/>
                    <a:pt x="537" y="513"/>
                  </a:cubicBezTo>
                  <a:cubicBezTo>
                    <a:pt x="537" y="359"/>
                    <a:pt x="399" y="334"/>
                    <a:pt x="291" y="299"/>
                  </a:cubicBezTo>
                  <a:cubicBezTo>
                    <a:pt x="249" y="286"/>
                    <a:pt x="172" y="274"/>
                    <a:pt x="172" y="203"/>
                  </a:cubicBezTo>
                  <a:cubicBezTo>
                    <a:pt x="172" y="143"/>
                    <a:pt x="223" y="115"/>
                    <a:pt x="276" y="115"/>
                  </a:cubicBezTo>
                  <a:cubicBezTo>
                    <a:pt x="344" y="115"/>
                    <a:pt x="379" y="148"/>
                    <a:pt x="384" y="217"/>
                  </a:cubicBezTo>
                  <a:cubicBezTo>
                    <a:pt x="519" y="217"/>
                    <a:pt x="519" y="217"/>
                    <a:pt x="519" y="217"/>
                  </a:cubicBezTo>
                  <a:cubicBezTo>
                    <a:pt x="519" y="80"/>
                    <a:pt x="413" y="0"/>
                    <a:pt x="287" y="0"/>
                  </a:cubicBezTo>
                  <a:cubicBezTo>
                    <a:pt x="161" y="0"/>
                    <a:pt x="24" y="73"/>
                    <a:pt x="24" y="216"/>
                  </a:cubicBezTo>
                  <a:cubicBezTo>
                    <a:pt x="24" y="340"/>
                    <a:pt x="161" y="403"/>
                    <a:pt x="239" y="423"/>
                  </a:cubicBezTo>
                  <a:cubicBezTo>
                    <a:pt x="281" y="434"/>
                    <a:pt x="389" y="447"/>
                    <a:pt x="389" y="524"/>
                  </a:cubicBezTo>
                  <a:cubicBezTo>
                    <a:pt x="389" y="597"/>
                    <a:pt x="313" y="617"/>
                    <a:pt x="257" y="617"/>
                  </a:cubicBezTo>
                  <a:cubicBezTo>
                    <a:pt x="184" y="617"/>
                    <a:pt x="142" y="566"/>
                    <a:pt x="148" y="489"/>
                  </a:cubicBezTo>
                  <a:lnTo>
                    <a:pt x="5" y="489"/>
                  </a:lnTo>
                  <a:close/>
                </a:path>
              </a:pathLst>
            </a:custGeom>
            <a:solidFill>
              <a:srgbClr val="3742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8" name="Freeform 13">
              <a:extLst>
                <a:ext uri="{FF2B5EF4-FFF2-40B4-BE49-F238E27FC236}">
                  <a16:creationId xmlns:a16="http://schemas.microsoft.com/office/drawing/2014/main" id="{2398F251-777D-4557-AF48-C3C406AC01E3}"/>
                </a:ext>
              </a:extLst>
            </p:cNvPr>
            <p:cNvSpPr>
              <a:spLocks/>
            </p:cNvSpPr>
            <p:nvPr/>
          </p:nvSpPr>
          <p:spPr bwMode="auto">
            <a:xfrm>
              <a:off x="5287" y="2807"/>
              <a:ext cx="166" cy="363"/>
            </a:xfrm>
            <a:custGeom>
              <a:avLst/>
              <a:gdLst>
                <a:gd name="T0" fmla="*/ 86 w 138"/>
                <a:gd name="T1" fmla="*/ 0 h 303"/>
                <a:gd name="T2" fmla="*/ 42 w 138"/>
                <a:gd name="T3" fmla="*/ 14 h 303"/>
                <a:gd name="T4" fmla="*/ 42 w 138"/>
                <a:gd name="T5" fmla="*/ 64 h 303"/>
                <a:gd name="T6" fmla="*/ 0 w 138"/>
                <a:gd name="T7" fmla="*/ 64 h 303"/>
                <a:gd name="T8" fmla="*/ 0 w 138"/>
                <a:gd name="T9" fmla="*/ 96 h 303"/>
                <a:gd name="T10" fmla="*/ 42 w 138"/>
                <a:gd name="T11" fmla="*/ 96 h 303"/>
                <a:gd name="T12" fmla="*/ 42 w 138"/>
                <a:gd name="T13" fmla="*/ 252 h 303"/>
                <a:gd name="T14" fmla="*/ 101 w 138"/>
                <a:gd name="T15" fmla="*/ 303 h 303"/>
                <a:gd name="T16" fmla="*/ 138 w 138"/>
                <a:gd name="T17" fmla="*/ 300 h 303"/>
                <a:gd name="T18" fmla="*/ 138 w 138"/>
                <a:gd name="T19" fmla="*/ 266 h 303"/>
                <a:gd name="T20" fmla="*/ 117 w 138"/>
                <a:gd name="T21" fmla="*/ 268 h 303"/>
                <a:gd name="T22" fmla="*/ 86 w 138"/>
                <a:gd name="T23" fmla="*/ 237 h 303"/>
                <a:gd name="T24" fmla="*/ 86 w 138"/>
                <a:gd name="T25" fmla="*/ 96 h 303"/>
                <a:gd name="T26" fmla="*/ 138 w 138"/>
                <a:gd name="T27" fmla="*/ 96 h 303"/>
                <a:gd name="T28" fmla="*/ 138 w 138"/>
                <a:gd name="T29" fmla="*/ 63 h 303"/>
                <a:gd name="T30" fmla="*/ 86 w 138"/>
                <a:gd name="T31" fmla="*/ 63 h 303"/>
                <a:gd name="T32" fmla="*/ 86 w 138"/>
                <a:gd name="T33" fmla="*/ 0 h 3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38" h="303">
                  <a:moveTo>
                    <a:pt x="86" y="0"/>
                  </a:moveTo>
                  <a:cubicBezTo>
                    <a:pt x="42" y="14"/>
                    <a:pt x="42" y="14"/>
                    <a:pt x="42" y="14"/>
                  </a:cubicBezTo>
                  <a:cubicBezTo>
                    <a:pt x="42" y="64"/>
                    <a:pt x="42" y="64"/>
                    <a:pt x="42" y="64"/>
                  </a:cubicBezTo>
                  <a:cubicBezTo>
                    <a:pt x="0" y="64"/>
                    <a:pt x="0" y="64"/>
                    <a:pt x="0" y="64"/>
                  </a:cubicBezTo>
                  <a:cubicBezTo>
                    <a:pt x="0" y="96"/>
                    <a:pt x="0" y="96"/>
                    <a:pt x="0" y="96"/>
                  </a:cubicBezTo>
                  <a:cubicBezTo>
                    <a:pt x="42" y="96"/>
                    <a:pt x="42" y="96"/>
                    <a:pt x="42" y="96"/>
                  </a:cubicBezTo>
                  <a:cubicBezTo>
                    <a:pt x="42" y="252"/>
                    <a:pt x="42" y="252"/>
                    <a:pt x="42" y="252"/>
                  </a:cubicBezTo>
                  <a:cubicBezTo>
                    <a:pt x="42" y="291"/>
                    <a:pt x="61" y="303"/>
                    <a:pt x="101" y="303"/>
                  </a:cubicBezTo>
                  <a:cubicBezTo>
                    <a:pt x="117" y="303"/>
                    <a:pt x="130" y="301"/>
                    <a:pt x="138" y="300"/>
                  </a:cubicBezTo>
                  <a:cubicBezTo>
                    <a:pt x="138" y="266"/>
                    <a:pt x="138" y="266"/>
                    <a:pt x="138" y="266"/>
                  </a:cubicBezTo>
                  <a:cubicBezTo>
                    <a:pt x="134" y="267"/>
                    <a:pt x="126" y="268"/>
                    <a:pt x="117" y="268"/>
                  </a:cubicBezTo>
                  <a:cubicBezTo>
                    <a:pt x="86" y="268"/>
                    <a:pt x="86" y="249"/>
                    <a:pt x="86" y="237"/>
                  </a:cubicBezTo>
                  <a:cubicBezTo>
                    <a:pt x="86" y="96"/>
                    <a:pt x="86" y="96"/>
                    <a:pt x="86" y="96"/>
                  </a:cubicBezTo>
                  <a:cubicBezTo>
                    <a:pt x="138" y="96"/>
                    <a:pt x="138" y="96"/>
                    <a:pt x="138" y="96"/>
                  </a:cubicBezTo>
                  <a:cubicBezTo>
                    <a:pt x="138" y="63"/>
                    <a:pt x="138" y="63"/>
                    <a:pt x="138" y="63"/>
                  </a:cubicBezTo>
                  <a:cubicBezTo>
                    <a:pt x="86" y="63"/>
                    <a:pt x="86" y="63"/>
                    <a:pt x="86" y="63"/>
                  </a:cubicBezTo>
                  <a:cubicBezTo>
                    <a:pt x="86" y="0"/>
                    <a:pt x="86" y="0"/>
                    <a:pt x="86" y="0"/>
                  </a:cubicBezTo>
                  <a:close/>
                </a:path>
              </a:pathLst>
            </a:custGeom>
            <a:solidFill>
              <a:srgbClr val="3742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9" name="Rectangle 14">
              <a:extLst>
                <a:ext uri="{FF2B5EF4-FFF2-40B4-BE49-F238E27FC236}">
                  <a16:creationId xmlns:a16="http://schemas.microsoft.com/office/drawing/2014/main" id="{7F756EBA-586C-44DA-974B-EEC62CF132D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83" y="2761"/>
              <a:ext cx="53" cy="405"/>
            </a:xfrm>
            <a:prstGeom prst="rect">
              <a:avLst/>
            </a:prstGeom>
            <a:solidFill>
              <a:srgbClr val="3742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0" name="Freeform 15">
              <a:extLst>
                <a:ext uri="{FF2B5EF4-FFF2-40B4-BE49-F238E27FC236}">
                  <a16:creationId xmlns:a16="http://schemas.microsoft.com/office/drawing/2014/main" id="{A3674FA0-A802-420D-903A-95C9F4887D3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858" y="2875"/>
              <a:ext cx="239" cy="299"/>
            </a:xfrm>
            <a:custGeom>
              <a:avLst/>
              <a:gdLst>
                <a:gd name="T0" fmla="*/ 195 w 199"/>
                <a:gd name="T1" fmla="*/ 183 h 249"/>
                <a:gd name="T2" fmla="*/ 197 w 199"/>
                <a:gd name="T3" fmla="*/ 71 h 249"/>
                <a:gd name="T4" fmla="*/ 189 w 199"/>
                <a:gd name="T5" fmla="*/ 35 h 249"/>
                <a:gd name="T6" fmla="*/ 105 w 199"/>
                <a:gd name="T7" fmla="*/ 0 h 249"/>
                <a:gd name="T8" fmla="*/ 30 w 199"/>
                <a:gd name="T9" fmla="*/ 26 h 249"/>
                <a:gd name="T10" fmla="*/ 13 w 199"/>
                <a:gd name="T11" fmla="*/ 70 h 249"/>
                <a:gd name="T12" fmla="*/ 57 w 199"/>
                <a:gd name="T13" fmla="*/ 70 h 249"/>
                <a:gd name="T14" fmla="*/ 104 w 199"/>
                <a:gd name="T15" fmla="*/ 30 h 249"/>
                <a:gd name="T16" fmla="*/ 145 w 199"/>
                <a:gd name="T17" fmla="*/ 46 h 249"/>
                <a:gd name="T18" fmla="*/ 154 w 199"/>
                <a:gd name="T19" fmla="*/ 98 h 249"/>
                <a:gd name="T20" fmla="*/ 122 w 199"/>
                <a:gd name="T21" fmla="*/ 96 h 249"/>
                <a:gd name="T22" fmla="*/ 41 w 199"/>
                <a:gd name="T23" fmla="*/ 112 h 249"/>
                <a:gd name="T24" fmla="*/ 0 w 199"/>
                <a:gd name="T25" fmla="*/ 180 h 249"/>
                <a:gd name="T26" fmla="*/ 82 w 199"/>
                <a:gd name="T27" fmla="*/ 249 h 249"/>
                <a:gd name="T28" fmla="*/ 155 w 199"/>
                <a:gd name="T29" fmla="*/ 207 h 249"/>
                <a:gd name="T30" fmla="*/ 159 w 199"/>
                <a:gd name="T31" fmla="*/ 242 h 249"/>
                <a:gd name="T32" fmla="*/ 199 w 199"/>
                <a:gd name="T33" fmla="*/ 242 h 249"/>
                <a:gd name="T34" fmla="*/ 195 w 199"/>
                <a:gd name="T35" fmla="*/ 183 h 249"/>
                <a:gd name="T36" fmla="*/ 142 w 199"/>
                <a:gd name="T37" fmla="*/ 190 h 249"/>
                <a:gd name="T38" fmla="*/ 93 w 199"/>
                <a:gd name="T39" fmla="*/ 215 h 249"/>
                <a:gd name="T40" fmla="*/ 44 w 199"/>
                <a:gd name="T41" fmla="*/ 174 h 249"/>
                <a:gd name="T42" fmla="*/ 129 w 199"/>
                <a:gd name="T43" fmla="*/ 127 h 249"/>
                <a:gd name="T44" fmla="*/ 154 w 199"/>
                <a:gd name="T45" fmla="*/ 128 h 249"/>
                <a:gd name="T46" fmla="*/ 142 w 199"/>
                <a:gd name="T47" fmla="*/ 190 h 2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99" h="249">
                  <a:moveTo>
                    <a:pt x="195" y="183"/>
                  </a:moveTo>
                  <a:cubicBezTo>
                    <a:pt x="197" y="71"/>
                    <a:pt x="197" y="71"/>
                    <a:pt x="197" y="71"/>
                  </a:cubicBezTo>
                  <a:cubicBezTo>
                    <a:pt x="197" y="60"/>
                    <a:pt x="196" y="49"/>
                    <a:pt x="189" y="35"/>
                  </a:cubicBezTo>
                  <a:cubicBezTo>
                    <a:pt x="176" y="11"/>
                    <a:pt x="140" y="0"/>
                    <a:pt x="105" y="0"/>
                  </a:cubicBezTo>
                  <a:cubicBezTo>
                    <a:pt x="81" y="0"/>
                    <a:pt x="48" y="6"/>
                    <a:pt x="30" y="26"/>
                  </a:cubicBezTo>
                  <a:cubicBezTo>
                    <a:pt x="16" y="41"/>
                    <a:pt x="15" y="58"/>
                    <a:pt x="13" y="70"/>
                  </a:cubicBezTo>
                  <a:cubicBezTo>
                    <a:pt x="57" y="70"/>
                    <a:pt x="57" y="70"/>
                    <a:pt x="57" y="70"/>
                  </a:cubicBezTo>
                  <a:cubicBezTo>
                    <a:pt x="58" y="61"/>
                    <a:pt x="60" y="30"/>
                    <a:pt x="104" y="30"/>
                  </a:cubicBezTo>
                  <a:cubicBezTo>
                    <a:pt x="117" y="30"/>
                    <a:pt x="136" y="34"/>
                    <a:pt x="145" y="46"/>
                  </a:cubicBezTo>
                  <a:cubicBezTo>
                    <a:pt x="154" y="56"/>
                    <a:pt x="154" y="69"/>
                    <a:pt x="154" y="98"/>
                  </a:cubicBezTo>
                  <a:cubicBezTo>
                    <a:pt x="140" y="97"/>
                    <a:pt x="133" y="96"/>
                    <a:pt x="122" y="96"/>
                  </a:cubicBezTo>
                  <a:cubicBezTo>
                    <a:pt x="103" y="96"/>
                    <a:pt x="66" y="98"/>
                    <a:pt x="41" y="112"/>
                  </a:cubicBezTo>
                  <a:cubicBezTo>
                    <a:pt x="6" y="132"/>
                    <a:pt x="0" y="162"/>
                    <a:pt x="0" y="180"/>
                  </a:cubicBezTo>
                  <a:cubicBezTo>
                    <a:pt x="0" y="219"/>
                    <a:pt x="29" y="249"/>
                    <a:pt x="82" y="249"/>
                  </a:cubicBezTo>
                  <a:cubicBezTo>
                    <a:pt x="102" y="249"/>
                    <a:pt x="134" y="246"/>
                    <a:pt x="155" y="207"/>
                  </a:cubicBezTo>
                  <a:cubicBezTo>
                    <a:pt x="155" y="219"/>
                    <a:pt x="156" y="230"/>
                    <a:pt x="159" y="242"/>
                  </a:cubicBezTo>
                  <a:cubicBezTo>
                    <a:pt x="199" y="242"/>
                    <a:pt x="199" y="242"/>
                    <a:pt x="199" y="242"/>
                  </a:cubicBezTo>
                  <a:cubicBezTo>
                    <a:pt x="195" y="218"/>
                    <a:pt x="195" y="187"/>
                    <a:pt x="195" y="183"/>
                  </a:cubicBezTo>
                  <a:close/>
                  <a:moveTo>
                    <a:pt x="142" y="190"/>
                  </a:moveTo>
                  <a:cubicBezTo>
                    <a:pt x="132" y="206"/>
                    <a:pt x="115" y="215"/>
                    <a:pt x="93" y="215"/>
                  </a:cubicBezTo>
                  <a:cubicBezTo>
                    <a:pt x="53" y="215"/>
                    <a:pt x="44" y="189"/>
                    <a:pt x="44" y="174"/>
                  </a:cubicBezTo>
                  <a:cubicBezTo>
                    <a:pt x="44" y="127"/>
                    <a:pt x="111" y="127"/>
                    <a:pt x="129" y="127"/>
                  </a:cubicBezTo>
                  <a:cubicBezTo>
                    <a:pt x="139" y="127"/>
                    <a:pt x="146" y="127"/>
                    <a:pt x="154" y="128"/>
                  </a:cubicBezTo>
                  <a:cubicBezTo>
                    <a:pt x="153" y="161"/>
                    <a:pt x="152" y="174"/>
                    <a:pt x="142" y="190"/>
                  </a:cubicBezTo>
                  <a:close/>
                </a:path>
              </a:pathLst>
            </a:custGeom>
            <a:solidFill>
              <a:srgbClr val="3742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1" name="Freeform 16">
              <a:extLst>
                <a:ext uri="{FF2B5EF4-FFF2-40B4-BE49-F238E27FC236}">
                  <a16:creationId xmlns:a16="http://schemas.microsoft.com/office/drawing/2014/main" id="{3DCF30F9-ACE8-466B-8104-AD825BF63DB5}"/>
                </a:ext>
              </a:extLst>
            </p:cNvPr>
            <p:cNvSpPr>
              <a:spLocks/>
            </p:cNvSpPr>
            <p:nvPr/>
          </p:nvSpPr>
          <p:spPr bwMode="auto">
            <a:xfrm>
              <a:off x="5518" y="2761"/>
              <a:ext cx="242" cy="405"/>
            </a:xfrm>
            <a:custGeom>
              <a:avLst/>
              <a:gdLst>
                <a:gd name="T0" fmla="*/ 195 w 202"/>
                <a:gd name="T1" fmla="*/ 135 h 337"/>
                <a:gd name="T2" fmla="*/ 121 w 202"/>
                <a:gd name="T3" fmla="*/ 98 h 337"/>
                <a:gd name="T4" fmla="*/ 44 w 202"/>
                <a:gd name="T5" fmla="*/ 137 h 337"/>
                <a:gd name="T6" fmla="*/ 44 w 202"/>
                <a:gd name="T7" fmla="*/ 0 h 337"/>
                <a:gd name="T8" fmla="*/ 0 w 202"/>
                <a:gd name="T9" fmla="*/ 0 h 337"/>
                <a:gd name="T10" fmla="*/ 0 w 202"/>
                <a:gd name="T11" fmla="*/ 337 h 337"/>
                <a:gd name="T12" fmla="*/ 44 w 202"/>
                <a:gd name="T13" fmla="*/ 337 h 337"/>
                <a:gd name="T14" fmla="*/ 44 w 202"/>
                <a:gd name="T15" fmla="*/ 212 h 337"/>
                <a:gd name="T16" fmla="*/ 52 w 202"/>
                <a:gd name="T17" fmla="*/ 163 h 337"/>
                <a:gd name="T18" fmla="*/ 107 w 202"/>
                <a:gd name="T19" fmla="*/ 131 h 337"/>
                <a:gd name="T20" fmla="*/ 158 w 202"/>
                <a:gd name="T21" fmla="*/ 198 h 337"/>
                <a:gd name="T22" fmla="*/ 158 w 202"/>
                <a:gd name="T23" fmla="*/ 337 h 337"/>
                <a:gd name="T24" fmla="*/ 202 w 202"/>
                <a:gd name="T25" fmla="*/ 337 h 337"/>
                <a:gd name="T26" fmla="*/ 202 w 202"/>
                <a:gd name="T27" fmla="*/ 190 h 337"/>
                <a:gd name="T28" fmla="*/ 195 w 202"/>
                <a:gd name="T29" fmla="*/ 135 h 3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02" h="337">
                  <a:moveTo>
                    <a:pt x="195" y="135"/>
                  </a:moveTo>
                  <a:cubicBezTo>
                    <a:pt x="181" y="107"/>
                    <a:pt x="145" y="98"/>
                    <a:pt x="121" y="98"/>
                  </a:cubicBezTo>
                  <a:cubicBezTo>
                    <a:pt x="88" y="98"/>
                    <a:pt x="59" y="112"/>
                    <a:pt x="44" y="137"/>
                  </a:cubicBezTo>
                  <a:cubicBezTo>
                    <a:pt x="44" y="0"/>
                    <a:pt x="44" y="0"/>
                    <a:pt x="44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37"/>
                    <a:pt x="0" y="337"/>
                    <a:pt x="0" y="337"/>
                  </a:cubicBezTo>
                  <a:cubicBezTo>
                    <a:pt x="44" y="337"/>
                    <a:pt x="44" y="337"/>
                    <a:pt x="44" y="337"/>
                  </a:cubicBezTo>
                  <a:cubicBezTo>
                    <a:pt x="44" y="212"/>
                    <a:pt x="44" y="212"/>
                    <a:pt x="44" y="212"/>
                  </a:cubicBezTo>
                  <a:cubicBezTo>
                    <a:pt x="44" y="198"/>
                    <a:pt x="44" y="176"/>
                    <a:pt x="52" y="163"/>
                  </a:cubicBezTo>
                  <a:cubicBezTo>
                    <a:pt x="58" y="151"/>
                    <a:pt x="74" y="131"/>
                    <a:pt x="107" y="131"/>
                  </a:cubicBezTo>
                  <a:cubicBezTo>
                    <a:pt x="158" y="131"/>
                    <a:pt x="158" y="177"/>
                    <a:pt x="158" y="198"/>
                  </a:cubicBezTo>
                  <a:cubicBezTo>
                    <a:pt x="158" y="337"/>
                    <a:pt x="158" y="337"/>
                    <a:pt x="158" y="337"/>
                  </a:cubicBezTo>
                  <a:cubicBezTo>
                    <a:pt x="202" y="337"/>
                    <a:pt x="202" y="337"/>
                    <a:pt x="202" y="337"/>
                  </a:cubicBezTo>
                  <a:cubicBezTo>
                    <a:pt x="202" y="190"/>
                    <a:pt x="202" y="190"/>
                    <a:pt x="202" y="190"/>
                  </a:cubicBezTo>
                  <a:cubicBezTo>
                    <a:pt x="202" y="156"/>
                    <a:pt x="199" y="145"/>
                    <a:pt x="195" y="135"/>
                  </a:cubicBezTo>
                  <a:close/>
                </a:path>
              </a:pathLst>
            </a:custGeom>
            <a:solidFill>
              <a:srgbClr val="3742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2" name="Freeform 17">
              <a:extLst>
                <a:ext uri="{FF2B5EF4-FFF2-40B4-BE49-F238E27FC236}">
                  <a16:creationId xmlns:a16="http://schemas.microsoft.com/office/drawing/2014/main" id="{9C3CF83C-3B2D-4AD0-80AB-C101364CE2F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545" y="2876"/>
              <a:ext cx="258" cy="298"/>
            </a:xfrm>
            <a:custGeom>
              <a:avLst/>
              <a:gdLst>
                <a:gd name="T0" fmla="*/ 110 w 215"/>
                <a:gd name="T1" fmla="*/ 0 h 248"/>
                <a:gd name="T2" fmla="*/ 46 w 215"/>
                <a:gd name="T3" fmla="*/ 18 h 248"/>
                <a:gd name="T4" fmla="*/ 0 w 215"/>
                <a:gd name="T5" fmla="*/ 128 h 248"/>
                <a:gd name="T6" fmla="*/ 109 w 215"/>
                <a:gd name="T7" fmla="*/ 248 h 248"/>
                <a:gd name="T8" fmla="*/ 190 w 215"/>
                <a:gd name="T9" fmla="*/ 217 h 248"/>
                <a:gd name="T10" fmla="*/ 210 w 215"/>
                <a:gd name="T11" fmla="*/ 167 h 248"/>
                <a:gd name="T12" fmla="*/ 166 w 215"/>
                <a:gd name="T13" fmla="*/ 167 h 248"/>
                <a:gd name="T14" fmla="*/ 111 w 215"/>
                <a:gd name="T15" fmla="*/ 216 h 248"/>
                <a:gd name="T16" fmla="*/ 43 w 215"/>
                <a:gd name="T17" fmla="*/ 131 h 248"/>
                <a:gd name="T18" fmla="*/ 212 w 215"/>
                <a:gd name="T19" fmla="*/ 131 h 248"/>
                <a:gd name="T20" fmla="*/ 110 w 215"/>
                <a:gd name="T21" fmla="*/ 0 h 248"/>
                <a:gd name="T22" fmla="*/ 45 w 215"/>
                <a:gd name="T23" fmla="*/ 101 h 248"/>
                <a:gd name="T24" fmla="*/ 109 w 215"/>
                <a:gd name="T25" fmla="*/ 32 h 248"/>
                <a:gd name="T26" fmla="*/ 167 w 215"/>
                <a:gd name="T27" fmla="*/ 101 h 248"/>
                <a:gd name="T28" fmla="*/ 45 w 215"/>
                <a:gd name="T29" fmla="*/ 101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15" h="248">
                  <a:moveTo>
                    <a:pt x="110" y="0"/>
                  </a:moveTo>
                  <a:cubicBezTo>
                    <a:pt x="97" y="0"/>
                    <a:pt x="69" y="2"/>
                    <a:pt x="46" y="18"/>
                  </a:cubicBezTo>
                  <a:cubicBezTo>
                    <a:pt x="9" y="43"/>
                    <a:pt x="0" y="82"/>
                    <a:pt x="0" y="128"/>
                  </a:cubicBezTo>
                  <a:cubicBezTo>
                    <a:pt x="0" y="202"/>
                    <a:pt x="35" y="248"/>
                    <a:pt x="109" y="248"/>
                  </a:cubicBezTo>
                  <a:cubicBezTo>
                    <a:pt x="156" y="248"/>
                    <a:pt x="179" y="228"/>
                    <a:pt x="190" y="217"/>
                  </a:cubicBezTo>
                  <a:cubicBezTo>
                    <a:pt x="207" y="198"/>
                    <a:pt x="209" y="179"/>
                    <a:pt x="210" y="167"/>
                  </a:cubicBezTo>
                  <a:cubicBezTo>
                    <a:pt x="166" y="167"/>
                    <a:pt x="166" y="167"/>
                    <a:pt x="166" y="167"/>
                  </a:cubicBezTo>
                  <a:cubicBezTo>
                    <a:pt x="162" y="201"/>
                    <a:pt x="139" y="216"/>
                    <a:pt x="111" y="216"/>
                  </a:cubicBezTo>
                  <a:cubicBezTo>
                    <a:pt x="63" y="216"/>
                    <a:pt x="43" y="180"/>
                    <a:pt x="43" y="131"/>
                  </a:cubicBezTo>
                  <a:cubicBezTo>
                    <a:pt x="212" y="131"/>
                    <a:pt x="212" y="131"/>
                    <a:pt x="212" y="131"/>
                  </a:cubicBezTo>
                  <a:cubicBezTo>
                    <a:pt x="213" y="93"/>
                    <a:pt x="215" y="0"/>
                    <a:pt x="110" y="0"/>
                  </a:cubicBezTo>
                  <a:close/>
                  <a:moveTo>
                    <a:pt x="45" y="101"/>
                  </a:moveTo>
                  <a:cubicBezTo>
                    <a:pt x="46" y="49"/>
                    <a:pt x="81" y="32"/>
                    <a:pt x="109" y="32"/>
                  </a:cubicBezTo>
                  <a:cubicBezTo>
                    <a:pt x="164" y="32"/>
                    <a:pt x="168" y="78"/>
                    <a:pt x="167" y="101"/>
                  </a:cubicBezTo>
                  <a:lnTo>
                    <a:pt x="45" y="101"/>
                  </a:lnTo>
                  <a:close/>
                </a:path>
              </a:pathLst>
            </a:custGeom>
            <a:solidFill>
              <a:srgbClr val="3742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3" name="Freeform 18">
              <a:extLst>
                <a:ext uri="{FF2B5EF4-FFF2-40B4-BE49-F238E27FC236}">
                  <a16:creationId xmlns:a16="http://schemas.microsoft.com/office/drawing/2014/main" id="{9870F778-3102-4B89-992E-5FA8129720C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744" y="1564"/>
              <a:ext cx="713" cy="835"/>
            </a:xfrm>
            <a:custGeom>
              <a:avLst/>
              <a:gdLst>
                <a:gd name="T0" fmla="*/ 222 w 594"/>
                <a:gd name="T1" fmla="*/ 0 h 696"/>
                <a:gd name="T2" fmla="*/ 0 w 594"/>
                <a:gd name="T3" fmla="*/ 0 h 696"/>
                <a:gd name="T4" fmla="*/ 0 w 594"/>
                <a:gd name="T5" fmla="*/ 696 h 696"/>
                <a:gd name="T6" fmla="*/ 222 w 594"/>
                <a:gd name="T7" fmla="*/ 696 h 696"/>
                <a:gd name="T8" fmla="*/ 594 w 594"/>
                <a:gd name="T9" fmla="*/ 349 h 696"/>
                <a:gd name="T10" fmla="*/ 222 w 594"/>
                <a:gd name="T11" fmla="*/ 0 h 696"/>
                <a:gd name="T12" fmla="*/ 212 w 594"/>
                <a:gd name="T13" fmla="*/ 570 h 696"/>
                <a:gd name="T14" fmla="*/ 150 w 594"/>
                <a:gd name="T15" fmla="*/ 570 h 696"/>
                <a:gd name="T16" fmla="*/ 150 w 594"/>
                <a:gd name="T17" fmla="*/ 128 h 696"/>
                <a:gd name="T18" fmla="*/ 212 w 594"/>
                <a:gd name="T19" fmla="*/ 128 h 696"/>
                <a:gd name="T20" fmla="*/ 442 w 594"/>
                <a:gd name="T21" fmla="*/ 349 h 696"/>
                <a:gd name="T22" fmla="*/ 212 w 594"/>
                <a:gd name="T23" fmla="*/ 570 h 6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94" h="696">
                  <a:moveTo>
                    <a:pt x="222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696"/>
                    <a:pt x="0" y="696"/>
                    <a:pt x="0" y="696"/>
                  </a:cubicBezTo>
                  <a:cubicBezTo>
                    <a:pt x="222" y="696"/>
                    <a:pt x="222" y="696"/>
                    <a:pt x="222" y="696"/>
                  </a:cubicBezTo>
                  <a:cubicBezTo>
                    <a:pt x="407" y="696"/>
                    <a:pt x="594" y="590"/>
                    <a:pt x="594" y="349"/>
                  </a:cubicBezTo>
                  <a:cubicBezTo>
                    <a:pt x="594" y="108"/>
                    <a:pt x="407" y="0"/>
                    <a:pt x="222" y="0"/>
                  </a:cubicBezTo>
                  <a:close/>
                  <a:moveTo>
                    <a:pt x="212" y="570"/>
                  </a:moveTo>
                  <a:cubicBezTo>
                    <a:pt x="150" y="570"/>
                    <a:pt x="150" y="570"/>
                    <a:pt x="150" y="570"/>
                  </a:cubicBezTo>
                  <a:cubicBezTo>
                    <a:pt x="150" y="128"/>
                    <a:pt x="150" y="128"/>
                    <a:pt x="150" y="128"/>
                  </a:cubicBezTo>
                  <a:cubicBezTo>
                    <a:pt x="212" y="128"/>
                    <a:pt x="212" y="128"/>
                    <a:pt x="212" y="128"/>
                  </a:cubicBezTo>
                  <a:cubicBezTo>
                    <a:pt x="381" y="128"/>
                    <a:pt x="442" y="238"/>
                    <a:pt x="442" y="349"/>
                  </a:cubicBezTo>
                  <a:cubicBezTo>
                    <a:pt x="442" y="459"/>
                    <a:pt x="381" y="570"/>
                    <a:pt x="212" y="570"/>
                  </a:cubicBezTo>
                  <a:close/>
                </a:path>
              </a:pathLst>
            </a:custGeom>
            <a:solidFill>
              <a:srgbClr val="3742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4" name="Rectangle 19">
              <a:extLst>
                <a:ext uri="{FF2B5EF4-FFF2-40B4-BE49-F238E27FC236}">
                  <a16:creationId xmlns:a16="http://schemas.microsoft.com/office/drawing/2014/main" id="{47D3B4B8-482B-4B1E-BD23-E1C57F155AB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49" y="2761"/>
              <a:ext cx="53" cy="405"/>
            </a:xfrm>
            <a:prstGeom prst="rect">
              <a:avLst/>
            </a:prstGeom>
            <a:solidFill>
              <a:srgbClr val="3742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5" name="Freeform 20">
              <a:extLst>
                <a:ext uri="{FF2B5EF4-FFF2-40B4-BE49-F238E27FC236}">
                  <a16:creationId xmlns:a16="http://schemas.microsoft.com/office/drawing/2014/main" id="{8D1369CB-C8E0-4CFC-B64B-E610DB9C6907}"/>
                </a:ext>
              </a:extLst>
            </p:cNvPr>
            <p:cNvSpPr>
              <a:spLocks/>
            </p:cNvSpPr>
            <p:nvPr/>
          </p:nvSpPr>
          <p:spPr bwMode="auto">
            <a:xfrm>
              <a:off x="4160" y="2760"/>
              <a:ext cx="304" cy="406"/>
            </a:xfrm>
            <a:custGeom>
              <a:avLst/>
              <a:gdLst>
                <a:gd name="T0" fmla="*/ 248 w 304"/>
                <a:gd name="T1" fmla="*/ 174 h 406"/>
                <a:gd name="T2" fmla="*/ 56 w 304"/>
                <a:gd name="T3" fmla="*/ 174 h 406"/>
                <a:gd name="T4" fmla="*/ 56 w 304"/>
                <a:gd name="T5" fmla="*/ 0 h 406"/>
                <a:gd name="T6" fmla="*/ 0 w 304"/>
                <a:gd name="T7" fmla="*/ 0 h 406"/>
                <a:gd name="T8" fmla="*/ 0 w 304"/>
                <a:gd name="T9" fmla="*/ 406 h 406"/>
                <a:gd name="T10" fmla="*/ 56 w 304"/>
                <a:gd name="T11" fmla="*/ 406 h 406"/>
                <a:gd name="T12" fmla="*/ 56 w 304"/>
                <a:gd name="T13" fmla="*/ 223 h 406"/>
                <a:gd name="T14" fmla="*/ 248 w 304"/>
                <a:gd name="T15" fmla="*/ 223 h 406"/>
                <a:gd name="T16" fmla="*/ 248 w 304"/>
                <a:gd name="T17" fmla="*/ 406 h 406"/>
                <a:gd name="T18" fmla="*/ 304 w 304"/>
                <a:gd name="T19" fmla="*/ 406 h 406"/>
                <a:gd name="T20" fmla="*/ 304 w 304"/>
                <a:gd name="T21" fmla="*/ 0 h 406"/>
                <a:gd name="T22" fmla="*/ 248 w 304"/>
                <a:gd name="T23" fmla="*/ 0 h 406"/>
                <a:gd name="T24" fmla="*/ 248 w 304"/>
                <a:gd name="T25" fmla="*/ 174 h 4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04" h="406">
                  <a:moveTo>
                    <a:pt x="248" y="174"/>
                  </a:moveTo>
                  <a:lnTo>
                    <a:pt x="56" y="174"/>
                  </a:lnTo>
                  <a:lnTo>
                    <a:pt x="56" y="0"/>
                  </a:lnTo>
                  <a:lnTo>
                    <a:pt x="0" y="0"/>
                  </a:lnTo>
                  <a:lnTo>
                    <a:pt x="0" y="406"/>
                  </a:lnTo>
                  <a:lnTo>
                    <a:pt x="56" y="406"/>
                  </a:lnTo>
                  <a:lnTo>
                    <a:pt x="56" y="223"/>
                  </a:lnTo>
                  <a:lnTo>
                    <a:pt x="248" y="223"/>
                  </a:lnTo>
                  <a:lnTo>
                    <a:pt x="248" y="406"/>
                  </a:lnTo>
                  <a:lnTo>
                    <a:pt x="304" y="406"/>
                  </a:lnTo>
                  <a:lnTo>
                    <a:pt x="304" y="0"/>
                  </a:lnTo>
                  <a:lnTo>
                    <a:pt x="248" y="0"/>
                  </a:lnTo>
                  <a:lnTo>
                    <a:pt x="248" y="174"/>
                  </a:lnTo>
                  <a:close/>
                </a:path>
              </a:pathLst>
            </a:custGeom>
            <a:solidFill>
              <a:srgbClr val="3742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6" name="Freeform 21">
              <a:extLst>
                <a:ext uri="{FF2B5EF4-FFF2-40B4-BE49-F238E27FC236}">
                  <a16:creationId xmlns:a16="http://schemas.microsoft.com/office/drawing/2014/main" id="{84A786D0-0C64-4477-8795-16D1D56EAA0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516" y="2875"/>
              <a:ext cx="239" cy="299"/>
            </a:xfrm>
            <a:custGeom>
              <a:avLst/>
              <a:gdLst>
                <a:gd name="T0" fmla="*/ 195 w 199"/>
                <a:gd name="T1" fmla="*/ 183 h 249"/>
                <a:gd name="T2" fmla="*/ 197 w 199"/>
                <a:gd name="T3" fmla="*/ 71 h 249"/>
                <a:gd name="T4" fmla="*/ 189 w 199"/>
                <a:gd name="T5" fmla="*/ 35 h 249"/>
                <a:gd name="T6" fmla="*/ 106 w 199"/>
                <a:gd name="T7" fmla="*/ 0 h 249"/>
                <a:gd name="T8" fmla="*/ 31 w 199"/>
                <a:gd name="T9" fmla="*/ 26 h 249"/>
                <a:gd name="T10" fmla="*/ 14 w 199"/>
                <a:gd name="T11" fmla="*/ 70 h 249"/>
                <a:gd name="T12" fmla="*/ 58 w 199"/>
                <a:gd name="T13" fmla="*/ 70 h 249"/>
                <a:gd name="T14" fmla="*/ 105 w 199"/>
                <a:gd name="T15" fmla="*/ 30 h 249"/>
                <a:gd name="T16" fmla="*/ 146 w 199"/>
                <a:gd name="T17" fmla="*/ 46 h 249"/>
                <a:gd name="T18" fmla="*/ 155 w 199"/>
                <a:gd name="T19" fmla="*/ 98 h 249"/>
                <a:gd name="T20" fmla="*/ 123 w 199"/>
                <a:gd name="T21" fmla="*/ 96 h 249"/>
                <a:gd name="T22" fmla="*/ 41 w 199"/>
                <a:gd name="T23" fmla="*/ 112 h 249"/>
                <a:gd name="T24" fmla="*/ 0 w 199"/>
                <a:gd name="T25" fmla="*/ 180 h 249"/>
                <a:gd name="T26" fmla="*/ 83 w 199"/>
                <a:gd name="T27" fmla="*/ 249 h 249"/>
                <a:gd name="T28" fmla="*/ 156 w 199"/>
                <a:gd name="T29" fmla="*/ 207 h 249"/>
                <a:gd name="T30" fmla="*/ 160 w 199"/>
                <a:gd name="T31" fmla="*/ 242 h 249"/>
                <a:gd name="T32" fmla="*/ 199 w 199"/>
                <a:gd name="T33" fmla="*/ 242 h 249"/>
                <a:gd name="T34" fmla="*/ 195 w 199"/>
                <a:gd name="T35" fmla="*/ 183 h 249"/>
                <a:gd name="T36" fmla="*/ 143 w 199"/>
                <a:gd name="T37" fmla="*/ 190 h 249"/>
                <a:gd name="T38" fmla="*/ 93 w 199"/>
                <a:gd name="T39" fmla="*/ 215 h 249"/>
                <a:gd name="T40" fmla="*/ 44 w 199"/>
                <a:gd name="T41" fmla="*/ 174 h 249"/>
                <a:gd name="T42" fmla="*/ 129 w 199"/>
                <a:gd name="T43" fmla="*/ 127 h 249"/>
                <a:gd name="T44" fmla="*/ 154 w 199"/>
                <a:gd name="T45" fmla="*/ 128 h 249"/>
                <a:gd name="T46" fmla="*/ 143 w 199"/>
                <a:gd name="T47" fmla="*/ 190 h 2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99" h="249">
                  <a:moveTo>
                    <a:pt x="195" y="183"/>
                  </a:moveTo>
                  <a:cubicBezTo>
                    <a:pt x="197" y="71"/>
                    <a:pt x="197" y="71"/>
                    <a:pt x="197" y="71"/>
                  </a:cubicBezTo>
                  <a:cubicBezTo>
                    <a:pt x="197" y="60"/>
                    <a:pt x="197" y="49"/>
                    <a:pt x="189" y="35"/>
                  </a:cubicBezTo>
                  <a:cubicBezTo>
                    <a:pt x="177" y="11"/>
                    <a:pt x="140" y="0"/>
                    <a:pt x="106" y="0"/>
                  </a:cubicBezTo>
                  <a:cubicBezTo>
                    <a:pt x="81" y="0"/>
                    <a:pt x="48" y="6"/>
                    <a:pt x="31" y="26"/>
                  </a:cubicBezTo>
                  <a:cubicBezTo>
                    <a:pt x="17" y="41"/>
                    <a:pt x="16" y="58"/>
                    <a:pt x="14" y="70"/>
                  </a:cubicBezTo>
                  <a:cubicBezTo>
                    <a:pt x="58" y="70"/>
                    <a:pt x="58" y="70"/>
                    <a:pt x="58" y="70"/>
                  </a:cubicBezTo>
                  <a:cubicBezTo>
                    <a:pt x="59" y="61"/>
                    <a:pt x="61" y="30"/>
                    <a:pt x="105" y="30"/>
                  </a:cubicBezTo>
                  <a:cubicBezTo>
                    <a:pt x="118" y="30"/>
                    <a:pt x="137" y="34"/>
                    <a:pt x="146" y="46"/>
                  </a:cubicBezTo>
                  <a:cubicBezTo>
                    <a:pt x="155" y="56"/>
                    <a:pt x="155" y="69"/>
                    <a:pt x="155" y="98"/>
                  </a:cubicBezTo>
                  <a:cubicBezTo>
                    <a:pt x="141" y="97"/>
                    <a:pt x="134" y="96"/>
                    <a:pt x="123" y="96"/>
                  </a:cubicBezTo>
                  <a:cubicBezTo>
                    <a:pt x="104" y="96"/>
                    <a:pt x="67" y="98"/>
                    <a:pt x="41" y="112"/>
                  </a:cubicBezTo>
                  <a:cubicBezTo>
                    <a:pt x="7" y="132"/>
                    <a:pt x="0" y="162"/>
                    <a:pt x="0" y="180"/>
                  </a:cubicBezTo>
                  <a:cubicBezTo>
                    <a:pt x="0" y="219"/>
                    <a:pt x="29" y="249"/>
                    <a:pt x="83" y="249"/>
                  </a:cubicBezTo>
                  <a:cubicBezTo>
                    <a:pt x="103" y="249"/>
                    <a:pt x="134" y="246"/>
                    <a:pt x="156" y="207"/>
                  </a:cubicBezTo>
                  <a:cubicBezTo>
                    <a:pt x="156" y="219"/>
                    <a:pt x="157" y="230"/>
                    <a:pt x="160" y="242"/>
                  </a:cubicBezTo>
                  <a:cubicBezTo>
                    <a:pt x="199" y="242"/>
                    <a:pt x="199" y="242"/>
                    <a:pt x="199" y="242"/>
                  </a:cubicBezTo>
                  <a:cubicBezTo>
                    <a:pt x="196" y="218"/>
                    <a:pt x="195" y="187"/>
                    <a:pt x="195" y="183"/>
                  </a:cubicBezTo>
                  <a:close/>
                  <a:moveTo>
                    <a:pt x="143" y="190"/>
                  </a:moveTo>
                  <a:cubicBezTo>
                    <a:pt x="132" y="206"/>
                    <a:pt x="116" y="215"/>
                    <a:pt x="93" y="215"/>
                  </a:cubicBezTo>
                  <a:cubicBezTo>
                    <a:pt x="54" y="215"/>
                    <a:pt x="44" y="189"/>
                    <a:pt x="44" y="174"/>
                  </a:cubicBezTo>
                  <a:cubicBezTo>
                    <a:pt x="44" y="127"/>
                    <a:pt x="111" y="127"/>
                    <a:pt x="129" y="127"/>
                  </a:cubicBezTo>
                  <a:cubicBezTo>
                    <a:pt x="140" y="127"/>
                    <a:pt x="146" y="127"/>
                    <a:pt x="154" y="128"/>
                  </a:cubicBezTo>
                  <a:cubicBezTo>
                    <a:pt x="153" y="161"/>
                    <a:pt x="153" y="174"/>
                    <a:pt x="143" y="190"/>
                  </a:cubicBezTo>
                  <a:close/>
                </a:path>
              </a:pathLst>
            </a:custGeom>
            <a:solidFill>
              <a:srgbClr val="3742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E69ECA5B-0716-4EAF-AE32-0CDC78E719DB}"/>
              </a:ext>
            </a:extLst>
          </p:cNvPr>
          <p:cNvCxnSpPr>
            <a:cxnSpLocks/>
          </p:cNvCxnSpPr>
          <p:nvPr userDrawn="1"/>
        </p:nvCxnSpPr>
        <p:spPr>
          <a:xfrm>
            <a:off x="6096000" y="1227932"/>
            <a:ext cx="5718175" cy="0"/>
          </a:xfrm>
          <a:prstGeom prst="line">
            <a:avLst/>
          </a:prstGeom>
          <a:ln w="317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38674265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rrow Imag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92600" y="377825"/>
            <a:ext cx="7521575" cy="85010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292600" y="1925636"/>
            <a:ext cx="7521575" cy="41322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CC380D-5F44-41E8-971E-CDD19ED6F8E3}" type="slidenum">
              <a:rPr lang="en-GB" smtClean="0"/>
              <a:t>‹Nº›</a:t>
            </a:fld>
            <a:endParaRPr lang="en-GB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29F55C70-09CB-44D7-B3B4-B2ED40D94E7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3986213" cy="6858000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4F3A664E-59DC-40BA-ACF6-BD40A3C20418}"/>
              </a:ext>
            </a:extLst>
          </p:cNvPr>
          <p:cNvCxnSpPr>
            <a:cxnSpLocks/>
          </p:cNvCxnSpPr>
          <p:nvPr/>
        </p:nvCxnSpPr>
        <p:spPr>
          <a:xfrm>
            <a:off x="4292600" y="1227932"/>
            <a:ext cx="7521575" cy="0"/>
          </a:xfrm>
          <a:prstGeom prst="line">
            <a:avLst/>
          </a:prstGeom>
          <a:ln w="317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4" name="Group 4">
            <a:extLst>
              <a:ext uri="{FF2B5EF4-FFF2-40B4-BE49-F238E27FC236}">
                <a16:creationId xmlns:a16="http://schemas.microsoft.com/office/drawing/2014/main" id="{4FD57A95-08FB-4A26-9C1A-7726B7C880F8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10296048" y="6238239"/>
            <a:ext cx="1269026" cy="446803"/>
            <a:chOff x="0" y="1146"/>
            <a:chExt cx="5760" cy="2028"/>
          </a:xfrm>
        </p:grpSpPr>
        <p:sp>
          <p:nvSpPr>
            <p:cNvPr id="15" name="Freeform 5">
              <a:extLst>
                <a:ext uri="{FF2B5EF4-FFF2-40B4-BE49-F238E27FC236}">
                  <a16:creationId xmlns:a16="http://schemas.microsoft.com/office/drawing/2014/main" id="{823694A7-B48C-4A8F-A9A5-792FD6CA503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0" y="1146"/>
              <a:ext cx="1673" cy="1673"/>
            </a:xfrm>
            <a:custGeom>
              <a:avLst/>
              <a:gdLst>
                <a:gd name="T0" fmla="*/ 349 w 1394"/>
                <a:gd name="T1" fmla="*/ 348 h 1394"/>
                <a:gd name="T2" fmla="*/ 697 w 1394"/>
                <a:gd name="T3" fmla="*/ 0 h 1394"/>
                <a:gd name="T4" fmla="*/ 1045 w 1394"/>
                <a:gd name="T5" fmla="*/ 348 h 1394"/>
                <a:gd name="T6" fmla="*/ 349 w 1394"/>
                <a:gd name="T7" fmla="*/ 348 h 1394"/>
                <a:gd name="T8" fmla="*/ 349 w 1394"/>
                <a:gd name="T9" fmla="*/ 1045 h 1394"/>
                <a:gd name="T10" fmla="*/ 697 w 1394"/>
                <a:gd name="T11" fmla="*/ 1394 h 1394"/>
                <a:gd name="T12" fmla="*/ 1045 w 1394"/>
                <a:gd name="T13" fmla="*/ 1045 h 1394"/>
                <a:gd name="T14" fmla="*/ 349 w 1394"/>
                <a:gd name="T15" fmla="*/ 1045 h 1394"/>
                <a:gd name="T16" fmla="*/ 664 w 1394"/>
                <a:gd name="T17" fmla="*/ 695 h 1394"/>
                <a:gd name="T18" fmla="*/ 349 w 1394"/>
                <a:gd name="T19" fmla="*/ 348 h 1394"/>
                <a:gd name="T20" fmla="*/ 0 w 1394"/>
                <a:gd name="T21" fmla="*/ 697 h 1394"/>
                <a:gd name="T22" fmla="*/ 349 w 1394"/>
                <a:gd name="T23" fmla="*/ 1045 h 1394"/>
                <a:gd name="T24" fmla="*/ 664 w 1394"/>
                <a:gd name="T25" fmla="*/ 698 h 1394"/>
                <a:gd name="T26" fmla="*/ 664 w 1394"/>
                <a:gd name="T27" fmla="*/ 695 h 1394"/>
                <a:gd name="T28" fmla="*/ 730 w 1394"/>
                <a:gd name="T29" fmla="*/ 698 h 1394"/>
                <a:gd name="T30" fmla="*/ 1045 w 1394"/>
                <a:gd name="T31" fmla="*/ 1045 h 1394"/>
                <a:gd name="T32" fmla="*/ 1394 w 1394"/>
                <a:gd name="T33" fmla="*/ 697 h 1394"/>
                <a:gd name="T34" fmla="*/ 1045 w 1394"/>
                <a:gd name="T35" fmla="*/ 348 h 1394"/>
                <a:gd name="T36" fmla="*/ 730 w 1394"/>
                <a:gd name="T37" fmla="*/ 695 h 1394"/>
                <a:gd name="T38" fmla="*/ 730 w 1394"/>
                <a:gd name="T39" fmla="*/ 698 h 13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394" h="1394">
                  <a:moveTo>
                    <a:pt x="349" y="348"/>
                  </a:moveTo>
                  <a:cubicBezTo>
                    <a:pt x="349" y="156"/>
                    <a:pt x="505" y="0"/>
                    <a:pt x="697" y="0"/>
                  </a:cubicBezTo>
                  <a:cubicBezTo>
                    <a:pt x="889" y="0"/>
                    <a:pt x="1045" y="156"/>
                    <a:pt x="1045" y="348"/>
                  </a:cubicBezTo>
                  <a:cubicBezTo>
                    <a:pt x="349" y="348"/>
                    <a:pt x="349" y="348"/>
                    <a:pt x="349" y="348"/>
                  </a:cubicBezTo>
                  <a:moveTo>
                    <a:pt x="349" y="1045"/>
                  </a:moveTo>
                  <a:cubicBezTo>
                    <a:pt x="349" y="1238"/>
                    <a:pt x="505" y="1394"/>
                    <a:pt x="697" y="1394"/>
                  </a:cubicBezTo>
                  <a:cubicBezTo>
                    <a:pt x="889" y="1394"/>
                    <a:pt x="1045" y="1238"/>
                    <a:pt x="1045" y="1045"/>
                  </a:cubicBezTo>
                  <a:lnTo>
                    <a:pt x="349" y="1045"/>
                  </a:lnTo>
                  <a:close/>
                  <a:moveTo>
                    <a:pt x="664" y="695"/>
                  </a:moveTo>
                  <a:cubicBezTo>
                    <a:pt x="487" y="679"/>
                    <a:pt x="349" y="530"/>
                    <a:pt x="349" y="348"/>
                  </a:cubicBezTo>
                  <a:cubicBezTo>
                    <a:pt x="156" y="348"/>
                    <a:pt x="0" y="504"/>
                    <a:pt x="0" y="697"/>
                  </a:cubicBezTo>
                  <a:cubicBezTo>
                    <a:pt x="0" y="889"/>
                    <a:pt x="156" y="1045"/>
                    <a:pt x="349" y="1045"/>
                  </a:cubicBezTo>
                  <a:cubicBezTo>
                    <a:pt x="349" y="864"/>
                    <a:pt x="487" y="715"/>
                    <a:pt x="664" y="698"/>
                  </a:cubicBezTo>
                  <a:lnTo>
                    <a:pt x="664" y="695"/>
                  </a:lnTo>
                  <a:close/>
                  <a:moveTo>
                    <a:pt x="730" y="698"/>
                  </a:moveTo>
                  <a:cubicBezTo>
                    <a:pt x="907" y="715"/>
                    <a:pt x="1045" y="864"/>
                    <a:pt x="1045" y="1045"/>
                  </a:cubicBezTo>
                  <a:cubicBezTo>
                    <a:pt x="1238" y="1045"/>
                    <a:pt x="1394" y="889"/>
                    <a:pt x="1394" y="697"/>
                  </a:cubicBezTo>
                  <a:cubicBezTo>
                    <a:pt x="1394" y="504"/>
                    <a:pt x="1238" y="348"/>
                    <a:pt x="1045" y="348"/>
                  </a:cubicBezTo>
                  <a:cubicBezTo>
                    <a:pt x="1045" y="530"/>
                    <a:pt x="907" y="679"/>
                    <a:pt x="730" y="695"/>
                  </a:cubicBezTo>
                  <a:lnTo>
                    <a:pt x="730" y="698"/>
                  </a:lnTo>
                  <a:close/>
                </a:path>
              </a:pathLst>
            </a:custGeom>
            <a:solidFill>
              <a:srgbClr val="0087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6" name="Rectangle 6">
              <a:extLst>
                <a:ext uri="{FF2B5EF4-FFF2-40B4-BE49-F238E27FC236}">
                  <a16:creationId xmlns:a16="http://schemas.microsoft.com/office/drawing/2014/main" id="{6483301E-9D5E-4D39-B4C8-EF506D1583F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46" y="2761"/>
              <a:ext cx="63" cy="59"/>
            </a:xfrm>
            <a:prstGeom prst="rect">
              <a:avLst/>
            </a:prstGeom>
            <a:solidFill>
              <a:srgbClr val="3742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7" name="Freeform 7">
              <a:extLst>
                <a:ext uri="{FF2B5EF4-FFF2-40B4-BE49-F238E27FC236}">
                  <a16:creationId xmlns:a16="http://schemas.microsoft.com/office/drawing/2014/main" id="{ACEE16F5-98F8-4C70-B5C6-242CD2E7F885}"/>
                </a:ext>
              </a:extLst>
            </p:cNvPr>
            <p:cNvSpPr>
              <a:spLocks/>
            </p:cNvSpPr>
            <p:nvPr/>
          </p:nvSpPr>
          <p:spPr bwMode="auto">
            <a:xfrm>
              <a:off x="2091" y="1565"/>
              <a:ext cx="875" cy="843"/>
            </a:xfrm>
            <a:custGeom>
              <a:avLst/>
              <a:gdLst>
                <a:gd name="T0" fmla="*/ 437 w 875"/>
                <a:gd name="T1" fmla="*/ 427 h 843"/>
                <a:gd name="T2" fmla="*/ 267 w 875"/>
                <a:gd name="T3" fmla="*/ 0 h 843"/>
                <a:gd name="T4" fmla="*/ 0 w 875"/>
                <a:gd name="T5" fmla="*/ 0 h 843"/>
                <a:gd name="T6" fmla="*/ 0 w 875"/>
                <a:gd name="T7" fmla="*/ 834 h 843"/>
                <a:gd name="T8" fmla="*/ 179 w 875"/>
                <a:gd name="T9" fmla="*/ 834 h 843"/>
                <a:gd name="T10" fmla="*/ 179 w 875"/>
                <a:gd name="T11" fmla="*/ 242 h 843"/>
                <a:gd name="T12" fmla="*/ 437 w 875"/>
                <a:gd name="T13" fmla="*/ 843 h 843"/>
                <a:gd name="T14" fmla="*/ 437 w 875"/>
                <a:gd name="T15" fmla="*/ 843 h 843"/>
                <a:gd name="T16" fmla="*/ 695 w 875"/>
                <a:gd name="T17" fmla="*/ 242 h 843"/>
                <a:gd name="T18" fmla="*/ 695 w 875"/>
                <a:gd name="T19" fmla="*/ 834 h 843"/>
                <a:gd name="T20" fmla="*/ 875 w 875"/>
                <a:gd name="T21" fmla="*/ 834 h 843"/>
                <a:gd name="T22" fmla="*/ 875 w 875"/>
                <a:gd name="T23" fmla="*/ 0 h 843"/>
                <a:gd name="T24" fmla="*/ 609 w 875"/>
                <a:gd name="T25" fmla="*/ 0 h 843"/>
                <a:gd name="T26" fmla="*/ 437 w 875"/>
                <a:gd name="T27" fmla="*/ 427 h 8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875" h="843">
                  <a:moveTo>
                    <a:pt x="437" y="427"/>
                  </a:moveTo>
                  <a:lnTo>
                    <a:pt x="267" y="0"/>
                  </a:lnTo>
                  <a:lnTo>
                    <a:pt x="0" y="0"/>
                  </a:lnTo>
                  <a:lnTo>
                    <a:pt x="0" y="834"/>
                  </a:lnTo>
                  <a:lnTo>
                    <a:pt x="179" y="834"/>
                  </a:lnTo>
                  <a:lnTo>
                    <a:pt x="179" y="242"/>
                  </a:lnTo>
                  <a:lnTo>
                    <a:pt x="437" y="843"/>
                  </a:lnTo>
                  <a:lnTo>
                    <a:pt x="437" y="843"/>
                  </a:lnTo>
                  <a:lnTo>
                    <a:pt x="695" y="242"/>
                  </a:lnTo>
                  <a:lnTo>
                    <a:pt x="695" y="834"/>
                  </a:lnTo>
                  <a:lnTo>
                    <a:pt x="875" y="834"/>
                  </a:lnTo>
                  <a:lnTo>
                    <a:pt x="875" y="0"/>
                  </a:lnTo>
                  <a:lnTo>
                    <a:pt x="609" y="0"/>
                  </a:lnTo>
                  <a:lnTo>
                    <a:pt x="437" y="427"/>
                  </a:lnTo>
                  <a:close/>
                </a:path>
              </a:pathLst>
            </a:custGeom>
            <a:solidFill>
              <a:srgbClr val="3742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8" name="Freeform 8">
              <a:extLst>
                <a:ext uri="{FF2B5EF4-FFF2-40B4-BE49-F238E27FC236}">
                  <a16:creationId xmlns:a16="http://schemas.microsoft.com/office/drawing/2014/main" id="{37FF928D-C1C8-45AD-98EE-B72BF8A7CE23}"/>
                </a:ext>
              </a:extLst>
            </p:cNvPr>
            <p:cNvSpPr>
              <a:spLocks/>
            </p:cNvSpPr>
            <p:nvPr/>
          </p:nvSpPr>
          <p:spPr bwMode="auto">
            <a:xfrm>
              <a:off x="3005" y="2876"/>
              <a:ext cx="432" cy="290"/>
            </a:xfrm>
            <a:custGeom>
              <a:avLst/>
              <a:gdLst>
                <a:gd name="T0" fmla="*/ 274 w 360"/>
                <a:gd name="T1" fmla="*/ 0 h 241"/>
                <a:gd name="T2" fmla="*/ 195 w 360"/>
                <a:gd name="T3" fmla="*/ 44 h 241"/>
                <a:gd name="T4" fmla="*/ 118 w 360"/>
                <a:gd name="T5" fmla="*/ 0 h 241"/>
                <a:gd name="T6" fmla="*/ 44 w 360"/>
                <a:gd name="T7" fmla="*/ 40 h 241"/>
                <a:gd name="T8" fmla="*/ 44 w 360"/>
                <a:gd name="T9" fmla="*/ 6 h 241"/>
                <a:gd name="T10" fmla="*/ 0 w 360"/>
                <a:gd name="T11" fmla="*/ 6 h 241"/>
                <a:gd name="T12" fmla="*/ 1 w 360"/>
                <a:gd name="T13" fmla="*/ 38 h 241"/>
                <a:gd name="T14" fmla="*/ 1 w 360"/>
                <a:gd name="T15" fmla="*/ 241 h 241"/>
                <a:gd name="T16" fmla="*/ 45 w 360"/>
                <a:gd name="T17" fmla="*/ 241 h 241"/>
                <a:gd name="T18" fmla="*/ 45 w 360"/>
                <a:gd name="T19" fmla="*/ 108 h 241"/>
                <a:gd name="T20" fmla="*/ 55 w 360"/>
                <a:gd name="T21" fmla="*/ 60 h 241"/>
                <a:gd name="T22" fmla="*/ 106 w 360"/>
                <a:gd name="T23" fmla="*/ 35 h 241"/>
                <a:gd name="T24" fmla="*/ 158 w 360"/>
                <a:gd name="T25" fmla="*/ 86 h 241"/>
                <a:gd name="T26" fmla="*/ 158 w 360"/>
                <a:gd name="T27" fmla="*/ 241 h 241"/>
                <a:gd name="T28" fmla="*/ 202 w 360"/>
                <a:gd name="T29" fmla="*/ 241 h 241"/>
                <a:gd name="T30" fmla="*/ 202 w 360"/>
                <a:gd name="T31" fmla="*/ 110 h 241"/>
                <a:gd name="T32" fmla="*/ 212 w 360"/>
                <a:gd name="T33" fmla="*/ 59 h 241"/>
                <a:gd name="T34" fmla="*/ 262 w 360"/>
                <a:gd name="T35" fmla="*/ 35 h 241"/>
                <a:gd name="T36" fmla="*/ 307 w 360"/>
                <a:gd name="T37" fmla="*/ 55 h 241"/>
                <a:gd name="T38" fmla="*/ 315 w 360"/>
                <a:gd name="T39" fmla="*/ 91 h 241"/>
                <a:gd name="T40" fmla="*/ 315 w 360"/>
                <a:gd name="T41" fmla="*/ 241 h 241"/>
                <a:gd name="T42" fmla="*/ 360 w 360"/>
                <a:gd name="T43" fmla="*/ 241 h 241"/>
                <a:gd name="T44" fmla="*/ 360 w 360"/>
                <a:gd name="T45" fmla="*/ 84 h 241"/>
                <a:gd name="T46" fmla="*/ 274 w 360"/>
                <a:gd name="T47" fmla="*/ 0 h 2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360" h="241">
                  <a:moveTo>
                    <a:pt x="274" y="0"/>
                  </a:moveTo>
                  <a:cubicBezTo>
                    <a:pt x="222" y="0"/>
                    <a:pt x="203" y="31"/>
                    <a:pt x="195" y="44"/>
                  </a:cubicBezTo>
                  <a:cubicBezTo>
                    <a:pt x="186" y="27"/>
                    <a:pt x="170" y="0"/>
                    <a:pt x="118" y="0"/>
                  </a:cubicBezTo>
                  <a:cubicBezTo>
                    <a:pt x="98" y="0"/>
                    <a:pt x="66" y="4"/>
                    <a:pt x="44" y="40"/>
                  </a:cubicBezTo>
                  <a:cubicBezTo>
                    <a:pt x="44" y="6"/>
                    <a:pt x="44" y="6"/>
                    <a:pt x="44" y="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1" y="38"/>
                    <a:pt x="1" y="38"/>
                    <a:pt x="1" y="38"/>
                  </a:cubicBezTo>
                  <a:cubicBezTo>
                    <a:pt x="1" y="241"/>
                    <a:pt x="1" y="241"/>
                    <a:pt x="1" y="241"/>
                  </a:cubicBezTo>
                  <a:cubicBezTo>
                    <a:pt x="45" y="241"/>
                    <a:pt x="45" y="241"/>
                    <a:pt x="45" y="241"/>
                  </a:cubicBezTo>
                  <a:cubicBezTo>
                    <a:pt x="45" y="108"/>
                    <a:pt x="45" y="108"/>
                    <a:pt x="45" y="108"/>
                  </a:cubicBezTo>
                  <a:cubicBezTo>
                    <a:pt x="45" y="93"/>
                    <a:pt x="45" y="74"/>
                    <a:pt x="55" y="60"/>
                  </a:cubicBezTo>
                  <a:cubicBezTo>
                    <a:pt x="60" y="53"/>
                    <a:pt x="76" y="35"/>
                    <a:pt x="106" y="35"/>
                  </a:cubicBezTo>
                  <a:cubicBezTo>
                    <a:pt x="141" y="35"/>
                    <a:pt x="158" y="57"/>
                    <a:pt x="158" y="86"/>
                  </a:cubicBezTo>
                  <a:cubicBezTo>
                    <a:pt x="158" y="241"/>
                    <a:pt x="158" y="241"/>
                    <a:pt x="158" y="241"/>
                  </a:cubicBezTo>
                  <a:cubicBezTo>
                    <a:pt x="202" y="241"/>
                    <a:pt x="202" y="241"/>
                    <a:pt x="202" y="241"/>
                  </a:cubicBezTo>
                  <a:cubicBezTo>
                    <a:pt x="202" y="110"/>
                    <a:pt x="202" y="110"/>
                    <a:pt x="202" y="110"/>
                  </a:cubicBezTo>
                  <a:cubicBezTo>
                    <a:pt x="202" y="100"/>
                    <a:pt x="202" y="74"/>
                    <a:pt x="212" y="59"/>
                  </a:cubicBezTo>
                  <a:cubicBezTo>
                    <a:pt x="218" y="51"/>
                    <a:pt x="234" y="35"/>
                    <a:pt x="262" y="35"/>
                  </a:cubicBezTo>
                  <a:cubicBezTo>
                    <a:pt x="285" y="35"/>
                    <a:pt x="300" y="44"/>
                    <a:pt x="307" y="55"/>
                  </a:cubicBezTo>
                  <a:cubicBezTo>
                    <a:pt x="311" y="61"/>
                    <a:pt x="315" y="70"/>
                    <a:pt x="315" y="91"/>
                  </a:cubicBezTo>
                  <a:cubicBezTo>
                    <a:pt x="315" y="241"/>
                    <a:pt x="315" y="241"/>
                    <a:pt x="315" y="241"/>
                  </a:cubicBezTo>
                  <a:cubicBezTo>
                    <a:pt x="360" y="241"/>
                    <a:pt x="360" y="241"/>
                    <a:pt x="360" y="241"/>
                  </a:cubicBezTo>
                  <a:cubicBezTo>
                    <a:pt x="360" y="84"/>
                    <a:pt x="360" y="84"/>
                    <a:pt x="360" y="84"/>
                  </a:cubicBezTo>
                  <a:cubicBezTo>
                    <a:pt x="360" y="14"/>
                    <a:pt x="308" y="0"/>
                    <a:pt x="274" y="0"/>
                  </a:cubicBezTo>
                  <a:close/>
                </a:path>
              </a:pathLst>
            </a:custGeom>
            <a:solidFill>
              <a:srgbClr val="3742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9" name="Freeform 9">
              <a:extLst>
                <a:ext uri="{FF2B5EF4-FFF2-40B4-BE49-F238E27FC236}">
                  <a16:creationId xmlns:a16="http://schemas.microsoft.com/office/drawing/2014/main" id="{EB36A5DE-3FDA-4EA4-A9B1-070F33E55A4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059" y="2760"/>
              <a:ext cx="395" cy="406"/>
            </a:xfrm>
            <a:custGeom>
              <a:avLst/>
              <a:gdLst>
                <a:gd name="T0" fmla="*/ 230 w 395"/>
                <a:gd name="T1" fmla="*/ 0 h 406"/>
                <a:gd name="T2" fmla="*/ 170 w 395"/>
                <a:gd name="T3" fmla="*/ 0 h 406"/>
                <a:gd name="T4" fmla="*/ 0 w 395"/>
                <a:gd name="T5" fmla="*/ 406 h 406"/>
                <a:gd name="T6" fmla="*/ 57 w 395"/>
                <a:gd name="T7" fmla="*/ 406 h 406"/>
                <a:gd name="T8" fmla="*/ 102 w 395"/>
                <a:gd name="T9" fmla="*/ 300 h 406"/>
                <a:gd name="T10" fmla="*/ 289 w 395"/>
                <a:gd name="T11" fmla="*/ 300 h 406"/>
                <a:gd name="T12" fmla="*/ 333 w 395"/>
                <a:gd name="T13" fmla="*/ 406 h 406"/>
                <a:gd name="T14" fmla="*/ 395 w 395"/>
                <a:gd name="T15" fmla="*/ 406 h 406"/>
                <a:gd name="T16" fmla="*/ 230 w 395"/>
                <a:gd name="T17" fmla="*/ 0 h 406"/>
                <a:gd name="T18" fmla="*/ 120 w 395"/>
                <a:gd name="T19" fmla="*/ 254 h 406"/>
                <a:gd name="T20" fmla="*/ 198 w 395"/>
                <a:gd name="T21" fmla="*/ 56 h 406"/>
                <a:gd name="T22" fmla="*/ 272 w 395"/>
                <a:gd name="T23" fmla="*/ 254 h 406"/>
                <a:gd name="T24" fmla="*/ 120 w 395"/>
                <a:gd name="T25" fmla="*/ 254 h 4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95" h="406">
                  <a:moveTo>
                    <a:pt x="230" y="0"/>
                  </a:moveTo>
                  <a:lnTo>
                    <a:pt x="170" y="0"/>
                  </a:lnTo>
                  <a:lnTo>
                    <a:pt x="0" y="406"/>
                  </a:lnTo>
                  <a:lnTo>
                    <a:pt x="57" y="406"/>
                  </a:lnTo>
                  <a:lnTo>
                    <a:pt x="102" y="300"/>
                  </a:lnTo>
                  <a:lnTo>
                    <a:pt x="289" y="300"/>
                  </a:lnTo>
                  <a:lnTo>
                    <a:pt x="333" y="406"/>
                  </a:lnTo>
                  <a:lnTo>
                    <a:pt x="395" y="406"/>
                  </a:lnTo>
                  <a:lnTo>
                    <a:pt x="230" y="0"/>
                  </a:lnTo>
                  <a:close/>
                  <a:moveTo>
                    <a:pt x="120" y="254"/>
                  </a:moveTo>
                  <a:lnTo>
                    <a:pt x="198" y="56"/>
                  </a:lnTo>
                  <a:lnTo>
                    <a:pt x="272" y="254"/>
                  </a:lnTo>
                  <a:lnTo>
                    <a:pt x="120" y="254"/>
                  </a:lnTo>
                  <a:close/>
                </a:path>
              </a:pathLst>
            </a:custGeom>
            <a:solidFill>
              <a:srgbClr val="3742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0" name="Rectangle 10">
              <a:extLst>
                <a:ext uri="{FF2B5EF4-FFF2-40B4-BE49-F238E27FC236}">
                  <a16:creationId xmlns:a16="http://schemas.microsoft.com/office/drawing/2014/main" id="{340F3418-39C6-49CF-8792-8AE09927AD0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52" y="2884"/>
              <a:ext cx="51" cy="282"/>
            </a:xfrm>
            <a:prstGeom prst="rect">
              <a:avLst/>
            </a:prstGeom>
            <a:solidFill>
              <a:srgbClr val="3742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" name="Freeform 11">
              <a:extLst>
                <a:ext uri="{FF2B5EF4-FFF2-40B4-BE49-F238E27FC236}">
                  <a16:creationId xmlns:a16="http://schemas.microsoft.com/office/drawing/2014/main" id="{1799B70E-B1C7-449F-B701-721615EF7078}"/>
                </a:ext>
              </a:extLst>
            </p:cNvPr>
            <p:cNvSpPr>
              <a:spLocks/>
            </p:cNvSpPr>
            <p:nvPr/>
          </p:nvSpPr>
          <p:spPr bwMode="auto">
            <a:xfrm>
              <a:off x="2509" y="2879"/>
              <a:ext cx="246" cy="287"/>
            </a:xfrm>
            <a:custGeom>
              <a:avLst/>
              <a:gdLst>
                <a:gd name="T0" fmla="*/ 120 w 205"/>
                <a:gd name="T1" fmla="*/ 0 h 239"/>
                <a:gd name="T2" fmla="*/ 45 w 205"/>
                <a:gd name="T3" fmla="*/ 42 h 239"/>
                <a:gd name="T4" fmla="*/ 44 w 205"/>
                <a:gd name="T5" fmla="*/ 4 h 239"/>
                <a:gd name="T6" fmla="*/ 0 w 205"/>
                <a:gd name="T7" fmla="*/ 4 h 239"/>
                <a:gd name="T8" fmla="*/ 1 w 205"/>
                <a:gd name="T9" fmla="*/ 31 h 239"/>
                <a:gd name="T10" fmla="*/ 1 w 205"/>
                <a:gd name="T11" fmla="*/ 239 h 239"/>
                <a:gd name="T12" fmla="*/ 45 w 205"/>
                <a:gd name="T13" fmla="*/ 239 h 239"/>
                <a:gd name="T14" fmla="*/ 45 w 205"/>
                <a:gd name="T15" fmla="*/ 104 h 239"/>
                <a:gd name="T16" fmla="*/ 106 w 205"/>
                <a:gd name="T17" fmla="*/ 34 h 239"/>
                <a:gd name="T18" fmla="*/ 148 w 205"/>
                <a:gd name="T19" fmla="*/ 50 h 239"/>
                <a:gd name="T20" fmla="*/ 161 w 205"/>
                <a:gd name="T21" fmla="*/ 90 h 239"/>
                <a:gd name="T22" fmla="*/ 161 w 205"/>
                <a:gd name="T23" fmla="*/ 239 h 239"/>
                <a:gd name="T24" fmla="*/ 205 w 205"/>
                <a:gd name="T25" fmla="*/ 239 h 239"/>
                <a:gd name="T26" fmla="*/ 205 w 205"/>
                <a:gd name="T27" fmla="*/ 80 h 239"/>
                <a:gd name="T28" fmla="*/ 120 w 205"/>
                <a:gd name="T29" fmla="*/ 0 h 2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05" h="239">
                  <a:moveTo>
                    <a:pt x="120" y="0"/>
                  </a:moveTo>
                  <a:cubicBezTo>
                    <a:pt x="67" y="0"/>
                    <a:pt x="50" y="33"/>
                    <a:pt x="45" y="42"/>
                  </a:cubicBezTo>
                  <a:cubicBezTo>
                    <a:pt x="44" y="4"/>
                    <a:pt x="44" y="4"/>
                    <a:pt x="44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1" y="31"/>
                    <a:pt x="1" y="31"/>
                    <a:pt x="1" y="31"/>
                  </a:cubicBezTo>
                  <a:cubicBezTo>
                    <a:pt x="1" y="239"/>
                    <a:pt x="1" y="239"/>
                    <a:pt x="1" y="239"/>
                  </a:cubicBezTo>
                  <a:cubicBezTo>
                    <a:pt x="45" y="239"/>
                    <a:pt x="45" y="239"/>
                    <a:pt x="45" y="239"/>
                  </a:cubicBezTo>
                  <a:cubicBezTo>
                    <a:pt x="45" y="104"/>
                    <a:pt x="45" y="104"/>
                    <a:pt x="45" y="104"/>
                  </a:cubicBezTo>
                  <a:cubicBezTo>
                    <a:pt x="45" y="57"/>
                    <a:pt x="74" y="34"/>
                    <a:pt x="106" y="34"/>
                  </a:cubicBezTo>
                  <a:cubicBezTo>
                    <a:pt x="121" y="34"/>
                    <a:pt x="137" y="39"/>
                    <a:pt x="148" y="50"/>
                  </a:cubicBezTo>
                  <a:cubicBezTo>
                    <a:pt x="159" y="60"/>
                    <a:pt x="161" y="74"/>
                    <a:pt x="161" y="90"/>
                  </a:cubicBezTo>
                  <a:cubicBezTo>
                    <a:pt x="161" y="239"/>
                    <a:pt x="161" y="239"/>
                    <a:pt x="161" y="239"/>
                  </a:cubicBezTo>
                  <a:cubicBezTo>
                    <a:pt x="205" y="239"/>
                    <a:pt x="205" y="239"/>
                    <a:pt x="205" y="239"/>
                  </a:cubicBezTo>
                  <a:cubicBezTo>
                    <a:pt x="205" y="80"/>
                    <a:pt x="205" y="80"/>
                    <a:pt x="205" y="80"/>
                  </a:cubicBezTo>
                  <a:cubicBezTo>
                    <a:pt x="205" y="8"/>
                    <a:pt x="141" y="0"/>
                    <a:pt x="120" y="0"/>
                  </a:cubicBezTo>
                  <a:close/>
                </a:path>
              </a:pathLst>
            </a:custGeom>
            <a:solidFill>
              <a:srgbClr val="3742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2" name="Freeform 12">
              <a:extLst>
                <a:ext uri="{FF2B5EF4-FFF2-40B4-BE49-F238E27FC236}">
                  <a16:creationId xmlns:a16="http://schemas.microsoft.com/office/drawing/2014/main" id="{12FB3EAE-B419-4980-A02C-9444B15035B6}"/>
                </a:ext>
              </a:extLst>
            </p:cNvPr>
            <p:cNvSpPr>
              <a:spLocks/>
            </p:cNvSpPr>
            <p:nvPr/>
          </p:nvSpPr>
          <p:spPr bwMode="auto">
            <a:xfrm>
              <a:off x="3027" y="1550"/>
              <a:ext cx="644" cy="881"/>
            </a:xfrm>
            <a:custGeom>
              <a:avLst/>
              <a:gdLst>
                <a:gd name="T0" fmla="*/ 5 w 537"/>
                <a:gd name="T1" fmla="*/ 489 h 734"/>
                <a:gd name="T2" fmla="*/ 256 w 537"/>
                <a:gd name="T3" fmla="*/ 730 h 734"/>
                <a:gd name="T4" fmla="*/ 537 w 537"/>
                <a:gd name="T5" fmla="*/ 513 h 734"/>
                <a:gd name="T6" fmla="*/ 291 w 537"/>
                <a:gd name="T7" fmla="*/ 299 h 734"/>
                <a:gd name="T8" fmla="*/ 172 w 537"/>
                <a:gd name="T9" fmla="*/ 203 h 734"/>
                <a:gd name="T10" fmla="*/ 276 w 537"/>
                <a:gd name="T11" fmla="*/ 115 h 734"/>
                <a:gd name="T12" fmla="*/ 384 w 537"/>
                <a:gd name="T13" fmla="*/ 217 h 734"/>
                <a:gd name="T14" fmla="*/ 519 w 537"/>
                <a:gd name="T15" fmla="*/ 217 h 734"/>
                <a:gd name="T16" fmla="*/ 287 w 537"/>
                <a:gd name="T17" fmla="*/ 0 h 734"/>
                <a:gd name="T18" fmla="*/ 24 w 537"/>
                <a:gd name="T19" fmla="*/ 216 h 734"/>
                <a:gd name="T20" fmla="*/ 239 w 537"/>
                <a:gd name="T21" fmla="*/ 423 h 734"/>
                <a:gd name="T22" fmla="*/ 389 w 537"/>
                <a:gd name="T23" fmla="*/ 524 h 734"/>
                <a:gd name="T24" fmla="*/ 257 w 537"/>
                <a:gd name="T25" fmla="*/ 617 h 734"/>
                <a:gd name="T26" fmla="*/ 148 w 537"/>
                <a:gd name="T27" fmla="*/ 489 h 734"/>
                <a:gd name="T28" fmla="*/ 5 w 537"/>
                <a:gd name="T29" fmla="*/ 489 h 7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37" h="734">
                  <a:moveTo>
                    <a:pt x="5" y="489"/>
                  </a:moveTo>
                  <a:cubicBezTo>
                    <a:pt x="0" y="663"/>
                    <a:pt x="118" y="727"/>
                    <a:pt x="256" y="730"/>
                  </a:cubicBezTo>
                  <a:cubicBezTo>
                    <a:pt x="415" y="734"/>
                    <a:pt x="537" y="666"/>
                    <a:pt x="537" y="513"/>
                  </a:cubicBezTo>
                  <a:cubicBezTo>
                    <a:pt x="537" y="359"/>
                    <a:pt x="399" y="334"/>
                    <a:pt x="291" y="299"/>
                  </a:cubicBezTo>
                  <a:cubicBezTo>
                    <a:pt x="249" y="286"/>
                    <a:pt x="172" y="274"/>
                    <a:pt x="172" y="203"/>
                  </a:cubicBezTo>
                  <a:cubicBezTo>
                    <a:pt x="172" y="143"/>
                    <a:pt x="223" y="115"/>
                    <a:pt x="276" y="115"/>
                  </a:cubicBezTo>
                  <a:cubicBezTo>
                    <a:pt x="344" y="115"/>
                    <a:pt x="379" y="148"/>
                    <a:pt x="384" y="217"/>
                  </a:cubicBezTo>
                  <a:cubicBezTo>
                    <a:pt x="519" y="217"/>
                    <a:pt x="519" y="217"/>
                    <a:pt x="519" y="217"/>
                  </a:cubicBezTo>
                  <a:cubicBezTo>
                    <a:pt x="519" y="80"/>
                    <a:pt x="413" y="0"/>
                    <a:pt x="287" y="0"/>
                  </a:cubicBezTo>
                  <a:cubicBezTo>
                    <a:pt x="161" y="0"/>
                    <a:pt x="24" y="73"/>
                    <a:pt x="24" y="216"/>
                  </a:cubicBezTo>
                  <a:cubicBezTo>
                    <a:pt x="24" y="340"/>
                    <a:pt x="161" y="403"/>
                    <a:pt x="239" y="423"/>
                  </a:cubicBezTo>
                  <a:cubicBezTo>
                    <a:pt x="281" y="434"/>
                    <a:pt x="389" y="447"/>
                    <a:pt x="389" y="524"/>
                  </a:cubicBezTo>
                  <a:cubicBezTo>
                    <a:pt x="389" y="597"/>
                    <a:pt x="313" y="617"/>
                    <a:pt x="257" y="617"/>
                  </a:cubicBezTo>
                  <a:cubicBezTo>
                    <a:pt x="184" y="617"/>
                    <a:pt x="142" y="566"/>
                    <a:pt x="148" y="489"/>
                  </a:cubicBezTo>
                  <a:lnTo>
                    <a:pt x="5" y="489"/>
                  </a:lnTo>
                  <a:close/>
                </a:path>
              </a:pathLst>
            </a:custGeom>
            <a:solidFill>
              <a:srgbClr val="3742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3" name="Freeform 13">
              <a:extLst>
                <a:ext uri="{FF2B5EF4-FFF2-40B4-BE49-F238E27FC236}">
                  <a16:creationId xmlns:a16="http://schemas.microsoft.com/office/drawing/2014/main" id="{9C63A066-3072-4FCE-B6D6-C2A8F2983486}"/>
                </a:ext>
              </a:extLst>
            </p:cNvPr>
            <p:cNvSpPr>
              <a:spLocks/>
            </p:cNvSpPr>
            <p:nvPr/>
          </p:nvSpPr>
          <p:spPr bwMode="auto">
            <a:xfrm>
              <a:off x="5287" y="2807"/>
              <a:ext cx="166" cy="363"/>
            </a:xfrm>
            <a:custGeom>
              <a:avLst/>
              <a:gdLst>
                <a:gd name="T0" fmla="*/ 86 w 138"/>
                <a:gd name="T1" fmla="*/ 0 h 303"/>
                <a:gd name="T2" fmla="*/ 42 w 138"/>
                <a:gd name="T3" fmla="*/ 14 h 303"/>
                <a:gd name="T4" fmla="*/ 42 w 138"/>
                <a:gd name="T5" fmla="*/ 64 h 303"/>
                <a:gd name="T6" fmla="*/ 0 w 138"/>
                <a:gd name="T7" fmla="*/ 64 h 303"/>
                <a:gd name="T8" fmla="*/ 0 w 138"/>
                <a:gd name="T9" fmla="*/ 96 h 303"/>
                <a:gd name="T10" fmla="*/ 42 w 138"/>
                <a:gd name="T11" fmla="*/ 96 h 303"/>
                <a:gd name="T12" fmla="*/ 42 w 138"/>
                <a:gd name="T13" fmla="*/ 252 h 303"/>
                <a:gd name="T14" fmla="*/ 101 w 138"/>
                <a:gd name="T15" fmla="*/ 303 h 303"/>
                <a:gd name="T16" fmla="*/ 138 w 138"/>
                <a:gd name="T17" fmla="*/ 300 h 303"/>
                <a:gd name="T18" fmla="*/ 138 w 138"/>
                <a:gd name="T19" fmla="*/ 266 h 303"/>
                <a:gd name="T20" fmla="*/ 117 w 138"/>
                <a:gd name="T21" fmla="*/ 268 h 303"/>
                <a:gd name="T22" fmla="*/ 86 w 138"/>
                <a:gd name="T23" fmla="*/ 237 h 303"/>
                <a:gd name="T24" fmla="*/ 86 w 138"/>
                <a:gd name="T25" fmla="*/ 96 h 303"/>
                <a:gd name="T26" fmla="*/ 138 w 138"/>
                <a:gd name="T27" fmla="*/ 96 h 303"/>
                <a:gd name="T28" fmla="*/ 138 w 138"/>
                <a:gd name="T29" fmla="*/ 63 h 303"/>
                <a:gd name="T30" fmla="*/ 86 w 138"/>
                <a:gd name="T31" fmla="*/ 63 h 303"/>
                <a:gd name="T32" fmla="*/ 86 w 138"/>
                <a:gd name="T33" fmla="*/ 0 h 3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38" h="303">
                  <a:moveTo>
                    <a:pt x="86" y="0"/>
                  </a:moveTo>
                  <a:cubicBezTo>
                    <a:pt x="42" y="14"/>
                    <a:pt x="42" y="14"/>
                    <a:pt x="42" y="14"/>
                  </a:cubicBezTo>
                  <a:cubicBezTo>
                    <a:pt x="42" y="64"/>
                    <a:pt x="42" y="64"/>
                    <a:pt x="42" y="64"/>
                  </a:cubicBezTo>
                  <a:cubicBezTo>
                    <a:pt x="0" y="64"/>
                    <a:pt x="0" y="64"/>
                    <a:pt x="0" y="64"/>
                  </a:cubicBezTo>
                  <a:cubicBezTo>
                    <a:pt x="0" y="96"/>
                    <a:pt x="0" y="96"/>
                    <a:pt x="0" y="96"/>
                  </a:cubicBezTo>
                  <a:cubicBezTo>
                    <a:pt x="42" y="96"/>
                    <a:pt x="42" y="96"/>
                    <a:pt x="42" y="96"/>
                  </a:cubicBezTo>
                  <a:cubicBezTo>
                    <a:pt x="42" y="252"/>
                    <a:pt x="42" y="252"/>
                    <a:pt x="42" y="252"/>
                  </a:cubicBezTo>
                  <a:cubicBezTo>
                    <a:pt x="42" y="291"/>
                    <a:pt x="61" y="303"/>
                    <a:pt x="101" y="303"/>
                  </a:cubicBezTo>
                  <a:cubicBezTo>
                    <a:pt x="117" y="303"/>
                    <a:pt x="130" y="301"/>
                    <a:pt x="138" y="300"/>
                  </a:cubicBezTo>
                  <a:cubicBezTo>
                    <a:pt x="138" y="266"/>
                    <a:pt x="138" y="266"/>
                    <a:pt x="138" y="266"/>
                  </a:cubicBezTo>
                  <a:cubicBezTo>
                    <a:pt x="134" y="267"/>
                    <a:pt x="126" y="268"/>
                    <a:pt x="117" y="268"/>
                  </a:cubicBezTo>
                  <a:cubicBezTo>
                    <a:pt x="86" y="268"/>
                    <a:pt x="86" y="249"/>
                    <a:pt x="86" y="237"/>
                  </a:cubicBezTo>
                  <a:cubicBezTo>
                    <a:pt x="86" y="96"/>
                    <a:pt x="86" y="96"/>
                    <a:pt x="86" y="96"/>
                  </a:cubicBezTo>
                  <a:cubicBezTo>
                    <a:pt x="138" y="96"/>
                    <a:pt x="138" y="96"/>
                    <a:pt x="138" y="96"/>
                  </a:cubicBezTo>
                  <a:cubicBezTo>
                    <a:pt x="138" y="63"/>
                    <a:pt x="138" y="63"/>
                    <a:pt x="138" y="63"/>
                  </a:cubicBezTo>
                  <a:cubicBezTo>
                    <a:pt x="86" y="63"/>
                    <a:pt x="86" y="63"/>
                    <a:pt x="86" y="63"/>
                  </a:cubicBezTo>
                  <a:cubicBezTo>
                    <a:pt x="86" y="0"/>
                    <a:pt x="86" y="0"/>
                    <a:pt x="86" y="0"/>
                  </a:cubicBezTo>
                  <a:close/>
                </a:path>
              </a:pathLst>
            </a:custGeom>
            <a:solidFill>
              <a:srgbClr val="3742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4" name="Rectangle 14">
              <a:extLst>
                <a:ext uri="{FF2B5EF4-FFF2-40B4-BE49-F238E27FC236}">
                  <a16:creationId xmlns:a16="http://schemas.microsoft.com/office/drawing/2014/main" id="{087FFFE0-9247-4016-8EEF-E214DD1873E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83" y="2761"/>
              <a:ext cx="53" cy="405"/>
            </a:xfrm>
            <a:prstGeom prst="rect">
              <a:avLst/>
            </a:prstGeom>
            <a:solidFill>
              <a:srgbClr val="3742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5" name="Freeform 15">
              <a:extLst>
                <a:ext uri="{FF2B5EF4-FFF2-40B4-BE49-F238E27FC236}">
                  <a16:creationId xmlns:a16="http://schemas.microsoft.com/office/drawing/2014/main" id="{42D12191-F6F0-433D-A8FB-DBB887AA3BB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858" y="2875"/>
              <a:ext cx="239" cy="299"/>
            </a:xfrm>
            <a:custGeom>
              <a:avLst/>
              <a:gdLst>
                <a:gd name="T0" fmla="*/ 195 w 199"/>
                <a:gd name="T1" fmla="*/ 183 h 249"/>
                <a:gd name="T2" fmla="*/ 197 w 199"/>
                <a:gd name="T3" fmla="*/ 71 h 249"/>
                <a:gd name="T4" fmla="*/ 189 w 199"/>
                <a:gd name="T5" fmla="*/ 35 h 249"/>
                <a:gd name="T6" fmla="*/ 105 w 199"/>
                <a:gd name="T7" fmla="*/ 0 h 249"/>
                <a:gd name="T8" fmla="*/ 30 w 199"/>
                <a:gd name="T9" fmla="*/ 26 h 249"/>
                <a:gd name="T10" fmla="*/ 13 w 199"/>
                <a:gd name="T11" fmla="*/ 70 h 249"/>
                <a:gd name="T12" fmla="*/ 57 w 199"/>
                <a:gd name="T13" fmla="*/ 70 h 249"/>
                <a:gd name="T14" fmla="*/ 104 w 199"/>
                <a:gd name="T15" fmla="*/ 30 h 249"/>
                <a:gd name="T16" fmla="*/ 145 w 199"/>
                <a:gd name="T17" fmla="*/ 46 h 249"/>
                <a:gd name="T18" fmla="*/ 154 w 199"/>
                <a:gd name="T19" fmla="*/ 98 h 249"/>
                <a:gd name="T20" fmla="*/ 122 w 199"/>
                <a:gd name="T21" fmla="*/ 96 h 249"/>
                <a:gd name="T22" fmla="*/ 41 w 199"/>
                <a:gd name="T23" fmla="*/ 112 h 249"/>
                <a:gd name="T24" fmla="*/ 0 w 199"/>
                <a:gd name="T25" fmla="*/ 180 h 249"/>
                <a:gd name="T26" fmla="*/ 82 w 199"/>
                <a:gd name="T27" fmla="*/ 249 h 249"/>
                <a:gd name="T28" fmla="*/ 155 w 199"/>
                <a:gd name="T29" fmla="*/ 207 h 249"/>
                <a:gd name="T30" fmla="*/ 159 w 199"/>
                <a:gd name="T31" fmla="*/ 242 h 249"/>
                <a:gd name="T32" fmla="*/ 199 w 199"/>
                <a:gd name="T33" fmla="*/ 242 h 249"/>
                <a:gd name="T34" fmla="*/ 195 w 199"/>
                <a:gd name="T35" fmla="*/ 183 h 249"/>
                <a:gd name="T36" fmla="*/ 142 w 199"/>
                <a:gd name="T37" fmla="*/ 190 h 249"/>
                <a:gd name="T38" fmla="*/ 93 w 199"/>
                <a:gd name="T39" fmla="*/ 215 h 249"/>
                <a:gd name="T40" fmla="*/ 44 w 199"/>
                <a:gd name="T41" fmla="*/ 174 h 249"/>
                <a:gd name="T42" fmla="*/ 129 w 199"/>
                <a:gd name="T43" fmla="*/ 127 h 249"/>
                <a:gd name="T44" fmla="*/ 154 w 199"/>
                <a:gd name="T45" fmla="*/ 128 h 249"/>
                <a:gd name="T46" fmla="*/ 142 w 199"/>
                <a:gd name="T47" fmla="*/ 190 h 2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99" h="249">
                  <a:moveTo>
                    <a:pt x="195" y="183"/>
                  </a:moveTo>
                  <a:cubicBezTo>
                    <a:pt x="197" y="71"/>
                    <a:pt x="197" y="71"/>
                    <a:pt x="197" y="71"/>
                  </a:cubicBezTo>
                  <a:cubicBezTo>
                    <a:pt x="197" y="60"/>
                    <a:pt x="196" y="49"/>
                    <a:pt x="189" y="35"/>
                  </a:cubicBezTo>
                  <a:cubicBezTo>
                    <a:pt x="176" y="11"/>
                    <a:pt x="140" y="0"/>
                    <a:pt x="105" y="0"/>
                  </a:cubicBezTo>
                  <a:cubicBezTo>
                    <a:pt x="81" y="0"/>
                    <a:pt x="48" y="6"/>
                    <a:pt x="30" y="26"/>
                  </a:cubicBezTo>
                  <a:cubicBezTo>
                    <a:pt x="16" y="41"/>
                    <a:pt x="15" y="58"/>
                    <a:pt x="13" y="70"/>
                  </a:cubicBezTo>
                  <a:cubicBezTo>
                    <a:pt x="57" y="70"/>
                    <a:pt x="57" y="70"/>
                    <a:pt x="57" y="70"/>
                  </a:cubicBezTo>
                  <a:cubicBezTo>
                    <a:pt x="58" y="61"/>
                    <a:pt x="60" y="30"/>
                    <a:pt x="104" y="30"/>
                  </a:cubicBezTo>
                  <a:cubicBezTo>
                    <a:pt x="117" y="30"/>
                    <a:pt x="136" y="34"/>
                    <a:pt x="145" y="46"/>
                  </a:cubicBezTo>
                  <a:cubicBezTo>
                    <a:pt x="154" y="56"/>
                    <a:pt x="154" y="69"/>
                    <a:pt x="154" y="98"/>
                  </a:cubicBezTo>
                  <a:cubicBezTo>
                    <a:pt x="140" y="97"/>
                    <a:pt x="133" y="96"/>
                    <a:pt x="122" y="96"/>
                  </a:cubicBezTo>
                  <a:cubicBezTo>
                    <a:pt x="103" y="96"/>
                    <a:pt x="66" y="98"/>
                    <a:pt x="41" y="112"/>
                  </a:cubicBezTo>
                  <a:cubicBezTo>
                    <a:pt x="6" y="132"/>
                    <a:pt x="0" y="162"/>
                    <a:pt x="0" y="180"/>
                  </a:cubicBezTo>
                  <a:cubicBezTo>
                    <a:pt x="0" y="219"/>
                    <a:pt x="29" y="249"/>
                    <a:pt x="82" y="249"/>
                  </a:cubicBezTo>
                  <a:cubicBezTo>
                    <a:pt x="102" y="249"/>
                    <a:pt x="134" y="246"/>
                    <a:pt x="155" y="207"/>
                  </a:cubicBezTo>
                  <a:cubicBezTo>
                    <a:pt x="155" y="219"/>
                    <a:pt x="156" y="230"/>
                    <a:pt x="159" y="242"/>
                  </a:cubicBezTo>
                  <a:cubicBezTo>
                    <a:pt x="199" y="242"/>
                    <a:pt x="199" y="242"/>
                    <a:pt x="199" y="242"/>
                  </a:cubicBezTo>
                  <a:cubicBezTo>
                    <a:pt x="195" y="218"/>
                    <a:pt x="195" y="187"/>
                    <a:pt x="195" y="183"/>
                  </a:cubicBezTo>
                  <a:close/>
                  <a:moveTo>
                    <a:pt x="142" y="190"/>
                  </a:moveTo>
                  <a:cubicBezTo>
                    <a:pt x="132" y="206"/>
                    <a:pt x="115" y="215"/>
                    <a:pt x="93" y="215"/>
                  </a:cubicBezTo>
                  <a:cubicBezTo>
                    <a:pt x="53" y="215"/>
                    <a:pt x="44" y="189"/>
                    <a:pt x="44" y="174"/>
                  </a:cubicBezTo>
                  <a:cubicBezTo>
                    <a:pt x="44" y="127"/>
                    <a:pt x="111" y="127"/>
                    <a:pt x="129" y="127"/>
                  </a:cubicBezTo>
                  <a:cubicBezTo>
                    <a:pt x="139" y="127"/>
                    <a:pt x="146" y="127"/>
                    <a:pt x="154" y="128"/>
                  </a:cubicBezTo>
                  <a:cubicBezTo>
                    <a:pt x="153" y="161"/>
                    <a:pt x="152" y="174"/>
                    <a:pt x="142" y="190"/>
                  </a:cubicBezTo>
                  <a:close/>
                </a:path>
              </a:pathLst>
            </a:custGeom>
            <a:solidFill>
              <a:srgbClr val="3742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6" name="Freeform 16">
              <a:extLst>
                <a:ext uri="{FF2B5EF4-FFF2-40B4-BE49-F238E27FC236}">
                  <a16:creationId xmlns:a16="http://schemas.microsoft.com/office/drawing/2014/main" id="{21C6F2D1-BF8D-4EAE-99CD-F1529C9DA24D}"/>
                </a:ext>
              </a:extLst>
            </p:cNvPr>
            <p:cNvSpPr>
              <a:spLocks/>
            </p:cNvSpPr>
            <p:nvPr/>
          </p:nvSpPr>
          <p:spPr bwMode="auto">
            <a:xfrm>
              <a:off x="5518" y="2761"/>
              <a:ext cx="242" cy="405"/>
            </a:xfrm>
            <a:custGeom>
              <a:avLst/>
              <a:gdLst>
                <a:gd name="T0" fmla="*/ 195 w 202"/>
                <a:gd name="T1" fmla="*/ 135 h 337"/>
                <a:gd name="T2" fmla="*/ 121 w 202"/>
                <a:gd name="T3" fmla="*/ 98 h 337"/>
                <a:gd name="T4" fmla="*/ 44 w 202"/>
                <a:gd name="T5" fmla="*/ 137 h 337"/>
                <a:gd name="T6" fmla="*/ 44 w 202"/>
                <a:gd name="T7" fmla="*/ 0 h 337"/>
                <a:gd name="T8" fmla="*/ 0 w 202"/>
                <a:gd name="T9" fmla="*/ 0 h 337"/>
                <a:gd name="T10" fmla="*/ 0 w 202"/>
                <a:gd name="T11" fmla="*/ 337 h 337"/>
                <a:gd name="T12" fmla="*/ 44 w 202"/>
                <a:gd name="T13" fmla="*/ 337 h 337"/>
                <a:gd name="T14" fmla="*/ 44 w 202"/>
                <a:gd name="T15" fmla="*/ 212 h 337"/>
                <a:gd name="T16" fmla="*/ 52 w 202"/>
                <a:gd name="T17" fmla="*/ 163 h 337"/>
                <a:gd name="T18" fmla="*/ 107 w 202"/>
                <a:gd name="T19" fmla="*/ 131 h 337"/>
                <a:gd name="T20" fmla="*/ 158 w 202"/>
                <a:gd name="T21" fmla="*/ 198 h 337"/>
                <a:gd name="T22" fmla="*/ 158 w 202"/>
                <a:gd name="T23" fmla="*/ 337 h 337"/>
                <a:gd name="T24" fmla="*/ 202 w 202"/>
                <a:gd name="T25" fmla="*/ 337 h 337"/>
                <a:gd name="T26" fmla="*/ 202 w 202"/>
                <a:gd name="T27" fmla="*/ 190 h 337"/>
                <a:gd name="T28" fmla="*/ 195 w 202"/>
                <a:gd name="T29" fmla="*/ 135 h 3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02" h="337">
                  <a:moveTo>
                    <a:pt x="195" y="135"/>
                  </a:moveTo>
                  <a:cubicBezTo>
                    <a:pt x="181" y="107"/>
                    <a:pt x="145" y="98"/>
                    <a:pt x="121" y="98"/>
                  </a:cubicBezTo>
                  <a:cubicBezTo>
                    <a:pt x="88" y="98"/>
                    <a:pt x="59" y="112"/>
                    <a:pt x="44" y="137"/>
                  </a:cubicBezTo>
                  <a:cubicBezTo>
                    <a:pt x="44" y="0"/>
                    <a:pt x="44" y="0"/>
                    <a:pt x="44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37"/>
                    <a:pt x="0" y="337"/>
                    <a:pt x="0" y="337"/>
                  </a:cubicBezTo>
                  <a:cubicBezTo>
                    <a:pt x="44" y="337"/>
                    <a:pt x="44" y="337"/>
                    <a:pt x="44" y="337"/>
                  </a:cubicBezTo>
                  <a:cubicBezTo>
                    <a:pt x="44" y="212"/>
                    <a:pt x="44" y="212"/>
                    <a:pt x="44" y="212"/>
                  </a:cubicBezTo>
                  <a:cubicBezTo>
                    <a:pt x="44" y="198"/>
                    <a:pt x="44" y="176"/>
                    <a:pt x="52" y="163"/>
                  </a:cubicBezTo>
                  <a:cubicBezTo>
                    <a:pt x="58" y="151"/>
                    <a:pt x="74" y="131"/>
                    <a:pt x="107" y="131"/>
                  </a:cubicBezTo>
                  <a:cubicBezTo>
                    <a:pt x="158" y="131"/>
                    <a:pt x="158" y="177"/>
                    <a:pt x="158" y="198"/>
                  </a:cubicBezTo>
                  <a:cubicBezTo>
                    <a:pt x="158" y="337"/>
                    <a:pt x="158" y="337"/>
                    <a:pt x="158" y="337"/>
                  </a:cubicBezTo>
                  <a:cubicBezTo>
                    <a:pt x="202" y="337"/>
                    <a:pt x="202" y="337"/>
                    <a:pt x="202" y="337"/>
                  </a:cubicBezTo>
                  <a:cubicBezTo>
                    <a:pt x="202" y="190"/>
                    <a:pt x="202" y="190"/>
                    <a:pt x="202" y="190"/>
                  </a:cubicBezTo>
                  <a:cubicBezTo>
                    <a:pt x="202" y="156"/>
                    <a:pt x="199" y="145"/>
                    <a:pt x="195" y="135"/>
                  </a:cubicBezTo>
                  <a:close/>
                </a:path>
              </a:pathLst>
            </a:custGeom>
            <a:solidFill>
              <a:srgbClr val="3742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7" name="Freeform 17">
              <a:extLst>
                <a:ext uri="{FF2B5EF4-FFF2-40B4-BE49-F238E27FC236}">
                  <a16:creationId xmlns:a16="http://schemas.microsoft.com/office/drawing/2014/main" id="{08AAEA8E-7C10-477E-ACD2-C42BA50C977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545" y="2876"/>
              <a:ext cx="258" cy="298"/>
            </a:xfrm>
            <a:custGeom>
              <a:avLst/>
              <a:gdLst>
                <a:gd name="T0" fmla="*/ 110 w 215"/>
                <a:gd name="T1" fmla="*/ 0 h 248"/>
                <a:gd name="T2" fmla="*/ 46 w 215"/>
                <a:gd name="T3" fmla="*/ 18 h 248"/>
                <a:gd name="T4" fmla="*/ 0 w 215"/>
                <a:gd name="T5" fmla="*/ 128 h 248"/>
                <a:gd name="T6" fmla="*/ 109 w 215"/>
                <a:gd name="T7" fmla="*/ 248 h 248"/>
                <a:gd name="T8" fmla="*/ 190 w 215"/>
                <a:gd name="T9" fmla="*/ 217 h 248"/>
                <a:gd name="T10" fmla="*/ 210 w 215"/>
                <a:gd name="T11" fmla="*/ 167 h 248"/>
                <a:gd name="T12" fmla="*/ 166 w 215"/>
                <a:gd name="T13" fmla="*/ 167 h 248"/>
                <a:gd name="T14" fmla="*/ 111 w 215"/>
                <a:gd name="T15" fmla="*/ 216 h 248"/>
                <a:gd name="T16" fmla="*/ 43 w 215"/>
                <a:gd name="T17" fmla="*/ 131 h 248"/>
                <a:gd name="T18" fmla="*/ 212 w 215"/>
                <a:gd name="T19" fmla="*/ 131 h 248"/>
                <a:gd name="T20" fmla="*/ 110 w 215"/>
                <a:gd name="T21" fmla="*/ 0 h 248"/>
                <a:gd name="T22" fmla="*/ 45 w 215"/>
                <a:gd name="T23" fmla="*/ 101 h 248"/>
                <a:gd name="T24" fmla="*/ 109 w 215"/>
                <a:gd name="T25" fmla="*/ 32 h 248"/>
                <a:gd name="T26" fmla="*/ 167 w 215"/>
                <a:gd name="T27" fmla="*/ 101 h 248"/>
                <a:gd name="T28" fmla="*/ 45 w 215"/>
                <a:gd name="T29" fmla="*/ 101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15" h="248">
                  <a:moveTo>
                    <a:pt x="110" y="0"/>
                  </a:moveTo>
                  <a:cubicBezTo>
                    <a:pt x="97" y="0"/>
                    <a:pt x="69" y="2"/>
                    <a:pt x="46" y="18"/>
                  </a:cubicBezTo>
                  <a:cubicBezTo>
                    <a:pt x="9" y="43"/>
                    <a:pt x="0" y="82"/>
                    <a:pt x="0" y="128"/>
                  </a:cubicBezTo>
                  <a:cubicBezTo>
                    <a:pt x="0" y="202"/>
                    <a:pt x="35" y="248"/>
                    <a:pt x="109" y="248"/>
                  </a:cubicBezTo>
                  <a:cubicBezTo>
                    <a:pt x="156" y="248"/>
                    <a:pt x="179" y="228"/>
                    <a:pt x="190" y="217"/>
                  </a:cubicBezTo>
                  <a:cubicBezTo>
                    <a:pt x="207" y="198"/>
                    <a:pt x="209" y="179"/>
                    <a:pt x="210" y="167"/>
                  </a:cubicBezTo>
                  <a:cubicBezTo>
                    <a:pt x="166" y="167"/>
                    <a:pt x="166" y="167"/>
                    <a:pt x="166" y="167"/>
                  </a:cubicBezTo>
                  <a:cubicBezTo>
                    <a:pt x="162" y="201"/>
                    <a:pt x="139" y="216"/>
                    <a:pt x="111" y="216"/>
                  </a:cubicBezTo>
                  <a:cubicBezTo>
                    <a:pt x="63" y="216"/>
                    <a:pt x="43" y="180"/>
                    <a:pt x="43" y="131"/>
                  </a:cubicBezTo>
                  <a:cubicBezTo>
                    <a:pt x="212" y="131"/>
                    <a:pt x="212" y="131"/>
                    <a:pt x="212" y="131"/>
                  </a:cubicBezTo>
                  <a:cubicBezTo>
                    <a:pt x="213" y="93"/>
                    <a:pt x="215" y="0"/>
                    <a:pt x="110" y="0"/>
                  </a:cubicBezTo>
                  <a:close/>
                  <a:moveTo>
                    <a:pt x="45" y="101"/>
                  </a:moveTo>
                  <a:cubicBezTo>
                    <a:pt x="46" y="49"/>
                    <a:pt x="81" y="32"/>
                    <a:pt x="109" y="32"/>
                  </a:cubicBezTo>
                  <a:cubicBezTo>
                    <a:pt x="164" y="32"/>
                    <a:pt x="168" y="78"/>
                    <a:pt x="167" y="101"/>
                  </a:cubicBezTo>
                  <a:lnTo>
                    <a:pt x="45" y="101"/>
                  </a:lnTo>
                  <a:close/>
                </a:path>
              </a:pathLst>
            </a:custGeom>
            <a:solidFill>
              <a:srgbClr val="3742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8" name="Freeform 18">
              <a:extLst>
                <a:ext uri="{FF2B5EF4-FFF2-40B4-BE49-F238E27FC236}">
                  <a16:creationId xmlns:a16="http://schemas.microsoft.com/office/drawing/2014/main" id="{8A109474-4C60-49DF-8D34-0B065191D9F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744" y="1564"/>
              <a:ext cx="713" cy="835"/>
            </a:xfrm>
            <a:custGeom>
              <a:avLst/>
              <a:gdLst>
                <a:gd name="T0" fmla="*/ 222 w 594"/>
                <a:gd name="T1" fmla="*/ 0 h 696"/>
                <a:gd name="T2" fmla="*/ 0 w 594"/>
                <a:gd name="T3" fmla="*/ 0 h 696"/>
                <a:gd name="T4" fmla="*/ 0 w 594"/>
                <a:gd name="T5" fmla="*/ 696 h 696"/>
                <a:gd name="T6" fmla="*/ 222 w 594"/>
                <a:gd name="T7" fmla="*/ 696 h 696"/>
                <a:gd name="T8" fmla="*/ 594 w 594"/>
                <a:gd name="T9" fmla="*/ 349 h 696"/>
                <a:gd name="T10" fmla="*/ 222 w 594"/>
                <a:gd name="T11" fmla="*/ 0 h 696"/>
                <a:gd name="T12" fmla="*/ 212 w 594"/>
                <a:gd name="T13" fmla="*/ 570 h 696"/>
                <a:gd name="T14" fmla="*/ 150 w 594"/>
                <a:gd name="T15" fmla="*/ 570 h 696"/>
                <a:gd name="T16" fmla="*/ 150 w 594"/>
                <a:gd name="T17" fmla="*/ 128 h 696"/>
                <a:gd name="T18" fmla="*/ 212 w 594"/>
                <a:gd name="T19" fmla="*/ 128 h 696"/>
                <a:gd name="T20" fmla="*/ 442 w 594"/>
                <a:gd name="T21" fmla="*/ 349 h 696"/>
                <a:gd name="T22" fmla="*/ 212 w 594"/>
                <a:gd name="T23" fmla="*/ 570 h 6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94" h="696">
                  <a:moveTo>
                    <a:pt x="222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696"/>
                    <a:pt x="0" y="696"/>
                    <a:pt x="0" y="696"/>
                  </a:cubicBezTo>
                  <a:cubicBezTo>
                    <a:pt x="222" y="696"/>
                    <a:pt x="222" y="696"/>
                    <a:pt x="222" y="696"/>
                  </a:cubicBezTo>
                  <a:cubicBezTo>
                    <a:pt x="407" y="696"/>
                    <a:pt x="594" y="590"/>
                    <a:pt x="594" y="349"/>
                  </a:cubicBezTo>
                  <a:cubicBezTo>
                    <a:pt x="594" y="108"/>
                    <a:pt x="407" y="0"/>
                    <a:pt x="222" y="0"/>
                  </a:cubicBezTo>
                  <a:close/>
                  <a:moveTo>
                    <a:pt x="212" y="570"/>
                  </a:moveTo>
                  <a:cubicBezTo>
                    <a:pt x="150" y="570"/>
                    <a:pt x="150" y="570"/>
                    <a:pt x="150" y="570"/>
                  </a:cubicBezTo>
                  <a:cubicBezTo>
                    <a:pt x="150" y="128"/>
                    <a:pt x="150" y="128"/>
                    <a:pt x="150" y="128"/>
                  </a:cubicBezTo>
                  <a:cubicBezTo>
                    <a:pt x="212" y="128"/>
                    <a:pt x="212" y="128"/>
                    <a:pt x="212" y="128"/>
                  </a:cubicBezTo>
                  <a:cubicBezTo>
                    <a:pt x="381" y="128"/>
                    <a:pt x="442" y="238"/>
                    <a:pt x="442" y="349"/>
                  </a:cubicBezTo>
                  <a:cubicBezTo>
                    <a:pt x="442" y="459"/>
                    <a:pt x="381" y="570"/>
                    <a:pt x="212" y="570"/>
                  </a:cubicBezTo>
                  <a:close/>
                </a:path>
              </a:pathLst>
            </a:custGeom>
            <a:solidFill>
              <a:srgbClr val="3742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9" name="Rectangle 19">
              <a:extLst>
                <a:ext uri="{FF2B5EF4-FFF2-40B4-BE49-F238E27FC236}">
                  <a16:creationId xmlns:a16="http://schemas.microsoft.com/office/drawing/2014/main" id="{A3A53E32-C601-4643-922C-3CDF7852361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49" y="2761"/>
              <a:ext cx="53" cy="405"/>
            </a:xfrm>
            <a:prstGeom prst="rect">
              <a:avLst/>
            </a:prstGeom>
            <a:solidFill>
              <a:srgbClr val="3742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0" name="Freeform 20">
              <a:extLst>
                <a:ext uri="{FF2B5EF4-FFF2-40B4-BE49-F238E27FC236}">
                  <a16:creationId xmlns:a16="http://schemas.microsoft.com/office/drawing/2014/main" id="{91B881CC-48AD-4398-AA36-6C69FA30271B}"/>
                </a:ext>
              </a:extLst>
            </p:cNvPr>
            <p:cNvSpPr>
              <a:spLocks/>
            </p:cNvSpPr>
            <p:nvPr/>
          </p:nvSpPr>
          <p:spPr bwMode="auto">
            <a:xfrm>
              <a:off x="4160" y="2760"/>
              <a:ext cx="304" cy="406"/>
            </a:xfrm>
            <a:custGeom>
              <a:avLst/>
              <a:gdLst>
                <a:gd name="T0" fmla="*/ 248 w 304"/>
                <a:gd name="T1" fmla="*/ 174 h 406"/>
                <a:gd name="T2" fmla="*/ 56 w 304"/>
                <a:gd name="T3" fmla="*/ 174 h 406"/>
                <a:gd name="T4" fmla="*/ 56 w 304"/>
                <a:gd name="T5" fmla="*/ 0 h 406"/>
                <a:gd name="T6" fmla="*/ 0 w 304"/>
                <a:gd name="T7" fmla="*/ 0 h 406"/>
                <a:gd name="T8" fmla="*/ 0 w 304"/>
                <a:gd name="T9" fmla="*/ 406 h 406"/>
                <a:gd name="T10" fmla="*/ 56 w 304"/>
                <a:gd name="T11" fmla="*/ 406 h 406"/>
                <a:gd name="T12" fmla="*/ 56 w 304"/>
                <a:gd name="T13" fmla="*/ 223 h 406"/>
                <a:gd name="T14" fmla="*/ 248 w 304"/>
                <a:gd name="T15" fmla="*/ 223 h 406"/>
                <a:gd name="T16" fmla="*/ 248 w 304"/>
                <a:gd name="T17" fmla="*/ 406 h 406"/>
                <a:gd name="T18" fmla="*/ 304 w 304"/>
                <a:gd name="T19" fmla="*/ 406 h 406"/>
                <a:gd name="T20" fmla="*/ 304 w 304"/>
                <a:gd name="T21" fmla="*/ 0 h 406"/>
                <a:gd name="T22" fmla="*/ 248 w 304"/>
                <a:gd name="T23" fmla="*/ 0 h 406"/>
                <a:gd name="T24" fmla="*/ 248 w 304"/>
                <a:gd name="T25" fmla="*/ 174 h 4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04" h="406">
                  <a:moveTo>
                    <a:pt x="248" y="174"/>
                  </a:moveTo>
                  <a:lnTo>
                    <a:pt x="56" y="174"/>
                  </a:lnTo>
                  <a:lnTo>
                    <a:pt x="56" y="0"/>
                  </a:lnTo>
                  <a:lnTo>
                    <a:pt x="0" y="0"/>
                  </a:lnTo>
                  <a:lnTo>
                    <a:pt x="0" y="406"/>
                  </a:lnTo>
                  <a:lnTo>
                    <a:pt x="56" y="406"/>
                  </a:lnTo>
                  <a:lnTo>
                    <a:pt x="56" y="223"/>
                  </a:lnTo>
                  <a:lnTo>
                    <a:pt x="248" y="223"/>
                  </a:lnTo>
                  <a:lnTo>
                    <a:pt x="248" y="406"/>
                  </a:lnTo>
                  <a:lnTo>
                    <a:pt x="304" y="406"/>
                  </a:lnTo>
                  <a:lnTo>
                    <a:pt x="304" y="0"/>
                  </a:lnTo>
                  <a:lnTo>
                    <a:pt x="248" y="0"/>
                  </a:lnTo>
                  <a:lnTo>
                    <a:pt x="248" y="174"/>
                  </a:lnTo>
                  <a:close/>
                </a:path>
              </a:pathLst>
            </a:custGeom>
            <a:solidFill>
              <a:srgbClr val="3742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1" name="Freeform 21">
              <a:extLst>
                <a:ext uri="{FF2B5EF4-FFF2-40B4-BE49-F238E27FC236}">
                  <a16:creationId xmlns:a16="http://schemas.microsoft.com/office/drawing/2014/main" id="{21D9A1F2-3E88-40A2-9B44-AD11B31C30F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516" y="2875"/>
              <a:ext cx="239" cy="299"/>
            </a:xfrm>
            <a:custGeom>
              <a:avLst/>
              <a:gdLst>
                <a:gd name="T0" fmla="*/ 195 w 199"/>
                <a:gd name="T1" fmla="*/ 183 h 249"/>
                <a:gd name="T2" fmla="*/ 197 w 199"/>
                <a:gd name="T3" fmla="*/ 71 h 249"/>
                <a:gd name="T4" fmla="*/ 189 w 199"/>
                <a:gd name="T5" fmla="*/ 35 h 249"/>
                <a:gd name="T6" fmla="*/ 106 w 199"/>
                <a:gd name="T7" fmla="*/ 0 h 249"/>
                <a:gd name="T8" fmla="*/ 31 w 199"/>
                <a:gd name="T9" fmla="*/ 26 h 249"/>
                <a:gd name="T10" fmla="*/ 14 w 199"/>
                <a:gd name="T11" fmla="*/ 70 h 249"/>
                <a:gd name="T12" fmla="*/ 58 w 199"/>
                <a:gd name="T13" fmla="*/ 70 h 249"/>
                <a:gd name="T14" fmla="*/ 105 w 199"/>
                <a:gd name="T15" fmla="*/ 30 h 249"/>
                <a:gd name="T16" fmla="*/ 146 w 199"/>
                <a:gd name="T17" fmla="*/ 46 h 249"/>
                <a:gd name="T18" fmla="*/ 155 w 199"/>
                <a:gd name="T19" fmla="*/ 98 h 249"/>
                <a:gd name="T20" fmla="*/ 123 w 199"/>
                <a:gd name="T21" fmla="*/ 96 h 249"/>
                <a:gd name="T22" fmla="*/ 41 w 199"/>
                <a:gd name="T23" fmla="*/ 112 h 249"/>
                <a:gd name="T24" fmla="*/ 0 w 199"/>
                <a:gd name="T25" fmla="*/ 180 h 249"/>
                <a:gd name="T26" fmla="*/ 83 w 199"/>
                <a:gd name="T27" fmla="*/ 249 h 249"/>
                <a:gd name="T28" fmla="*/ 156 w 199"/>
                <a:gd name="T29" fmla="*/ 207 h 249"/>
                <a:gd name="T30" fmla="*/ 160 w 199"/>
                <a:gd name="T31" fmla="*/ 242 h 249"/>
                <a:gd name="T32" fmla="*/ 199 w 199"/>
                <a:gd name="T33" fmla="*/ 242 h 249"/>
                <a:gd name="T34" fmla="*/ 195 w 199"/>
                <a:gd name="T35" fmla="*/ 183 h 249"/>
                <a:gd name="T36" fmla="*/ 143 w 199"/>
                <a:gd name="T37" fmla="*/ 190 h 249"/>
                <a:gd name="T38" fmla="*/ 93 w 199"/>
                <a:gd name="T39" fmla="*/ 215 h 249"/>
                <a:gd name="T40" fmla="*/ 44 w 199"/>
                <a:gd name="T41" fmla="*/ 174 h 249"/>
                <a:gd name="T42" fmla="*/ 129 w 199"/>
                <a:gd name="T43" fmla="*/ 127 h 249"/>
                <a:gd name="T44" fmla="*/ 154 w 199"/>
                <a:gd name="T45" fmla="*/ 128 h 249"/>
                <a:gd name="T46" fmla="*/ 143 w 199"/>
                <a:gd name="T47" fmla="*/ 190 h 2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99" h="249">
                  <a:moveTo>
                    <a:pt x="195" y="183"/>
                  </a:moveTo>
                  <a:cubicBezTo>
                    <a:pt x="197" y="71"/>
                    <a:pt x="197" y="71"/>
                    <a:pt x="197" y="71"/>
                  </a:cubicBezTo>
                  <a:cubicBezTo>
                    <a:pt x="197" y="60"/>
                    <a:pt x="197" y="49"/>
                    <a:pt x="189" y="35"/>
                  </a:cubicBezTo>
                  <a:cubicBezTo>
                    <a:pt x="177" y="11"/>
                    <a:pt x="140" y="0"/>
                    <a:pt x="106" y="0"/>
                  </a:cubicBezTo>
                  <a:cubicBezTo>
                    <a:pt x="81" y="0"/>
                    <a:pt x="48" y="6"/>
                    <a:pt x="31" y="26"/>
                  </a:cubicBezTo>
                  <a:cubicBezTo>
                    <a:pt x="17" y="41"/>
                    <a:pt x="16" y="58"/>
                    <a:pt x="14" y="70"/>
                  </a:cubicBezTo>
                  <a:cubicBezTo>
                    <a:pt x="58" y="70"/>
                    <a:pt x="58" y="70"/>
                    <a:pt x="58" y="70"/>
                  </a:cubicBezTo>
                  <a:cubicBezTo>
                    <a:pt x="59" y="61"/>
                    <a:pt x="61" y="30"/>
                    <a:pt x="105" y="30"/>
                  </a:cubicBezTo>
                  <a:cubicBezTo>
                    <a:pt x="118" y="30"/>
                    <a:pt x="137" y="34"/>
                    <a:pt x="146" y="46"/>
                  </a:cubicBezTo>
                  <a:cubicBezTo>
                    <a:pt x="155" y="56"/>
                    <a:pt x="155" y="69"/>
                    <a:pt x="155" y="98"/>
                  </a:cubicBezTo>
                  <a:cubicBezTo>
                    <a:pt x="141" y="97"/>
                    <a:pt x="134" y="96"/>
                    <a:pt x="123" y="96"/>
                  </a:cubicBezTo>
                  <a:cubicBezTo>
                    <a:pt x="104" y="96"/>
                    <a:pt x="67" y="98"/>
                    <a:pt x="41" y="112"/>
                  </a:cubicBezTo>
                  <a:cubicBezTo>
                    <a:pt x="7" y="132"/>
                    <a:pt x="0" y="162"/>
                    <a:pt x="0" y="180"/>
                  </a:cubicBezTo>
                  <a:cubicBezTo>
                    <a:pt x="0" y="219"/>
                    <a:pt x="29" y="249"/>
                    <a:pt x="83" y="249"/>
                  </a:cubicBezTo>
                  <a:cubicBezTo>
                    <a:pt x="103" y="249"/>
                    <a:pt x="134" y="246"/>
                    <a:pt x="156" y="207"/>
                  </a:cubicBezTo>
                  <a:cubicBezTo>
                    <a:pt x="156" y="219"/>
                    <a:pt x="157" y="230"/>
                    <a:pt x="160" y="242"/>
                  </a:cubicBezTo>
                  <a:cubicBezTo>
                    <a:pt x="199" y="242"/>
                    <a:pt x="199" y="242"/>
                    <a:pt x="199" y="242"/>
                  </a:cubicBezTo>
                  <a:cubicBezTo>
                    <a:pt x="196" y="218"/>
                    <a:pt x="195" y="187"/>
                    <a:pt x="195" y="183"/>
                  </a:cubicBezTo>
                  <a:close/>
                  <a:moveTo>
                    <a:pt x="143" y="190"/>
                  </a:moveTo>
                  <a:cubicBezTo>
                    <a:pt x="132" y="206"/>
                    <a:pt x="116" y="215"/>
                    <a:pt x="93" y="215"/>
                  </a:cubicBezTo>
                  <a:cubicBezTo>
                    <a:pt x="54" y="215"/>
                    <a:pt x="44" y="189"/>
                    <a:pt x="44" y="174"/>
                  </a:cubicBezTo>
                  <a:cubicBezTo>
                    <a:pt x="44" y="127"/>
                    <a:pt x="111" y="127"/>
                    <a:pt x="129" y="127"/>
                  </a:cubicBezTo>
                  <a:cubicBezTo>
                    <a:pt x="140" y="127"/>
                    <a:pt x="146" y="127"/>
                    <a:pt x="154" y="128"/>
                  </a:cubicBezTo>
                  <a:cubicBezTo>
                    <a:pt x="153" y="161"/>
                    <a:pt x="153" y="174"/>
                    <a:pt x="143" y="190"/>
                  </a:cubicBezTo>
                  <a:close/>
                </a:path>
              </a:pathLst>
            </a:custGeom>
            <a:solidFill>
              <a:srgbClr val="3742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A79B2EE7-808B-4796-90E5-F057E255BBED}"/>
              </a:ext>
            </a:extLst>
          </p:cNvPr>
          <p:cNvCxnSpPr>
            <a:cxnSpLocks/>
          </p:cNvCxnSpPr>
          <p:nvPr userDrawn="1"/>
        </p:nvCxnSpPr>
        <p:spPr>
          <a:xfrm>
            <a:off x="4292600" y="1227932"/>
            <a:ext cx="7521575" cy="0"/>
          </a:xfrm>
          <a:prstGeom prst="line">
            <a:avLst/>
          </a:prstGeom>
          <a:ln w="317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29572245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Large Imag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56399" y="377825"/>
            <a:ext cx="5157775" cy="85010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656399" y="1925636"/>
            <a:ext cx="5157775" cy="41322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CC380D-5F44-41E8-971E-CDD19ED6F8E3}" type="slidenum">
              <a:rPr lang="en-GB" smtClean="0"/>
              <a:t>‹Nº›</a:t>
            </a:fld>
            <a:endParaRPr lang="en-GB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29F55C70-09CB-44D7-B3B4-B2ED40D94E7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6096000" cy="6858000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4F3A664E-59DC-40BA-ACF6-BD40A3C20418}"/>
              </a:ext>
            </a:extLst>
          </p:cNvPr>
          <p:cNvCxnSpPr>
            <a:cxnSpLocks/>
          </p:cNvCxnSpPr>
          <p:nvPr/>
        </p:nvCxnSpPr>
        <p:spPr>
          <a:xfrm>
            <a:off x="6656400" y="1227932"/>
            <a:ext cx="5157775" cy="0"/>
          </a:xfrm>
          <a:prstGeom prst="line">
            <a:avLst/>
          </a:prstGeom>
          <a:ln w="317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4" name="Group 4">
            <a:extLst>
              <a:ext uri="{FF2B5EF4-FFF2-40B4-BE49-F238E27FC236}">
                <a16:creationId xmlns:a16="http://schemas.microsoft.com/office/drawing/2014/main" id="{06FBCCFA-E8BA-4080-860C-C8A869D461F8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10296048" y="6238239"/>
            <a:ext cx="1269026" cy="446803"/>
            <a:chOff x="0" y="1146"/>
            <a:chExt cx="5760" cy="2028"/>
          </a:xfrm>
        </p:grpSpPr>
        <p:sp>
          <p:nvSpPr>
            <p:cNvPr id="15" name="Freeform 5">
              <a:extLst>
                <a:ext uri="{FF2B5EF4-FFF2-40B4-BE49-F238E27FC236}">
                  <a16:creationId xmlns:a16="http://schemas.microsoft.com/office/drawing/2014/main" id="{7A7CAE9E-5FA3-43C7-B6B1-C86A9771FCD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0" y="1146"/>
              <a:ext cx="1673" cy="1673"/>
            </a:xfrm>
            <a:custGeom>
              <a:avLst/>
              <a:gdLst>
                <a:gd name="T0" fmla="*/ 349 w 1394"/>
                <a:gd name="T1" fmla="*/ 348 h 1394"/>
                <a:gd name="T2" fmla="*/ 697 w 1394"/>
                <a:gd name="T3" fmla="*/ 0 h 1394"/>
                <a:gd name="T4" fmla="*/ 1045 w 1394"/>
                <a:gd name="T5" fmla="*/ 348 h 1394"/>
                <a:gd name="T6" fmla="*/ 349 w 1394"/>
                <a:gd name="T7" fmla="*/ 348 h 1394"/>
                <a:gd name="T8" fmla="*/ 349 w 1394"/>
                <a:gd name="T9" fmla="*/ 1045 h 1394"/>
                <a:gd name="T10" fmla="*/ 697 w 1394"/>
                <a:gd name="T11" fmla="*/ 1394 h 1394"/>
                <a:gd name="T12" fmla="*/ 1045 w 1394"/>
                <a:gd name="T13" fmla="*/ 1045 h 1394"/>
                <a:gd name="T14" fmla="*/ 349 w 1394"/>
                <a:gd name="T15" fmla="*/ 1045 h 1394"/>
                <a:gd name="T16" fmla="*/ 664 w 1394"/>
                <a:gd name="T17" fmla="*/ 695 h 1394"/>
                <a:gd name="T18" fmla="*/ 349 w 1394"/>
                <a:gd name="T19" fmla="*/ 348 h 1394"/>
                <a:gd name="T20" fmla="*/ 0 w 1394"/>
                <a:gd name="T21" fmla="*/ 697 h 1394"/>
                <a:gd name="T22" fmla="*/ 349 w 1394"/>
                <a:gd name="T23" fmla="*/ 1045 h 1394"/>
                <a:gd name="T24" fmla="*/ 664 w 1394"/>
                <a:gd name="T25" fmla="*/ 698 h 1394"/>
                <a:gd name="T26" fmla="*/ 664 w 1394"/>
                <a:gd name="T27" fmla="*/ 695 h 1394"/>
                <a:gd name="T28" fmla="*/ 730 w 1394"/>
                <a:gd name="T29" fmla="*/ 698 h 1394"/>
                <a:gd name="T30" fmla="*/ 1045 w 1394"/>
                <a:gd name="T31" fmla="*/ 1045 h 1394"/>
                <a:gd name="T32" fmla="*/ 1394 w 1394"/>
                <a:gd name="T33" fmla="*/ 697 h 1394"/>
                <a:gd name="T34" fmla="*/ 1045 w 1394"/>
                <a:gd name="T35" fmla="*/ 348 h 1394"/>
                <a:gd name="T36" fmla="*/ 730 w 1394"/>
                <a:gd name="T37" fmla="*/ 695 h 1394"/>
                <a:gd name="T38" fmla="*/ 730 w 1394"/>
                <a:gd name="T39" fmla="*/ 698 h 13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394" h="1394">
                  <a:moveTo>
                    <a:pt x="349" y="348"/>
                  </a:moveTo>
                  <a:cubicBezTo>
                    <a:pt x="349" y="156"/>
                    <a:pt x="505" y="0"/>
                    <a:pt x="697" y="0"/>
                  </a:cubicBezTo>
                  <a:cubicBezTo>
                    <a:pt x="889" y="0"/>
                    <a:pt x="1045" y="156"/>
                    <a:pt x="1045" y="348"/>
                  </a:cubicBezTo>
                  <a:cubicBezTo>
                    <a:pt x="349" y="348"/>
                    <a:pt x="349" y="348"/>
                    <a:pt x="349" y="348"/>
                  </a:cubicBezTo>
                  <a:moveTo>
                    <a:pt x="349" y="1045"/>
                  </a:moveTo>
                  <a:cubicBezTo>
                    <a:pt x="349" y="1238"/>
                    <a:pt x="505" y="1394"/>
                    <a:pt x="697" y="1394"/>
                  </a:cubicBezTo>
                  <a:cubicBezTo>
                    <a:pt x="889" y="1394"/>
                    <a:pt x="1045" y="1238"/>
                    <a:pt x="1045" y="1045"/>
                  </a:cubicBezTo>
                  <a:lnTo>
                    <a:pt x="349" y="1045"/>
                  </a:lnTo>
                  <a:close/>
                  <a:moveTo>
                    <a:pt x="664" y="695"/>
                  </a:moveTo>
                  <a:cubicBezTo>
                    <a:pt x="487" y="679"/>
                    <a:pt x="349" y="530"/>
                    <a:pt x="349" y="348"/>
                  </a:cubicBezTo>
                  <a:cubicBezTo>
                    <a:pt x="156" y="348"/>
                    <a:pt x="0" y="504"/>
                    <a:pt x="0" y="697"/>
                  </a:cubicBezTo>
                  <a:cubicBezTo>
                    <a:pt x="0" y="889"/>
                    <a:pt x="156" y="1045"/>
                    <a:pt x="349" y="1045"/>
                  </a:cubicBezTo>
                  <a:cubicBezTo>
                    <a:pt x="349" y="864"/>
                    <a:pt x="487" y="715"/>
                    <a:pt x="664" y="698"/>
                  </a:cubicBezTo>
                  <a:lnTo>
                    <a:pt x="664" y="695"/>
                  </a:lnTo>
                  <a:close/>
                  <a:moveTo>
                    <a:pt x="730" y="698"/>
                  </a:moveTo>
                  <a:cubicBezTo>
                    <a:pt x="907" y="715"/>
                    <a:pt x="1045" y="864"/>
                    <a:pt x="1045" y="1045"/>
                  </a:cubicBezTo>
                  <a:cubicBezTo>
                    <a:pt x="1238" y="1045"/>
                    <a:pt x="1394" y="889"/>
                    <a:pt x="1394" y="697"/>
                  </a:cubicBezTo>
                  <a:cubicBezTo>
                    <a:pt x="1394" y="504"/>
                    <a:pt x="1238" y="348"/>
                    <a:pt x="1045" y="348"/>
                  </a:cubicBezTo>
                  <a:cubicBezTo>
                    <a:pt x="1045" y="530"/>
                    <a:pt x="907" y="679"/>
                    <a:pt x="730" y="695"/>
                  </a:cubicBezTo>
                  <a:lnTo>
                    <a:pt x="730" y="698"/>
                  </a:lnTo>
                  <a:close/>
                </a:path>
              </a:pathLst>
            </a:custGeom>
            <a:solidFill>
              <a:srgbClr val="0087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6" name="Rectangle 6">
              <a:extLst>
                <a:ext uri="{FF2B5EF4-FFF2-40B4-BE49-F238E27FC236}">
                  <a16:creationId xmlns:a16="http://schemas.microsoft.com/office/drawing/2014/main" id="{49AFB9D8-CF44-4060-8E70-2A037A9FDE8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46" y="2761"/>
              <a:ext cx="63" cy="59"/>
            </a:xfrm>
            <a:prstGeom prst="rect">
              <a:avLst/>
            </a:prstGeom>
            <a:solidFill>
              <a:srgbClr val="3742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7" name="Freeform 7">
              <a:extLst>
                <a:ext uri="{FF2B5EF4-FFF2-40B4-BE49-F238E27FC236}">
                  <a16:creationId xmlns:a16="http://schemas.microsoft.com/office/drawing/2014/main" id="{F0667768-9A2D-4AEA-98B2-F15DD7178AF5}"/>
                </a:ext>
              </a:extLst>
            </p:cNvPr>
            <p:cNvSpPr>
              <a:spLocks/>
            </p:cNvSpPr>
            <p:nvPr/>
          </p:nvSpPr>
          <p:spPr bwMode="auto">
            <a:xfrm>
              <a:off x="2091" y="1565"/>
              <a:ext cx="875" cy="843"/>
            </a:xfrm>
            <a:custGeom>
              <a:avLst/>
              <a:gdLst>
                <a:gd name="T0" fmla="*/ 437 w 875"/>
                <a:gd name="T1" fmla="*/ 427 h 843"/>
                <a:gd name="T2" fmla="*/ 267 w 875"/>
                <a:gd name="T3" fmla="*/ 0 h 843"/>
                <a:gd name="T4" fmla="*/ 0 w 875"/>
                <a:gd name="T5" fmla="*/ 0 h 843"/>
                <a:gd name="T6" fmla="*/ 0 w 875"/>
                <a:gd name="T7" fmla="*/ 834 h 843"/>
                <a:gd name="T8" fmla="*/ 179 w 875"/>
                <a:gd name="T9" fmla="*/ 834 h 843"/>
                <a:gd name="T10" fmla="*/ 179 w 875"/>
                <a:gd name="T11" fmla="*/ 242 h 843"/>
                <a:gd name="T12" fmla="*/ 437 w 875"/>
                <a:gd name="T13" fmla="*/ 843 h 843"/>
                <a:gd name="T14" fmla="*/ 437 w 875"/>
                <a:gd name="T15" fmla="*/ 843 h 843"/>
                <a:gd name="T16" fmla="*/ 695 w 875"/>
                <a:gd name="T17" fmla="*/ 242 h 843"/>
                <a:gd name="T18" fmla="*/ 695 w 875"/>
                <a:gd name="T19" fmla="*/ 834 h 843"/>
                <a:gd name="T20" fmla="*/ 875 w 875"/>
                <a:gd name="T21" fmla="*/ 834 h 843"/>
                <a:gd name="T22" fmla="*/ 875 w 875"/>
                <a:gd name="T23" fmla="*/ 0 h 843"/>
                <a:gd name="T24" fmla="*/ 609 w 875"/>
                <a:gd name="T25" fmla="*/ 0 h 843"/>
                <a:gd name="T26" fmla="*/ 437 w 875"/>
                <a:gd name="T27" fmla="*/ 427 h 8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875" h="843">
                  <a:moveTo>
                    <a:pt x="437" y="427"/>
                  </a:moveTo>
                  <a:lnTo>
                    <a:pt x="267" y="0"/>
                  </a:lnTo>
                  <a:lnTo>
                    <a:pt x="0" y="0"/>
                  </a:lnTo>
                  <a:lnTo>
                    <a:pt x="0" y="834"/>
                  </a:lnTo>
                  <a:lnTo>
                    <a:pt x="179" y="834"/>
                  </a:lnTo>
                  <a:lnTo>
                    <a:pt x="179" y="242"/>
                  </a:lnTo>
                  <a:lnTo>
                    <a:pt x="437" y="843"/>
                  </a:lnTo>
                  <a:lnTo>
                    <a:pt x="437" y="843"/>
                  </a:lnTo>
                  <a:lnTo>
                    <a:pt x="695" y="242"/>
                  </a:lnTo>
                  <a:lnTo>
                    <a:pt x="695" y="834"/>
                  </a:lnTo>
                  <a:lnTo>
                    <a:pt x="875" y="834"/>
                  </a:lnTo>
                  <a:lnTo>
                    <a:pt x="875" y="0"/>
                  </a:lnTo>
                  <a:lnTo>
                    <a:pt x="609" y="0"/>
                  </a:lnTo>
                  <a:lnTo>
                    <a:pt x="437" y="427"/>
                  </a:lnTo>
                  <a:close/>
                </a:path>
              </a:pathLst>
            </a:custGeom>
            <a:solidFill>
              <a:srgbClr val="3742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8" name="Freeform 8">
              <a:extLst>
                <a:ext uri="{FF2B5EF4-FFF2-40B4-BE49-F238E27FC236}">
                  <a16:creationId xmlns:a16="http://schemas.microsoft.com/office/drawing/2014/main" id="{DAD92B0B-38FF-4C68-A931-97704A6BBB28}"/>
                </a:ext>
              </a:extLst>
            </p:cNvPr>
            <p:cNvSpPr>
              <a:spLocks/>
            </p:cNvSpPr>
            <p:nvPr/>
          </p:nvSpPr>
          <p:spPr bwMode="auto">
            <a:xfrm>
              <a:off x="3005" y="2876"/>
              <a:ext cx="432" cy="290"/>
            </a:xfrm>
            <a:custGeom>
              <a:avLst/>
              <a:gdLst>
                <a:gd name="T0" fmla="*/ 274 w 360"/>
                <a:gd name="T1" fmla="*/ 0 h 241"/>
                <a:gd name="T2" fmla="*/ 195 w 360"/>
                <a:gd name="T3" fmla="*/ 44 h 241"/>
                <a:gd name="T4" fmla="*/ 118 w 360"/>
                <a:gd name="T5" fmla="*/ 0 h 241"/>
                <a:gd name="T6" fmla="*/ 44 w 360"/>
                <a:gd name="T7" fmla="*/ 40 h 241"/>
                <a:gd name="T8" fmla="*/ 44 w 360"/>
                <a:gd name="T9" fmla="*/ 6 h 241"/>
                <a:gd name="T10" fmla="*/ 0 w 360"/>
                <a:gd name="T11" fmla="*/ 6 h 241"/>
                <a:gd name="T12" fmla="*/ 1 w 360"/>
                <a:gd name="T13" fmla="*/ 38 h 241"/>
                <a:gd name="T14" fmla="*/ 1 w 360"/>
                <a:gd name="T15" fmla="*/ 241 h 241"/>
                <a:gd name="T16" fmla="*/ 45 w 360"/>
                <a:gd name="T17" fmla="*/ 241 h 241"/>
                <a:gd name="T18" fmla="*/ 45 w 360"/>
                <a:gd name="T19" fmla="*/ 108 h 241"/>
                <a:gd name="T20" fmla="*/ 55 w 360"/>
                <a:gd name="T21" fmla="*/ 60 h 241"/>
                <a:gd name="T22" fmla="*/ 106 w 360"/>
                <a:gd name="T23" fmla="*/ 35 h 241"/>
                <a:gd name="T24" fmla="*/ 158 w 360"/>
                <a:gd name="T25" fmla="*/ 86 h 241"/>
                <a:gd name="T26" fmla="*/ 158 w 360"/>
                <a:gd name="T27" fmla="*/ 241 h 241"/>
                <a:gd name="T28" fmla="*/ 202 w 360"/>
                <a:gd name="T29" fmla="*/ 241 h 241"/>
                <a:gd name="T30" fmla="*/ 202 w 360"/>
                <a:gd name="T31" fmla="*/ 110 h 241"/>
                <a:gd name="T32" fmla="*/ 212 w 360"/>
                <a:gd name="T33" fmla="*/ 59 h 241"/>
                <a:gd name="T34" fmla="*/ 262 w 360"/>
                <a:gd name="T35" fmla="*/ 35 h 241"/>
                <a:gd name="T36" fmla="*/ 307 w 360"/>
                <a:gd name="T37" fmla="*/ 55 h 241"/>
                <a:gd name="T38" fmla="*/ 315 w 360"/>
                <a:gd name="T39" fmla="*/ 91 h 241"/>
                <a:gd name="T40" fmla="*/ 315 w 360"/>
                <a:gd name="T41" fmla="*/ 241 h 241"/>
                <a:gd name="T42" fmla="*/ 360 w 360"/>
                <a:gd name="T43" fmla="*/ 241 h 241"/>
                <a:gd name="T44" fmla="*/ 360 w 360"/>
                <a:gd name="T45" fmla="*/ 84 h 241"/>
                <a:gd name="T46" fmla="*/ 274 w 360"/>
                <a:gd name="T47" fmla="*/ 0 h 2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360" h="241">
                  <a:moveTo>
                    <a:pt x="274" y="0"/>
                  </a:moveTo>
                  <a:cubicBezTo>
                    <a:pt x="222" y="0"/>
                    <a:pt x="203" y="31"/>
                    <a:pt x="195" y="44"/>
                  </a:cubicBezTo>
                  <a:cubicBezTo>
                    <a:pt x="186" y="27"/>
                    <a:pt x="170" y="0"/>
                    <a:pt x="118" y="0"/>
                  </a:cubicBezTo>
                  <a:cubicBezTo>
                    <a:pt x="98" y="0"/>
                    <a:pt x="66" y="4"/>
                    <a:pt x="44" y="40"/>
                  </a:cubicBezTo>
                  <a:cubicBezTo>
                    <a:pt x="44" y="6"/>
                    <a:pt x="44" y="6"/>
                    <a:pt x="44" y="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1" y="38"/>
                    <a:pt x="1" y="38"/>
                    <a:pt x="1" y="38"/>
                  </a:cubicBezTo>
                  <a:cubicBezTo>
                    <a:pt x="1" y="241"/>
                    <a:pt x="1" y="241"/>
                    <a:pt x="1" y="241"/>
                  </a:cubicBezTo>
                  <a:cubicBezTo>
                    <a:pt x="45" y="241"/>
                    <a:pt x="45" y="241"/>
                    <a:pt x="45" y="241"/>
                  </a:cubicBezTo>
                  <a:cubicBezTo>
                    <a:pt x="45" y="108"/>
                    <a:pt x="45" y="108"/>
                    <a:pt x="45" y="108"/>
                  </a:cubicBezTo>
                  <a:cubicBezTo>
                    <a:pt x="45" y="93"/>
                    <a:pt x="45" y="74"/>
                    <a:pt x="55" y="60"/>
                  </a:cubicBezTo>
                  <a:cubicBezTo>
                    <a:pt x="60" y="53"/>
                    <a:pt x="76" y="35"/>
                    <a:pt x="106" y="35"/>
                  </a:cubicBezTo>
                  <a:cubicBezTo>
                    <a:pt x="141" y="35"/>
                    <a:pt x="158" y="57"/>
                    <a:pt x="158" y="86"/>
                  </a:cubicBezTo>
                  <a:cubicBezTo>
                    <a:pt x="158" y="241"/>
                    <a:pt x="158" y="241"/>
                    <a:pt x="158" y="241"/>
                  </a:cubicBezTo>
                  <a:cubicBezTo>
                    <a:pt x="202" y="241"/>
                    <a:pt x="202" y="241"/>
                    <a:pt x="202" y="241"/>
                  </a:cubicBezTo>
                  <a:cubicBezTo>
                    <a:pt x="202" y="110"/>
                    <a:pt x="202" y="110"/>
                    <a:pt x="202" y="110"/>
                  </a:cubicBezTo>
                  <a:cubicBezTo>
                    <a:pt x="202" y="100"/>
                    <a:pt x="202" y="74"/>
                    <a:pt x="212" y="59"/>
                  </a:cubicBezTo>
                  <a:cubicBezTo>
                    <a:pt x="218" y="51"/>
                    <a:pt x="234" y="35"/>
                    <a:pt x="262" y="35"/>
                  </a:cubicBezTo>
                  <a:cubicBezTo>
                    <a:pt x="285" y="35"/>
                    <a:pt x="300" y="44"/>
                    <a:pt x="307" y="55"/>
                  </a:cubicBezTo>
                  <a:cubicBezTo>
                    <a:pt x="311" y="61"/>
                    <a:pt x="315" y="70"/>
                    <a:pt x="315" y="91"/>
                  </a:cubicBezTo>
                  <a:cubicBezTo>
                    <a:pt x="315" y="241"/>
                    <a:pt x="315" y="241"/>
                    <a:pt x="315" y="241"/>
                  </a:cubicBezTo>
                  <a:cubicBezTo>
                    <a:pt x="360" y="241"/>
                    <a:pt x="360" y="241"/>
                    <a:pt x="360" y="241"/>
                  </a:cubicBezTo>
                  <a:cubicBezTo>
                    <a:pt x="360" y="84"/>
                    <a:pt x="360" y="84"/>
                    <a:pt x="360" y="84"/>
                  </a:cubicBezTo>
                  <a:cubicBezTo>
                    <a:pt x="360" y="14"/>
                    <a:pt x="308" y="0"/>
                    <a:pt x="274" y="0"/>
                  </a:cubicBezTo>
                  <a:close/>
                </a:path>
              </a:pathLst>
            </a:custGeom>
            <a:solidFill>
              <a:srgbClr val="3742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9" name="Freeform 9">
              <a:extLst>
                <a:ext uri="{FF2B5EF4-FFF2-40B4-BE49-F238E27FC236}">
                  <a16:creationId xmlns:a16="http://schemas.microsoft.com/office/drawing/2014/main" id="{159FBE04-E27D-4320-A27E-FB47810C113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059" y="2760"/>
              <a:ext cx="395" cy="406"/>
            </a:xfrm>
            <a:custGeom>
              <a:avLst/>
              <a:gdLst>
                <a:gd name="T0" fmla="*/ 230 w 395"/>
                <a:gd name="T1" fmla="*/ 0 h 406"/>
                <a:gd name="T2" fmla="*/ 170 w 395"/>
                <a:gd name="T3" fmla="*/ 0 h 406"/>
                <a:gd name="T4" fmla="*/ 0 w 395"/>
                <a:gd name="T5" fmla="*/ 406 h 406"/>
                <a:gd name="T6" fmla="*/ 57 w 395"/>
                <a:gd name="T7" fmla="*/ 406 h 406"/>
                <a:gd name="T8" fmla="*/ 102 w 395"/>
                <a:gd name="T9" fmla="*/ 300 h 406"/>
                <a:gd name="T10" fmla="*/ 289 w 395"/>
                <a:gd name="T11" fmla="*/ 300 h 406"/>
                <a:gd name="T12" fmla="*/ 333 w 395"/>
                <a:gd name="T13" fmla="*/ 406 h 406"/>
                <a:gd name="T14" fmla="*/ 395 w 395"/>
                <a:gd name="T15" fmla="*/ 406 h 406"/>
                <a:gd name="T16" fmla="*/ 230 w 395"/>
                <a:gd name="T17" fmla="*/ 0 h 406"/>
                <a:gd name="T18" fmla="*/ 120 w 395"/>
                <a:gd name="T19" fmla="*/ 254 h 406"/>
                <a:gd name="T20" fmla="*/ 198 w 395"/>
                <a:gd name="T21" fmla="*/ 56 h 406"/>
                <a:gd name="T22" fmla="*/ 272 w 395"/>
                <a:gd name="T23" fmla="*/ 254 h 406"/>
                <a:gd name="T24" fmla="*/ 120 w 395"/>
                <a:gd name="T25" fmla="*/ 254 h 4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95" h="406">
                  <a:moveTo>
                    <a:pt x="230" y="0"/>
                  </a:moveTo>
                  <a:lnTo>
                    <a:pt x="170" y="0"/>
                  </a:lnTo>
                  <a:lnTo>
                    <a:pt x="0" y="406"/>
                  </a:lnTo>
                  <a:lnTo>
                    <a:pt x="57" y="406"/>
                  </a:lnTo>
                  <a:lnTo>
                    <a:pt x="102" y="300"/>
                  </a:lnTo>
                  <a:lnTo>
                    <a:pt x="289" y="300"/>
                  </a:lnTo>
                  <a:lnTo>
                    <a:pt x="333" y="406"/>
                  </a:lnTo>
                  <a:lnTo>
                    <a:pt x="395" y="406"/>
                  </a:lnTo>
                  <a:lnTo>
                    <a:pt x="230" y="0"/>
                  </a:lnTo>
                  <a:close/>
                  <a:moveTo>
                    <a:pt x="120" y="254"/>
                  </a:moveTo>
                  <a:lnTo>
                    <a:pt x="198" y="56"/>
                  </a:lnTo>
                  <a:lnTo>
                    <a:pt x="272" y="254"/>
                  </a:lnTo>
                  <a:lnTo>
                    <a:pt x="120" y="254"/>
                  </a:lnTo>
                  <a:close/>
                </a:path>
              </a:pathLst>
            </a:custGeom>
            <a:solidFill>
              <a:srgbClr val="3742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0" name="Rectangle 10">
              <a:extLst>
                <a:ext uri="{FF2B5EF4-FFF2-40B4-BE49-F238E27FC236}">
                  <a16:creationId xmlns:a16="http://schemas.microsoft.com/office/drawing/2014/main" id="{84639B75-22C6-48B0-908B-99F6C31ACEA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52" y="2884"/>
              <a:ext cx="51" cy="282"/>
            </a:xfrm>
            <a:prstGeom prst="rect">
              <a:avLst/>
            </a:prstGeom>
            <a:solidFill>
              <a:srgbClr val="3742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" name="Freeform 11">
              <a:extLst>
                <a:ext uri="{FF2B5EF4-FFF2-40B4-BE49-F238E27FC236}">
                  <a16:creationId xmlns:a16="http://schemas.microsoft.com/office/drawing/2014/main" id="{56219519-79C3-4B78-97A3-FD949D343E3D}"/>
                </a:ext>
              </a:extLst>
            </p:cNvPr>
            <p:cNvSpPr>
              <a:spLocks/>
            </p:cNvSpPr>
            <p:nvPr/>
          </p:nvSpPr>
          <p:spPr bwMode="auto">
            <a:xfrm>
              <a:off x="2509" y="2879"/>
              <a:ext cx="246" cy="287"/>
            </a:xfrm>
            <a:custGeom>
              <a:avLst/>
              <a:gdLst>
                <a:gd name="T0" fmla="*/ 120 w 205"/>
                <a:gd name="T1" fmla="*/ 0 h 239"/>
                <a:gd name="T2" fmla="*/ 45 w 205"/>
                <a:gd name="T3" fmla="*/ 42 h 239"/>
                <a:gd name="T4" fmla="*/ 44 w 205"/>
                <a:gd name="T5" fmla="*/ 4 h 239"/>
                <a:gd name="T6" fmla="*/ 0 w 205"/>
                <a:gd name="T7" fmla="*/ 4 h 239"/>
                <a:gd name="T8" fmla="*/ 1 w 205"/>
                <a:gd name="T9" fmla="*/ 31 h 239"/>
                <a:gd name="T10" fmla="*/ 1 w 205"/>
                <a:gd name="T11" fmla="*/ 239 h 239"/>
                <a:gd name="T12" fmla="*/ 45 w 205"/>
                <a:gd name="T13" fmla="*/ 239 h 239"/>
                <a:gd name="T14" fmla="*/ 45 w 205"/>
                <a:gd name="T15" fmla="*/ 104 h 239"/>
                <a:gd name="T16" fmla="*/ 106 w 205"/>
                <a:gd name="T17" fmla="*/ 34 h 239"/>
                <a:gd name="T18" fmla="*/ 148 w 205"/>
                <a:gd name="T19" fmla="*/ 50 h 239"/>
                <a:gd name="T20" fmla="*/ 161 w 205"/>
                <a:gd name="T21" fmla="*/ 90 h 239"/>
                <a:gd name="T22" fmla="*/ 161 w 205"/>
                <a:gd name="T23" fmla="*/ 239 h 239"/>
                <a:gd name="T24" fmla="*/ 205 w 205"/>
                <a:gd name="T25" fmla="*/ 239 h 239"/>
                <a:gd name="T26" fmla="*/ 205 w 205"/>
                <a:gd name="T27" fmla="*/ 80 h 239"/>
                <a:gd name="T28" fmla="*/ 120 w 205"/>
                <a:gd name="T29" fmla="*/ 0 h 2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05" h="239">
                  <a:moveTo>
                    <a:pt x="120" y="0"/>
                  </a:moveTo>
                  <a:cubicBezTo>
                    <a:pt x="67" y="0"/>
                    <a:pt x="50" y="33"/>
                    <a:pt x="45" y="42"/>
                  </a:cubicBezTo>
                  <a:cubicBezTo>
                    <a:pt x="44" y="4"/>
                    <a:pt x="44" y="4"/>
                    <a:pt x="44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1" y="31"/>
                    <a:pt x="1" y="31"/>
                    <a:pt x="1" y="31"/>
                  </a:cubicBezTo>
                  <a:cubicBezTo>
                    <a:pt x="1" y="239"/>
                    <a:pt x="1" y="239"/>
                    <a:pt x="1" y="239"/>
                  </a:cubicBezTo>
                  <a:cubicBezTo>
                    <a:pt x="45" y="239"/>
                    <a:pt x="45" y="239"/>
                    <a:pt x="45" y="239"/>
                  </a:cubicBezTo>
                  <a:cubicBezTo>
                    <a:pt x="45" y="104"/>
                    <a:pt x="45" y="104"/>
                    <a:pt x="45" y="104"/>
                  </a:cubicBezTo>
                  <a:cubicBezTo>
                    <a:pt x="45" y="57"/>
                    <a:pt x="74" y="34"/>
                    <a:pt x="106" y="34"/>
                  </a:cubicBezTo>
                  <a:cubicBezTo>
                    <a:pt x="121" y="34"/>
                    <a:pt x="137" y="39"/>
                    <a:pt x="148" y="50"/>
                  </a:cubicBezTo>
                  <a:cubicBezTo>
                    <a:pt x="159" y="60"/>
                    <a:pt x="161" y="74"/>
                    <a:pt x="161" y="90"/>
                  </a:cubicBezTo>
                  <a:cubicBezTo>
                    <a:pt x="161" y="239"/>
                    <a:pt x="161" y="239"/>
                    <a:pt x="161" y="239"/>
                  </a:cubicBezTo>
                  <a:cubicBezTo>
                    <a:pt x="205" y="239"/>
                    <a:pt x="205" y="239"/>
                    <a:pt x="205" y="239"/>
                  </a:cubicBezTo>
                  <a:cubicBezTo>
                    <a:pt x="205" y="80"/>
                    <a:pt x="205" y="80"/>
                    <a:pt x="205" y="80"/>
                  </a:cubicBezTo>
                  <a:cubicBezTo>
                    <a:pt x="205" y="8"/>
                    <a:pt x="141" y="0"/>
                    <a:pt x="120" y="0"/>
                  </a:cubicBezTo>
                  <a:close/>
                </a:path>
              </a:pathLst>
            </a:custGeom>
            <a:solidFill>
              <a:srgbClr val="3742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2" name="Freeform 12">
              <a:extLst>
                <a:ext uri="{FF2B5EF4-FFF2-40B4-BE49-F238E27FC236}">
                  <a16:creationId xmlns:a16="http://schemas.microsoft.com/office/drawing/2014/main" id="{04E962BC-0EE0-47D2-9599-4FF6F10041FA}"/>
                </a:ext>
              </a:extLst>
            </p:cNvPr>
            <p:cNvSpPr>
              <a:spLocks/>
            </p:cNvSpPr>
            <p:nvPr/>
          </p:nvSpPr>
          <p:spPr bwMode="auto">
            <a:xfrm>
              <a:off x="3027" y="1550"/>
              <a:ext cx="644" cy="881"/>
            </a:xfrm>
            <a:custGeom>
              <a:avLst/>
              <a:gdLst>
                <a:gd name="T0" fmla="*/ 5 w 537"/>
                <a:gd name="T1" fmla="*/ 489 h 734"/>
                <a:gd name="T2" fmla="*/ 256 w 537"/>
                <a:gd name="T3" fmla="*/ 730 h 734"/>
                <a:gd name="T4" fmla="*/ 537 w 537"/>
                <a:gd name="T5" fmla="*/ 513 h 734"/>
                <a:gd name="T6" fmla="*/ 291 w 537"/>
                <a:gd name="T7" fmla="*/ 299 h 734"/>
                <a:gd name="T8" fmla="*/ 172 w 537"/>
                <a:gd name="T9" fmla="*/ 203 h 734"/>
                <a:gd name="T10" fmla="*/ 276 w 537"/>
                <a:gd name="T11" fmla="*/ 115 h 734"/>
                <a:gd name="T12" fmla="*/ 384 w 537"/>
                <a:gd name="T13" fmla="*/ 217 h 734"/>
                <a:gd name="T14" fmla="*/ 519 w 537"/>
                <a:gd name="T15" fmla="*/ 217 h 734"/>
                <a:gd name="T16" fmla="*/ 287 w 537"/>
                <a:gd name="T17" fmla="*/ 0 h 734"/>
                <a:gd name="T18" fmla="*/ 24 w 537"/>
                <a:gd name="T19" fmla="*/ 216 h 734"/>
                <a:gd name="T20" fmla="*/ 239 w 537"/>
                <a:gd name="T21" fmla="*/ 423 h 734"/>
                <a:gd name="T22" fmla="*/ 389 w 537"/>
                <a:gd name="T23" fmla="*/ 524 h 734"/>
                <a:gd name="T24" fmla="*/ 257 w 537"/>
                <a:gd name="T25" fmla="*/ 617 h 734"/>
                <a:gd name="T26" fmla="*/ 148 w 537"/>
                <a:gd name="T27" fmla="*/ 489 h 734"/>
                <a:gd name="T28" fmla="*/ 5 w 537"/>
                <a:gd name="T29" fmla="*/ 489 h 7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37" h="734">
                  <a:moveTo>
                    <a:pt x="5" y="489"/>
                  </a:moveTo>
                  <a:cubicBezTo>
                    <a:pt x="0" y="663"/>
                    <a:pt x="118" y="727"/>
                    <a:pt x="256" y="730"/>
                  </a:cubicBezTo>
                  <a:cubicBezTo>
                    <a:pt x="415" y="734"/>
                    <a:pt x="537" y="666"/>
                    <a:pt x="537" y="513"/>
                  </a:cubicBezTo>
                  <a:cubicBezTo>
                    <a:pt x="537" y="359"/>
                    <a:pt x="399" y="334"/>
                    <a:pt x="291" y="299"/>
                  </a:cubicBezTo>
                  <a:cubicBezTo>
                    <a:pt x="249" y="286"/>
                    <a:pt x="172" y="274"/>
                    <a:pt x="172" y="203"/>
                  </a:cubicBezTo>
                  <a:cubicBezTo>
                    <a:pt x="172" y="143"/>
                    <a:pt x="223" y="115"/>
                    <a:pt x="276" y="115"/>
                  </a:cubicBezTo>
                  <a:cubicBezTo>
                    <a:pt x="344" y="115"/>
                    <a:pt x="379" y="148"/>
                    <a:pt x="384" y="217"/>
                  </a:cubicBezTo>
                  <a:cubicBezTo>
                    <a:pt x="519" y="217"/>
                    <a:pt x="519" y="217"/>
                    <a:pt x="519" y="217"/>
                  </a:cubicBezTo>
                  <a:cubicBezTo>
                    <a:pt x="519" y="80"/>
                    <a:pt x="413" y="0"/>
                    <a:pt x="287" y="0"/>
                  </a:cubicBezTo>
                  <a:cubicBezTo>
                    <a:pt x="161" y="0"/>
                    <a:pt x="24" y="73"/>
                    <a:pt x="24" y="216"/>
                  </a:cubicBezTo>
                  <a:cubicBezTo>
                    <a:pt x="24" y="340"/>
                    <a:pt x="161" y="403"/>
                    <a:pt x="239" y="423"/>
                  </a:cubicBezTo>
                  <a:cubicBezTo>
                    <a:pt x="281" y="434"/>
                    <a:pt x="389" y="447"/>
                    <a:pt x="389" y="524"/>
                  </a:cubicBezTo>
                  <a:cubicBezTo>
                    <a:pt x="389" y="597"/>
                    <a:pt x="313" y="617"/>
                    <a:pt x="257" y="617"/>
                  </a:cubicBezTo>
                  <a:cubicBezTo>
                    <a:pt x="184" y="617"/>
                    <a:pt x="142" y="566"/>
                    <a:pt x="148" y="489"/>
                  </a:cubicBezTo>
                  <a:lnTo>
                    <a:pt x="5" y="489"/>
                  </a:lnTo>
                  <a:close/>
                </a:path>
              </a:pathLst>
            </a:custGeom>
            <a:solidFill>
              <a:srgbClr val="3742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3" name="Freeform 13">
              <a:extLst>
                <a:ext uri="{FF2B5EF4-FFF2-40B4-BE49-F238E27FC236}">
                  <a16:creationId xmlns:a16="http://schemas.microsoft.com/office/drawing/2014/main" id="{B8D0BB3B-DA18-4C96-89CF-F3DCC63CB2D8}"/>
                </a:ext>
              </a:extLst>
            </p:cNvPr>
            <p:cNvSpPr>
              <a:spLocks/>
            </p:cNvSpPr>
            <p:nvPr/>
          </p:nvSpPr>
          <p:spPr bwMode="auto">
            <a:xfrm>
              <a:off x="5287" y="2807"/>
              <a:ext cx="166" cy="363"/>
            </a:xfrm>
            <a:custGeom>
              <a:avLst/>
              <a:gdLst>
                <a:gd name="T0" fmla="*/ 86 w 138"/>
                <a:gd name="T1" fmla="*/ 0 h 303"/>
                <a:gd name="T2" fmla="*/ 42 w 138"/>
                <a:gd name="T3" fmla="*/ 14 h 303"/>
                <a:gd name="T4" fmla="*/ 42 w 138"/>
                <a:gd name="T5" fmla="*/ 64 h 303"/>
                <a:gd name="T6" fmla="*/ 0 w 138"/>
                <a:gd name="T7" fmla="*/ 64 h 303"/>
                <a:gd name="T8" fmla="*/ 0 w 138"/>
                <a:gd name="T9" fmla="*/ 96 h 303"/>
                <a:gd name="T10" fmla="*/ 42 w 138"/>
                <a:gd name="T11" fmla="*/ 96 h 303"/>
                <a:gd name="T12" fmla="*/ 42 w 138"/>
                <a:gd name="T13" fmla="*/ 252 h 303"/>
                <a:gd name="T14" fmla="*/ 101 w 138"/>
                <a:gd name="T15" fmla="*/ 303 h 303"/>
                <a:gd name="T16" fmla="*/ 138 w 138"/>
                <a:gd name="T17" fmla="*/ 300 h 303"/>
                <a:gd name="T18" fmla="*/ 138 w 138"/>
                <a:gd name="T19" fmla="*/ 266 h 303"/>
                <a:gd name="T20" fmla="*/ 117 w 138"/>
                <a:gd name="T21" fmla="*/ 268 h 303"/>
                <a:gd name="T22" fmla="*/ 86 w 138"/>
                <a:gd name="T23" fmla="*/ 237 h 303"/>
                <a:gd name="T24" fmla="*/ 86 w 138"/>
                <a:gd name="T25" fmla="*/ 96 h 303"/>
                <a:gd name="T26" fmla="*/ 138 w 138"/>
                <a:gd name="T27" fmla="*/ 96 h 303"/>
                <a:gd name="T28" fmla="*/ 138 w 138"/>
                <a:gd name="T29" fmla="*/ 63 h 303"/>
                <a:gd name="T30" fmla="*/ 86 w 138"/>
                <a:gd name="T31" fmla="*/ 63 h 303"/>
                <a:gd name="T32" fmla="*/ 86 w 138"/>
                <a:gd name="T33" fmla="*/ 0 h 3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38" h="303">
                  <a:moveTo>
                    <a:pt x="86" y="0"/>
                  </a:moveTo>
                  <a:cubicBezTo>
                    <a:pt x="42" y="14"/>
                    <a:pt x="42" y="14"/>
                    <a:pt x="42" y="14"/>
                  </a:cubicBezTo>
                  <a:cubicBezTo>
                    <a:pt x="42" y="64"/>
                    <a:pt x="42" y="64"/>
                    <a:pt x="42" y="64"/>
                  </a:cubicBezTo>
                  <a:cubicBezTo>
                    <a:pt x="0" y="64"/>
                    <a:pt x="0" y="64"/>
                    <a:pt x="0" y="64"/>
                  </a:cubicBezTo>
                  <a:cubicBezTo>
                    <a:pt x="0" y="96"/>
                    <a:pt x="0" y="96"/>
                    <a:pt x="0" y="96"/>
                  </a:cubicBezTo>
                  <a:cubicBezTo>
                    <a:pt x="42" y="96"/>
                    <a:pt x="42" y="96"/>
                    <a:pt x="42" y="96"/>
                  </a:cubicBezTo>
                  <a:cubicBezTo>
                    <a:pt x="42" y="252"/>
                    <a:pt x="42" y="252"/>
                    <a:pt x="42" y="252"/>
                  </a:cubicBezTo>
                  <a:cubicBezTo>
                    <a:pt x="42" y="291"/>
                    <a:pt x="61" y="303"/>
                    <a:pt x="101" y="303"/>
                  </a:cubicBezTo>
                  <a:cubicBezTo>
                    <a:pt x="117" y="303"/>
                    <a:pt x="130" y="301"/>
                    <a:pt x="138" y="300"/>
                  </a:cubicBezTo>
                  <a:cubicBezTo>
                    <a:pt x="138" y="266"/>
                    <a:pt x="138" y="266"/>
                    <a:pt x="138" y="266"/>
                  </a:cubicBezTo>
                  <a:cubicBezTo>
                    <a:pt x="134" y="267"/>
                    <a:pt x="126" y="268"/>
                    <a:pt x="117" y="268"/>
                  </a:cubicBezTo>
                  <a:cubicBezTo>
                    <a:pt x="86" y="268"/>
                    <a:pt x="86" y="249"/>
                    <a:pt x="86" y="237"/>
                  </a:cubicBezTo>
                  <a:cubicBezTo>
                    <a:pt x="86" y="96"/>
                    <a:pt x="86" y="96"/>
                    <a:pt x="86" y="96"/>
                  </a:cubicBezTo>
                  <a:cubicBezTo>
                    <a:pt x="138" y="96"/>
                    <a:pt x="138" y="96"/>
                    <a:pt x="138" y="96"/>
                  </a:cubicBezTo>
                  <a:cubicBezTo>
                    <a:pt x="138" y="63"/>
                    <a:pt x="138" y="63"/>
                    <a:pt x="138" y="63"/>
                  </a:cubicBezTo>
                  <a:cubicBezTo>
                    <a:pt x="86" y="63"/>
                    <a:pt x="86" y="63"/>
                    <a:pt x="86" y="63"/>
                  </a:cubicBezTo>
                  <a:cubicBezTo>
                    <a:pt x="86" y="0"/>
                    <a:pt x="86" y="0"/>
                    <a:pt x="86" y="0"/>
                  </a:cubicBezTo>
                  <a:close/>
                </a:path>
              </a:pathLst>
            </a:custGeom>
            <a:solidFill>
              <a:srgbClr val="3742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4" name="Rectangle 14">
              <a:extLst>
                <a:ext uri="{FF2B5EF4-FFF2-40B4-BE49-F238E27FC236}">
                  <a16:creationId xmlns:a16="http://schemas.microsoft.com/office/drawing/2014/main" id="{3E6C56F0-3BC1-4F5F-AFAD-1A33600599C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83" y="2761"/>
              <a:ext cx="53" cy="405"/>
            </a:xfrm>
            <a:prstGeom prst="rect">
              <a:avLst/>
            </a:prstGeom>
            <a:solidFill>
              <a:srgbClr val="3742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5" name="Freeform 15">
              <a:extLst>
                <a:ext uri="{FF2B5EF4-FFF2-40B4-BE49-F238E27FC236}">
                  <a16:creationId xmlns:a16="http://schemas.microsoft.com/office/drawing/2014/main" id="{3663E8CC-9675-4B15-B446-49457D6A287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858" y="2875"/>
              <a:ext cx="239" cy="299"/>
            </a:xfrm>
            <a:custGeom>
              <a:avLst/>
              <a:gdLst>
                <a:gd name="T0" fmla="*/ 195 w 199"/>
                <a:gd name="T1" fmla="*/ 183 h 249"/>
                <a:gd name="T2" fmla="*/ 197 w 199"/>
                <a:gd name="T3" fmla="*/ 71 h 249"/>
                <a:gd name="T4" fmla="*/ 189 w 199"/>
                <a:gd name="T5" fmla="*/ 35 h 249"/>
                <a:gd name="T6" fmla="*/ 105 w 199"/>
                <a:gd name="T7" fmla="*/ 0 h 249"/>
                <a:gd name="T8" fmla="*/ 30 w 199"/>
                <a:gd name="T9" fmla="*/ 26 h 249"/>
                <a:gd name="T10" fmla="*/ 13 w 199"/>
                <a:gd name="T11" fmla="*/ 70 h 249"/>
                <a:gd name="T12" fmla="*/ 57 w 199"/>
                <a:gd name="T13" fmla="*/ 70 h 249"/>
                <a:gd name="T14" fmla="*/ 104 w 199"/>
                <a:gd name="T15" fmla="*/ 30 h 249"/>
                <a:gd name="T16" fmla="*/ 145 w 199"/>
                <a:gd name="T17" fmla="*/ 46 h 249"/>
                <a:gd name="T18" fmla="*/ 154 w 199"/>
                <a:gd name="T19" fmla="*/ 98 h 249"/>
                <a:gd name="T20" fmla="*/ 122 w 199"/>
                <a:gd name="T21" fmla="*/ 96 h 249"/>
                <a:gd name="T22" fmla="*/ 41 w 199"/>
                <a:gd name="T23" fmla="*/ 112 h 249"/>
                <a:gd name="T24" fmla="*/ 0 w 199"/>
                <a:gd name="T25" fmla="*/ 180 h 249"/>
                <a:gd name="T26" fmla="*/ 82 w 199"/>
                <a:gd name="T27" fmla="*/ 249 h 249"/>
                <a:gd name="T28" fmla="*/ 155 w 199"/>
                <a:gd name="T29" fmla="*/ 207 h 249"/>
                <a:gd name="T30" fmla="*/ 159 w 199"/>
                <a:gd name="T31" fmla="*/ 242 h 249"/>
                <a:gd name="T32" fmla="*/ 199 w 199"/>
                <a:gd name="T33" fmla="*/ 242 h 249"/>
                <a:gd name="T34" fmla="*/ 195 w 199"/>
                <a:gd name="T35" fmla="*/ 183 h 249"/>
                <a:gd name="T36" fmla="*/ 142 w 199"/>
                <a:gd name="T37" fmla="*/ 190 h 249"/>
                <a:gd name="T38" fmla="*/ 93 w 199"/>
                <a:gd name="T39" fmla="*/ 215 h 249"/>
                <a:gd name="T40" fmla="*/ 44 w 199"/>
                <a:gd name="T41" fmla="*/ 174 h 249"/>
                <a:gd name="T42" fmla="*/ 129 w 199"/>
                <a:gd name="T43" fmla="*/ 127 h 249"/>
                <a:gd name="T44" fmla="*/ 154 w 199"/>
                <a:gd name="T45" fmla="*/ 128 h 249"/>
                <a:gd name="T46" fmla="*/ 142 w 199"/>
                <a:gd name="T47" fmla="*/ 190 h 2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99" h="249">
                  <a:moveTo>
                    <a:pt x="195" y="183"/>
                  </a:moveTo>
                  <a:cubicBezTo>
                    <a:pt x="197" y="71"/>
                    <a:pt x="197" y="71"/>
                    <a:pt x="197" y="71"/>
                  </a:cubicBezTo>
                  <a:cubicBezTo>
                    <a:pt x="197" y="60"/>
                    <a:pt x="196" y="49"/>
                    <a:pt x="189" y="35"/>
                  </a:cubicBezTo>
                  <a:cubicBezTo>
                    <a:pt x="176" y="11"/>
                    <a:pt x="140" y="0"/>
                    <a:pt x="105" y="0"/>
                  </a:cubicBezTo>
                  <a:cubicBezTo>
                    <a:pt x="81" y="0"/>
                    <a:pt x="48" y="6"/>
                    <a:pt x="30" y="26"/>
                  </a:cubicBezTo>
                  <a:cubicBezTo>
                    <a:pt x="16" y="41"/>
                    <a:pt x="15" y="58"/>
                    <a:pt x="13" y="70"/>
                  </a:cubicBezTo>
                  <a:cubicBezTo>
                    <a:pt x="57" y="70"/>
                    <a:pt x="57" y="70"/>
                    <a:pt x="57" y="70"/>
                  </a:cubicBezTo>
                  <a:cubicBezTo>
                    <a:pt x="58" y="61"/>
                    <a:pt x="60" y="30"/>
                    <a:pt x="104" y="30"/>
                  </a:cubicBezTo>
                  <a:cubicBezTo>
                    <a:pt x="117" y="30"/>
                    <a:pt x="136" y="34"/>
                    <a:pt x="145" y="46"/>
                  </a:cubicBezTo>
                  <a:cubicBezTo>
                    <a:pt x="154" y="56"/>
                    <a:pt x="154" y="69"/>
                    <a:pt x="154" y="98"/>
                  </a:cubicBezTo>
                  <a:cubicBezTo>
                    <a:pt x="140" y="97"/>
                    <a:pt x="133" y="96"/>
                    <a:pt x="122" y="96"/>
                  </a:cubicBezTo>
                  <a:cubicBezTo>
                    <a:pt x="103" y="96"/>
                    <a:pt x="66" y="98"/>
                    <a:pt x="41" y="112"/>
                  </a:cubicBezTo>
                  <a:cubicBezTo>
                    <a:pt x="6" y="132"/>
                    <a:pt x="0" y="162"/>
                    <a:pt x="0" y="180"/>
                  </a:cubicBezTo>
                  <a:cubicBezTo>
                    <a:pt x="0" y="219"/>
                    <a:pt x="29" y="249"/>
                    <a:pt x="82" y="249"/>
                  </a:cubicBezTo>
                  <a:cubicBezTo>
                    <a:pt x="102" y="249"/>
                    <a:pt x="134" y="246"/>
                    <a:pt x="155" y="207"/>
                  </a:cubicBezTo>
                  <a:cubicBezTo>
                    <a:pt x="155" y="219"/>
                    <a:pt x="156" y="230"/>
                    <a:pt x="159" y="242"/>
                  </a:cubicBezTo>
                  <a:cubicBezTo>
                    <a:pt x="199" y="242"/>
                    <a:pt x="199" y="242"/>
                    <a:pt x="199" y="242"/>
                  </a:cubicBezTo>
                  <a:cubicBezTo>
                    <a:pt x="195" y="218"/>
                    <a:pt x="195" y="187"/>
                    <a:pt x="195" y="183"/>
                  </a:cubicBezTo>
                  <a:close/>
                  <a:moveTo>
                    <a:pt x="142" y="190"/>
                  </a:moveTo>
                  <a:cubicBezTo>
                    <a:pt x="132" y="206"/>
                    <a:pt x="115" y="215"/>
                    <a:pt x="93" y="215"/>
                  </a:cubicBezTo>
                  <a:cubicBezTo>
                    <a:pt x="53" y="215"/>
                    <a:pt x="44" y="189"/>
                    <a:pt x="44" y="174"/>
                  </a:cubicBezTo>
                  <a:cubicBezTo>
                    <a:pt x="44" y="127"/>
                    <a:pt x="111" y="127"/>
                    <a:pt x="129" y="127"/>
                  </a:cubicBezTo>
                  <a:cubicBezTo>
                    <a:pt x="139" y="127"/>
                    <a:pt x="146" y="127"/>
                    <a:pt x="154" y="128"/>
                  </a:cubicBezTo>
                  <a:cubicBezTo>
                    <a:pt x="153" y="161"/>
                    <a:pt x="152" y="174"/>
                    <a:pt x="142" y="190"/>
                  </a:cubicBezTo>
                  <a:close/>
                </a:path>
              </a:pathLst>
            </a:custGeom>
            <a:solidFill>
              <a:srgbClr val="3742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6" name="Freeform 16">
              <a:extLst>
                <a:ext uri="{FF2B5EF4-FFF2-40B4-BE49-F238E27FC236}">
                  <a16:creationId xmlns:a16="http://schemas.microsoft.com/office/drawing/2014/main" id="{547EB31E-2A49-41EE-8475-963A0043A31E}"/>
                </a:ext>
              </a:extLst>
            </p:cNvPr>
            <p:cNvSpPr>
              <a:spLocks/>
            </p:cNvSpPr>
            <p:nvPr/>
          </p:nvSpPr>
          <p:spPr bwMode="auto">
            <a:xfrm>
              <a:off x="5518" y="2761"/>
              <a:ext cx="242" cy="405"/>
            </a:xfrm>
            <a:custGeom>
              <a:avLst/>
              <a:gdLst>
                <a:gd name="T0" fmla="*/ 195 w 202"/>
                <a:gd name="T1" fmla="*/ 135 h 337"/>
                <a:gd name="T2" fmla="*/ 121 w 202"/>
                <a:gd name="T3" fmla="*/ 98 h 337"/>
                <a:gd name="T4" fmla="*/ 44 w 202"/>
                <a:gd name="T5" fmla="*/ 137 h 337"/>
                <a:gd name="T6" fmla="*/ 44 w 202"/>
                <a:gd name="T7" fmla="*/ 0 h 337"/>
                <a:gd name="T8" fmla="*/ 0 w 202"/>
                <a:gd name="T9" fmla="*/ 0 h 337"/>
                <a:gd name="T10" fmla="*/ 0 w 202"/>
                <a:gd name="T11" fmla="*/ 337 h 337"/>
                <a:gd name="T12" fmla="*/ 44 w 202"/>
                <a:gd name="T13" fmla="*/ 337 h 337"/>
                <a:gd name="T14" fmla="*/ 44 w 202"/>
                <a:gd name="T15" fmla="*/ 212 h 337"/>
                <a:gd name="T16" fmla="*/ 52 w 202"/>
                <a:gd name="T17" fmla="*/ 163 h 337"/>
                <a:gd name="T18" fmla="*/ 107 w 202"/>
                <a:gd name="T19" fmla="*/ 131 h 337"/>
                <a:gd name="T20" fmla="*/ 158 w 202"/>
                <a:gd name="T21" fmla="*/ 198 h 337"/>
                <a:gd name="T22" fmla="*/ 158 w 202"/>
                <a:gd name="T23" fmla="*/ 337 h 337"/>
                <a:gd name="T24" fmla="*/ 202 w 202"/>
                <a:gd name="T25" fmla="*/ 337 h 337"/>
                <a:gd name="T26" fmla="*/ 202 w 202"/>
                <a:gd name="T27" fmla="*/ 190 h 337"/>
                <a:gd name="T28" fmla="*/ 195 w 202"/>
                <a:gd name="T29" fmla="*/ 135 h 3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02" h="337">
                  <a:moveTo>
                    <a:pt x="195" y="135"/>
                  </a:moveTo>
                  <a:cubicBezTo>
                    <a:pt x="181" y="107"/>
                    <a:pt x="145" y="98"/>
                    <a:pt x="121" y="98"/>
                  </a:cubicBezTo>
                  <a:cubicBezTo>
                    <a:pt x="88" y="98"/>
                    <a:pt x="59" y="112"/>
                    <a:pt x="44" y="137"/>
                  </a:cubicBezTo>
                  <a:cubicBezTo>
                    <a:pt x="44" y="0"/>
                    <a:pt x="44" y="0"/>
                    <a:pt x="44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37"/>
                    <a:pt x="0" y="337"/>
                    <a:pt x="0" y="337"/>
                  </a:cubicBezTo>
                  <a:cubicBezTo>
                    <a:pt x="44" y="337"/>
                    <a:pt x="44" y="337"/>
                    <a:pt x="44" y="337"/>
                  </a:cubicBezTo>
                  <a:cubicBezTo>
                    <a:pt x="44" y="212"/>
                    <a:pt x="44" y="212"/>
                    <a:pt x="44" y="212"/>
                  </a:cubicBezTo>
                  <a:cubicBezTo>
                    <a:pt x="44" y="198"/>
                    <a:pt x="44" y="176"/>
                    <a:pt x="52" y="163"/>
                  </a:cubicBezTo>
                  <a:cubicBezTo>
                    <a:pt x="58" y="151"/>
                    <a:pt x="74" y="131"/>
                    <a:pt x="107" y="131"/>
                  </a:cubicBezTo>
                  <a:cubicBezTo>
                    <a:pt x="158" y="131"/>
                    <a:pt x="158" y="177"/>
                    <a:pt x="158" y="198"/>
                  </a:cubicBezTo>
                  <a:cubicBezTo>
                    <a:pt x="158" y="337"/>
                    <a:pt x="158" y="337"/>
                    <a:pt x="158" y="337"/>
                  </a:cubicBezTo>
                  <a:cubicBezTo>
                    <a:pt x="202" y="337"/>
                    <a:pt x="202" y="337"/>
                    <a:pt x="202" y="337"/>
                  </a:cubicBezTo>
                  <a:cubicBezTo>
                    <a:pt x="202" y="190"/>
                    <a:pt x="202" y="190"/>
                    <a:pt x="202" y="190"/>
                  </a:cubicBezTo>
                  <a:cubicBezTo>
                    <a:pt x="202" y="156"/>
                    <a:pt x="199" y="145"/>
                    <a:pt x="195" y="135"/>
                  </a:cubicBezTo>
                  <a:close/>
                </a:path>
              </a:pathLst>
            </a:custGeom>
            <a:solidFill>
              <a:srgbClr val="3742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7" name="Freeform 17">
              <a:extLst>
                <a:ext uri="{FF2B5EF4-FFF2-40B4-BE49-F238E27FC236}">
                  <a16:creationId xmlns:a16="http://schemas.microsoft.com/office/drawing/2014/main" id="{3C6496A5-9DDC-48B2-BAF0-AB71BCC8986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545" y="2876"/>
              <a:ext cx="258" cy="298"/>
            </a:xfrm>
            <a:custGeom>
              <a:avLst/>
              <a:gdLst>
                <a:gd name="T0" fmla="*/ 110 w 215"/>
                <a:gd name="T1" fmla="*/ 0 h 248"/>
                <a:gd name="T2" fmla="*/ 46 w 215"/>
                <a:gd name="T3" fmla="*/ 18 h 248"/>
                <a:gd name="T4" fmla="*/ 0 w 215"/>
                <a:gd name="T5" fmla="*/ 128 h 248"/>
                <a:gd name="T6" fmla="*/ 109 w 215"/>
                <a:gd name="T7" fmla="*/ 248 h 248"/>
                <a:gd name="T8" fmla="*/ 190 w 215"/>
                <a:gd name="T9" fmla="*/ 217 h 248"/>
                <a:gd name="T10" fmla="*/ 210 w 215"/>
                <a:gd name="T11" fmla="*/ 167 h 248"/>
                <a:gd name="T12" fmla="*/ 166 w 215"/>
                <a:gd name="T13" fmla="*/ 167 h 248"/>
                <a:gd name="T14" fmla="*/ 111 w 215"/>
                <a:gd name="T15" fmla="*/ 216 h 248"/>
                <a:gd name="T16" fmla="*/ 43 w 215"/>
                <a:gd name="T17" fmla="*/ 131 h 248"/>
                <a:gd name="T18" fmla="*/ 212 w 215"/>
                <a:gd name="T19" fmla="*/ 131 h 248"/>
                <a:gd name="T20" fmla="*/ 110 w 215"/>
                <a:gd name="T21" fmla="*/ 0 h 248"/>
                <a:gd name="T22" fmla="*/ 45 w 215"/>
                <a:gd name="T23" fmla="*/ 101 h 248"/>
                <a:gd name="T24" fmla="*/ 109 w 215"/>
                <a:gd name="T25" fmla="*/ 32 h 248"/>
                <a:gd name="T26" fmla="*/ 167 w 215"/>
                <a:gd name="T27" fmla="*/ 101 h 248"/>
                <a:gd name="T28" fmla="*/ 45 w 215"/>
                <a:gd name="T29" fmla="*/ 101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15" h="248">
                  <a:moveTo>
                    <a:pt x="110" y="0"/>
                  </a:moveTo>
                  <a:cubicBezTo>
                    <a:pt x="97" y="0"/>
                    <a:pt x="69" y="2"/>
                    <a:pt x="46" y="18"/>
                  </a:cubicBezTo>
                  <a:cubicBezTo>
                    <a:pt x="9" y="43"/>
                    <a:pt x="0" y="82"/>
                    <a:pt x="0" y="128"/>
                  </a:cubicBezTo>
                  <a:cubicBezTo>
                    <a:pt x="0" y="202"/>
                    <a:pt x="35" y="248"/>
                    <a:pt x="109" y="248"/>
                  </a:cubicBezTo>
                  <a:cubicBezTo>
                    <a:pt x="156" y="248"/>
                    <a:pt x="179" y="228"/>
                    <a:pt x="190" y="217"/>
                  </a:cubicBezTo>
                  <a:cubicBezTo>
                    <a:pt x="207" y="198"/>
                    <a:pt x="209" y="179"/>
                    <a:pt x="210" y="167"/>
                  </a:cubicBezTo>
                  <a:cubicBezTo>
                    <a:pt x="166" y="167"/>
                    <a:pt x="166" y="167"/>
                    <a:pt x="166" y="167"/>
                  </a:cubicBezTo>
                  <a:cubicBezTo>
                    <a:pt x="162" y="201"/>
                    <a:pt x="139" y="216"/>
                    <a:pt x="111" y="216"/>
                  </a:cubicBezTo>
                  <a:cubicBezTo>
                    <a:pt x="63" y="216"/>
                    <a:pt x="43" y="180"/>
                    <a:pt x="43" y="131"/>
                  </a:cubicBezTo>
                  <a:cubicBezTo>
                    <a:pt x="212" y="131"/>
                    <a:pt x="212" y="131"/>
                    <a:pt x="212" y="131"/>
                  </a:cubicBezTo>
                  <a:cubicBezTo>
                    <a:pt x="213" y="93"/>
                    <a:pt x="215" y="0"/>
                    <a:pt x="110" y="0"/>
                  </a:cubicBezTo>
                  <a:close/>
                  <a:moveTo>
                    <a:pt x="45" y="101"/>
                  </a:moveTo>
                  <a:cubicBezTo>
                    <a:pt x="46" y="49"/>
                    <a:pt x="81" y="32"/>
                    <a:pt x="109" y="32"/>
                  </a:cubicBezTo>
                  <a:cubicBezTo>
                    <a:pt x="164" y="32"/>
                    <a:pt x="168" y="78"/>
                    <a:pt x="167" y="101"/>
                  </a:cubicBezTo>
                  <a:lnTo>
                    <a:pt x="45" y="101"/>
                  </a:lnTo>
                  <a:close/>
                </a:path>
              </a:pathLst>
            </a:custGeom>
            <a:solidFill>
              <a:srgbClr val="3742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8" name="Freeform 18">
              <a:extLst>
                <a:ext uri="{FF2B5EF4-FFF2-40B4-BE49-F238E27FC236}">
                  <a16:creationId xmlns:a16="http://schemas.microsoft.com/office/drawing/2014/main" id="{B1A0CCF4-8CAB-4CAA-A70F-EEB30E7DD5F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744" y="1564"/>
              <a:ext cx="713" cy="835"/>
            </a:xfrm>
            <a:custGeom>
              <a:avLst/>
              <a:gdLst>
                <a:gd name="T0" fmla="*/ 222 w 594"/>
                <a:gd name="T1" fmla="*/ 0 h 696"/>
                <a:gd name="T2" fmla="*/ 0 w 594"/>
                <a:gd name="T3" fmla="*/ 0 h 696"/>
                <a:gd name="T4" fmla="*/ 0 w 594"/>
                <a:gd name="T5" fmla="*/ 696 h 696"/>
                <a:gd name="T6" fmla="*/ 222 w 594"/>
                <a:gd name="T7" fmla="*/ 696 h 696"/>
                <a:gd name="T8" fmla="*/ 594 w 594"/>
                <a:gd name="T9" fmla="*/ 349 h 696"/>
                <a:gd name="T10" fmla="*/ 222 w 594"/>
                <a:gd name="T11" fmla="*/ 0 h 696"/>
                <a:gd name="T12" fmla="*/ 212 w 594"/>
                <a:gd name="T13" fmla="*/ 570 h 696"/>
                <a:gd name="T14" fmla="*/ 150 w 594"/>
                <a:gd name="T15" fmla="*/ 570 h 696"/>
                <a:gd name="T16" fmla="*/ 150 w 594"/>
                <a:gd name="T17" fmla="*/ 128 h 696"/>
                <a:gd name="T18" fmla="*/ 212 w 594"/>
                <a:gd name="T19" fmla="*/ 128 h 696"/>
                <a:gd name="T20" fmla="*/ 442 w 594"/>
                <a:gd name="T21" fmla="*/ 349 h 696"/>
                <a:gd name="T22" fmla="*/ 212 w 594"/>
                <a:gd name="T23" fmla="*/ 570 h 6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94" h="696">
                  <a:moveTo>
                    <a:pt x="222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696"/>
                    <a:pt x="0" y="696"/>
                    <a:pt x="0" y="696"/>
                  </a:cubicBezTo>
                  <a:cubicBezTo>
                    <a:pt x="222" y="696"/>
                    <a:pt x="222" y="696"/>
                    <a:pt x="222" y="696"/>
                  </a:cubicBezTo>
                  <a:cubicBezTo>
                    <a:pt x="407" y="696"/>
                    <a:pt x="594" y="590"/>
                    <a:pt x="594" y="349"/>
                  </a:cubicBezTo>
                  <a:cubicBezTo>
                    <a:pt x="594" y="108"/>
                    <a:pt x="407" y="0"/>
                    <a:pt x="222" y="0"/>
                  </a:cubicBezTo>
                  <a:close/>
                  <a:moveTo>
                    <a:pt x="212" y="570"/>
                  </a:moveTo>
                  <a:cubicBezTo>
                    <a:pt x="150" y="570"/>
                    <a:pt x="150" y="570"/>
                    <a:pt x="150" y="570"/>
                  </a:cubicBezTo>
                  <a:cubicBezTo>
                    <a:pt x="150" y="128"/>
                    <a:pt x="150" y="128"/>
                    <a:pt x="150" y="128"/>
                  </a:cubicBezTo>
                  <a:cubicBezTo>
                    <a:pt x="212" y="128"/>
                    <a:pt x="212" y="128"/>
                    <a:pt x="212" y="128"/>
                  </a:cubicBezTo>
                  <a:cubicBezTo>
                    <a:pt x="381" y="128"/>
                    <a:pt x="442" y="238"/>
                    <a:pt x="442" y="349"/>
                  </a:cubicBezTo>
                  <a:cubicBezTo>
                    <a:pt x="442" y="459"/>
                    <a:pt x="381" y="570"/>
                    <a:pt x="212" y="570"/>
                  </a:cubicBezTo>
                  <a:close/>
                </a:path>
              </a:pathLst>
            </a:custGeom>
            <a:solidFill>
              <a:srgbClr val="3742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9" name="Rectangle 19">
              <a:extLst>
                <a:ext uri="{FF2B5EF4-FFF2-40B4-BE49-F238E27FC236}">
                  <a16:creationId xmlns:a16="http://schemas.microsoft.com/office/drawing/2014/main" id="{746E11D3-0250-4A26-B876-84C53CD46B2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49" y="2761"/>
              <a:ext cx="53" cy="405"/>
            </a:xfrm>
            <a:prstGeom prst="rect">
              <a:avLst/>
            </a:prstGeom>
            <a:solidFill>
              <a:srgbClr val="3742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0" name="Freeform 20">
              <a:extLst>
                <a:ext uri="{FF2B5EF4-FFF2-40B4-BE49-F238E27FC236}">
                  <a16:creationId xmlns:a16="http://schemas.microsoft.com/office/drawing/2014/main" id="{1032B4B5-2E6A-4317-B1F0-DC9951C71390}"/>
                </a:ext>
              </a:extLst>
            </p:cNvPr>
            <p:cNvSpPr>
              <a:spLocks/>
            </p:cNvSpPr>
            <p:nvPr/>
          </p:nvSpPr>
          <p:spPr bwMode="auto">
            <a:xfrm>
              <a:off x="4160" y="2760"/>
              <a:ext cx="304" cy="406"/>
            </a:xfrm>
            <a:custGeom>
              <a:avLst/>
              <a:gdLst>
                <a:gd name="T0" fmla="*/ 248 w 304"/>
                <a:gd name="T1" fmla="*/ 174 h 406"/>
                <a:gd name="T2" fmla="*/ 56 w 304"/>
                <a:gd name="T3" fmla="*/ 174 h 406"/>
                <a:gd name="T4" fmla="*/ 56 w 304"/>
                <a:gd name="T5" fmla="*/ 0 h 406"/>
                <a:gd name="T6" fmla="*/ 0 w 304"/>
                <a:gd name="T7" fmla="*/ 0 h 406"/>
                <a:gd name="T8" fmla="*/ 0 w 304"/>
                <a:gd name="T9" fmla="*/ 406 h 406"/>
                <a:gd name="T10" fmla="*/ 56 w 304"/>
                <a:gd name="T11" fmla="*/ 406 h 406"/>
                <a:gd name="T12" fmla="*/ 56 w 304"/>
                <a:gd name="T13" fmla="*/ 223 h 406"/>
                <a:gd name="T14" fmla="*/ 248 w 304"/>
                <a:gd name="T15" fmla="*/ 223 h 406"/>
                <a:gd name="T16" fmla="*/ 248 w 304"/>
                <a:gd name="T17" fmla="*/ 406 h 406"/>
                <a:gd name="T18" fmla="*/ 304 w 304"/>
                <a:gd name="T19" fmla="*/ 406 h 406"/>
                <a:gd name="T20" fmla="*/ 304 w 304"/>
                <a:gd name="T21" fmla="*/ 0 h 406"/>
                <a:gd name="T22" fmla="*/ 248 w 304"/>
                <a:gd name="T23" fmla="*/ 0 h 406"/>
                <a:gd name="T24" fmla="*/ 248 w 304"/>
                <a:gd name="T25" fmla="*/ 174 h 4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04" h="406">
                  <a:moveTo>
                    <a:pt x="248" y="174"/>
                  </a:moveTo>
                  <a:lnTo>
                    <a:pt x="56" y="174"/>
                  </a:lnTo>
                  <a:lnTo>
                    <a:pt x="56" y="0"/>
                  </a:lnTo>
                  <a:lnTo>
                    <a:pt x="0" y="0"/>
                  </a:lnTo>
                  <a:lnTo>
                    <a:pt x="0" y="406"/>
                  </a:lnTo>
                  <a:lnTo>
                    <a:pt x="56" y="406"/>
                  </a:lnTo>
                  <a:lnTo>
                    <a:pt x="56" y="223"/>
                  </a:lnTo>
                  <a:lnTo>
                    <a:pt x="248" y="223"/>
                  </a:lnTo>
                  <a:lnTo>
                    <a:pt x="248" y="406"/>
                  </a:lnTo>
                  <a:lnTo>
                    <a:pt x="304" y="406"/>
                  </a:lnTo>
                  <a:lnTo>
                    <a:pt x="304" y="0"/>
                  </a:lnTo>
                  <a:lnTo>
                    <a:pt x="248" y="0"/>
                  </a:lnTo>
                  <a:lnTo>
                    <a:pt x="248" y="174"/>
                  </a:lnTo>
                  <a:close/>
                </a:path>
              </a:pathLst>
            </a:custGeom>
            <a:solidFill>
              <a:srgbClr val="3742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1" name="Freeform 21">
              <a:extLst>
                <a:ext uri="{FF2B5EF4-FFF2-40B4-BE49-F238E27FC236}">
                  <a16:creationId xmlns:a16="http://schemas.microsoft.com/office/drawing/2014/main" id="{BC4B1916-86B6-4A57-8F17-391AF213ABD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516" y="2875"/>
              <a:ext cx="239" cy="299"/>
            </a:xfrm>
            <a:custGeom>
              <a:avLst/>
              <a:gdLst>
                <a:gd name="T0" fmla="*/ 195 w 199"/>
                <a:gd name="T1" fmla="*/ 183 h 249"/>
                <a:gd name="T2" fmla="*/ 197 w 199"/>
                <a:gd name="T3" fmla="*/ 71 h 249"/>
                <a:gd name="T4" fmla="*/ 189 w 199"/>
                <a:gd name="T5" fmla="*/ 35 h 249"/>
                <a:gd name="T6" fmla="*/ 106 w 199"/>
                <a:gd name="T7" fmla="*/ 0 h 249"/>
                <a:gd name="T8" fmla="*/ 31 w 199"/>
                <a:gd name="T9" fmla="*/ 26 h 249"/>
                <a:gd name="T10" fmla="*/ 14 w 199"/>
                <a:gd name="T11" fmla="*/ 70 h 249"/>
                <a:gd name="T12" fmla="*/ 58 w 199"/>
                <a:gd name="T13" fmla="*/ 70 h 249"/>
                <a:gd name="T14" fmla="*/ 105 w 199"/>
                <a:gd name="T15" fmla="*/ 30 h 249"/>
                <a:gd name="T16" fmla="*/ 146 w 199"/>
                <a:gd name="T17" fmla="*/ 46 h 249"/>
                <a:gd name="T18" fmla="*/ 155 w 199"/>
                <a:gd name="T19" fmla="*/ 98 h 249"/>
                <a:gd name="T20" fmla="*/ 123 w 199"/>
                <a:gd name="T21" fmla="*/ 96 h 249"/>
                <a:gd name="T22" fmla="*/ 41 w 199"/>
                <a:gd name="T23" fmla="*/ 112 h 249"/>
                <a:gd name="T24" fmla="*/ 0 w 199"/>
                <a:gd name="T25" fmla="*/ 180 h 249"/>
                <a:gd name="T26" fmla="*/ 83 w 199"/>
                <a:gd name="T27" fmla="*/ 249 h 249"/>
                <a:gd name="T28" fmla="*/ 156 w 199"/>
                <a:gd name="T29" fmla="*/ 207 h 249"/>
                <a:gd name="T30" fmla="*/ 160 w 199"/>
                <a:gd name="T31" fmla="*/ 242 h 249"/>
                <a:gd name="T32" fmla="*/ 199 w 199"/>
                <a:gd name="T33" fmla="*/ 242 h 249"/>
                <a:gd name="T34" fmla="*/ 195 w 199"/>
                <a:gd name="T35" fmla="*/ 183 h 249"/>
                <a:gd name="T36" fmla="*/ 143 w 199"/>
                <a:gd name="T37" fmla="*/ 190 h 249"/>
                <a:gd name="T38" fmla="*/ 93 w 199"/>
                <a:gd name="T39" fmla="*/ 215 h 249"/>
                <a:gd name="T40" fmla="*/ 44 w 199"/>
                <a:gd name="T41" fmla="*/ 174 h 249"/>
                <a:gd name="T42" fmla="*/ 129 w 199"/>
                <a:gd name="T43" fmla="*/ 127 h 249"/>
                <a:gd name="T44" fmla="*/ 154 w 199"/>
                <a:gd name="T45" fmla="*/ 128 h 249"/>
                <a:gd name="T46" fmla="*/ 143 w 199"/>
                <a:gd name="T47" fmla="*/ 190 h 2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99" h="249">
                  <a:moveTo>
                    <a:pt x="195" y="183"/>
                  </a:moveTo>
                  <a:cubicBezTo>
                    <a:pt x="197" y="71"/>
                    <a:pt x="197" y="71"/>
                    <a:pt x="197" y="71"/>
                  </a:cubicBezTo>
                  <a:cubicBezTo>
                    <a:pt x="197" y="60"/>
                    <a:pt x="197" y="49"/>
                    <a:pt x="189" y="35"/>
                  </a:cubicBezTo>
                  <a:cubicBezTo>
                    <a:pt x="177" y="11"/>
                    <a:pt x="140" y="0"/>
                    <a:pt x="106" y="0"/>
                  </a:cubicBezTo>
                  <a:cubicBezTo>
                    <a:pt x="81" y="0"/>
                    <a:pt x="48" y="6"/>
                    <a:pt x="31" y="26"/>
                  </a:cubicBezTo>
                  <a:cubicBezTo>
                    <a:pt x="17" y="41"/>
                    <a:pt x="16" y="58"/>
                    <a:pt x="14" y="70"/>
                  </a:cubicBezTo>
                  <a:cubicBezTo>
                    <a:pt x="58" y="70"/>
                    <a:pt x="58" y="70"/>
                    <a:pt x="58" y="70"/>
                  </a:cubicBezTo>
                  <a:cubicBezTo>
                    <a:pt x="59" y="61"/>
                    <a:pt x="61" y="30"/>
                    <a:pt x="105" y="30"/>
                  </a:cubicBezTo>
                  <a:cubicBezTo>
                    <a:pt x="118" y="30"/>
                    <a:pt x="137" y="34"/>
                    <a:pt x="146" y="46"/>
                  </a:cubicBezTo>
                  <a:cubicBezTo>
                    <a:pt x="155" y="56"/>
                    <a:pt x="155" y="69"/>
                    <a:pt x="155" y="98"/>
                  </a:cubicBezTo>
                  <a:cubicBezTo>
                    <a:pt x="141" y="97"/>
                    <a:pt x="134" y="96"/>
                    <a:pt x="123" y="96"/>
                  </a:cubicBezTo>
                  <a:cubicBezTo>
                    <a:pt x="104" y="96"/>
                    <a:pt x="67" y="98"/>
                    <a:pt x="41" y="112"/>
                  </a:cubicBezTo>
                  <a:cubicBezTo>
                    <a:pt x="7" y="132"/>
                    <a:pt x="0" y="162"/>
                    <a:pt x="0" y="180"/>
                  </a:cubicBezTo>
                  <a:cubicBezTo>
                    <a:pt x="0" y="219"/>
                    <a:pt x="29" y="249"/>
                    <a:pt x="83" y="249"/>
                  </a:cubicBezTo>
                  <a:cubicBezTo>
                    <a:pt x="103" y="249"/>
                    <a:pt x="134" y="246"/>
                    <a:pt x="156" y="207"/>
                  </a:cubicBezTo>
                  <a:cubicBezTo>
                    <a:pt x="156" y="219"/>
                    <a:pt x="157" y="230"/>
                    <a:pt x="160" y="242"/>
                  </a:cubicBezTo>
                  <a:cubicBezTo>
                    <a:pt x="199" y="242"/>
                    <a:pt x="199" y="242"/>
                    <a:pt x="199" y="242"/>
                  </a:cubicBezTo>
                  <a:cubicBezTo>
                    <a:pt x="196" y="218"/>
                    <a:pt x="195" y="187"/>
                    <a:pt x="195" y="183"/>
                  </a:cubicBezTo>
                  <a:close/>
                  <a:moveTo>
                    <a:pt x="143" y="190"/>
                  </a:moveTo>
                  <a:cubicBezTo>
                    <a:pt x="132" y="206"/>
                    <a:pt x="116" y="215"/>
                    <a:pt x="93" y="215"/>
                  </a:cubicBezTo>
                  <a:cubicBezTo>
                    <a:pt x="54" y="215"/>
                    <a:pt x="44" y="189"/>
                    <a:pt x="44" y="174"/>
                  </a:cubicBezTo>
                  <a:cubicBezTo>
                    <a:pt x="44" y="127"/>
                    <a:pt x="111" y="127"/>
                    <a:pt x="129" y="127"/>
                  </a:cubicBezTo>
                  <a:cubicBezTo>
                    <a:pt x="140" y="127"/>
                    <a:pt x="146" y="127"/>
                    <a:pt x="154" y="128"/>
                  </a:cubicBezTo>
                  <a:cubicBezTo>
                    <a:pt x="153" y="161"/>
                    <a:pt x="153" y="174"/>
                    <a:pt x="143" y="190"/>
                  </a:cubicBezTo>
                  <a:close/>
                </a:path>
              </a:pathLst>
            </a:custGeom>
            <a:solidFill>
              <a:srgbClr val="3742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FDCA9EFF-0200-411A-BADE-38AD75699DD4}"/>
              </a:ext>
            </a:extLst>
          </p:cNvPr>
          <p:cNvCxnSpPr>
            <a:cxnSpLocks/>
          </p:cNvCxnSpPr>
          <p:nvPr userDrawn="1"/>
        </p:nvCxnSpPr>
        <p:spPr>
          <a:xfrm>
            <a:off x="6656400" y="1227932"/>
            <a:ext cx="5157775" cy="0"/>
          </a:xfrm>
          <a:prstGeom prst="line">
            <a:avLst/>
          </a:prstGeom>
          <a:ln w="317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29048113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allout/Quote Slide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E0AEE9-0A7F-4479-B507-8B8082AFB1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7825" y="1227932"/>
            <a:ext cx="7839930" cy="4265503"/>
          </a:xfrm>
        </p:spPr>
        <p:txBody>
          <a:bodyPr anchor="t"/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D2A2D68-35A0-4566-A489-A0DCE0C90D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FE03DFB-39D8-48D7-A3E4-B542813DF4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9EA7B3"/>
                </a:solidFill>
              </a:defRPr>
            </a:lvl1pPr>
          </a:lstStyle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B422642-328A-4E13-BB21-565845D770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CC380D-5F44-41E8-971E-CDD19ED6F8E3}" type="slidenum">
              <a:rPr lang="en-GB" smtClean="0"/>
              <a:pPr/>
              <a:t>‹Nº›</a:t>
            </a:fld>
            <a:endParaRPr lang="en-GB"/>
          </a:p>
        </p:txBody>
      </p:sp>
      <p:grpSp>
        <p:nvGrpSpPr>
          <p:cNvPr id="11" name="Group 4">
            <a:extLst>
              <a:ext uri="{FF2B5EF4-FFF2-40B4-BE49-F238E27FC236}">
                <a16:creationId xmlns:a16="http://schemas.microsoft.com/office/drawing/2014/main" id="{A3AD2A94-A3CC-4919-80F8-B31D82E97006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10296048" y="6238239"/>
            <a:ext cx="1269026" cy="446803"/>
            <a:chOff x="0" y="1146"/>
            <a:chExt cx="5760" cy="2028"/>
          </a:xfrm>
          <a:solidFill>
            <a:schemeClr val="bg1"/>
          </a:solidFill>
        </p:grpSpPr>
        <p:sp>
          <p:nvSpPr>
            <p:cNvPr id="12" name="Freeform 5">
              <a:extLst>
                <a:ext uri="{FF2B5EF4-FFF2-40B4-BE49-F238E27FC236}">
                  <a16:creationId xmlns:a16="http://schemas.microsoft.com/office/drawing/2014/main" id="{09E664A8-B1BD-4531-AA3A-81282FA81BE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0" y="1146"/>
              <a:ext cx="1673" cy="1673"/>
            </a:xfrm>
            <a:custGeom>
              <a:avLst/>
              <a:gdLst>
                <a:gd name="T0" fmla="*/ 349 w 1394"/>
                <a:gd name="T1" fmla="*/ 348 h 1394"/>
                <a:gd name="T2" fmla="*/ 697 w 1394"/>
                <a:gd name="T3" fmla="*/ 0 h 1394"/>
                <a:gd name="T4" fmla="*/ 1045 w 1394"/>
                <a:gd name="T5" fmla="*/ 348 h 1394"/>
                <a:gd name="T6" fmla="*/ 349 w 1394"/>
                <a:gd name="T7" fmla="*/ 348 h 1394"/>
                <a:gd name="T8" fmla="*/ 349 w 1394"/>
                <a:gd name="T9" fmla="*/ 1045 h 1394"/>
                <a:gd name="T10" fmla="*/ 697 w 1394"/>
                <a:gd name="T11" fmla="*/ 1394 h 1394"/>
                <a:gd name="T12" fmla="*/ 1045 w 1394"/>
                <a:gd name="T13" fmla="*/ 1045 h 1394"/>
                <a:gd name="T14" fmla="*/ 349 w 1394"/>
                <a:gd name="T15" fmla="*/ 1045 h 1394"/>
                <a:gd name="T16" fmla="*/ 664 w 1394"/>
                <a:gd name="T17" fmla="*/ 695 h 1394"/>
                <a:gd name="T18" fmla="*/ 349 w 1394"/>
                <a:gd name="T19" fmla="*/ 348 h 1394"/>
                <a:gd name="T20" fmla="*/ 0 w 1394"/>
                <a:gd name="T21" fmla="*/ 697 h 1394"/>
                <a:gd name="T22" fmla="*/ 349 w 1394"/>
                <a:gd name="T23" fmla="*/ 1045 h 1394"/>
                <a:gd name="T24" fmla="*/ 664 w 1394"/>
                <a:gd name="T25" fmla="*/ 698 h 1394"/>
                <a:gd name="T26" fmla="*/ 664 w 1394"/>
                <a:gd name="T27" fmla="*/ 695 h 1394"/>
                <a:gd name="T28" fmla="*/ 730 w 1394"/>
                <a:gd name="T29" fmla="*/ 698 h 1394"/>
                <a:gd name="T30" fmla="*/ 1045 w 1394"/>
                <a:gd name="T31" fmla="*/ 1045 h 1394"/>
                <a:gd name="T32" fmla="*/ 1394 w 1394"/>
                <a:gd name="T33" fmla="*/ 697 h 1394"/>
                <a:gd name="T34" fmla="*/ 1045 w 1394"/>
                <a:gd name="T35" fmla="*/ 348 h 1394"/>
                <a:gd name="T36" fmla="*/ 730 w 1394"/>
                <a:gd name="T37" fmla="*/ 695 h 1394"/>
                <a:gd name="T38" fmla="*/ 730 w 1394"/>
                <a:gd name="T39" fmla="*/ 698 h 13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394" h="1394">
                  <a:moveTo>
                    <a:pt x="349" y="348"/>
                  </a:moveTo>
                  <a:cubicBezTo>
                    <a:pt x="349" y="156"/>
                    <a:pt x="505" y="0"/>
                    <a:pt x="697" y="0"/>
                  </a:cubicBezTo>
                  <a:cubicBezTo>
                    <a:pt x="889" y="0"/>
                    <a:pt x="1045" y="156"/>
                    <a:pt x="1045" y="348"/>
                  </a:cubicBezTo>
                  <a:cubicBezTo>
                    <a:pt x="349" y="348"/>
                    <a:pt x="349" y="348"/>
                    <a:pt x="349" y="348"/>
                  </a:cubicBezTo>
                  <a:moveTo>
                    <a:pt x="349" y="1045"/>
                  </a:moveTo>
                  <a:cubicBezTo>
                    <a:pt x="349" y="1238"/>
                    <a:pt x="505" y="1394"/>
                    <a:pt x="697" y="1394"/>
                  </a:cubicBezTo>
                  <a:cubicBezTo>
                    <a:pt x="889" y="1394"/>
                    <a:pt x="1045" y="1238"/>
                    <a:pt x="1045" y="1045"/>
                  </a:cubicBezTo>
                  <a:lnTo>
                    <a:pt x="349" y="1045"/>
                  </a:lnTo>
                  <a:close/>
                  <a:moveTo>
                    <a:pt x="664" y="695"/>
                  </a:moveTo>
                  <a:cubicBezTo>
                    <a:pt x="487" y="679"/>
                    <a:pt x="349" y="530"/>
                    <a:pt x="349" y="348"/>
                  </a:cubicBezTo>
                  <a:cubicBezTo>
                    <a:pt x="156" y="348"/>
                    <a:pt x="0" y="504"/>
                    <a:pt x="0" y="697"/>
                  </a:cubicBezTo>
                  <a:cubicBezTo>
                    <a:pt x="0" y="889"/>
                    <a:pt x="156" y="1045"/>
                    <a:pt x="349" y="1045"/>
                  </a:cubicBezTo>
                  <a:cubicBezTo>
                    <a:pt x="349" y="864"/>
                    <a:pt x="487" y="715"/>
                    <a:pt x="664" y="698"/>
                  </a:cubicBezTo>
                  <a:lnTo>
                    <a:pt x="664" y="695"/>
                  </a:lnTo>
                  <a:close/>
                  <a:moveTo>
                    <a:pt x="730" y="698"/>
                  </a:moveTo>
                  <a:cubicBezTo>
                    <a:pt x="907" y="715"/>
                    <a:pt x="1045" y="864"/>
                    <a:pt x="1045" y="1045"/>
                  </a:cubicBezTo>
                  <a:cubicBezTo>
                    <a:pt x="1238" y="1045"/>
                    <a:pt x="1394" y="889"/>
                    <a:pt x="1394" y="697"/>
                  </a:cubicBezTo>
                  <a:cubicBezTo>
                    <a:pt x="1394" y="504"/>
                    <a:pt x="1238" y="348"/>
                    <a:pt x="1045" y="348"/>
                  </a:cubicBezTo>
                  <a:cubicBezTo>
                    <a:pt x="1045" y="530"/>
                    <a:pt x="907" y="679"/>
                    <a:pt x="730" y="695"/>
                  </a:cubicBezTo>
                  <a:lnTo>
                    <a:pt x="730" y="698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3" name="Rectangle 6">
              <a:extLst>
                <a:ext uri="{FF2B5EF4-FFF2-40B4-BE49-F238E27FC236}">
                  <a16:creationId xmlns:a16="http://schemas.microsoft.com/office/drawing/2014/main" id="{2F39BE34-A6EE-43B5-8FA6-95326081C46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46" y="2761"/>
              <a:ext cx="63" cy="59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4" name="Freeform 7">
              <a:extLst>
                <a:ext uri="{FF2B5EF4-FFF2-40B4-BE49-F238E27FC236}">
                  <a16:creationId xmlns:a16="http://schemas.microsoft.com/office/drawing/2014/main" id="{D42620B1-DA8D-42C8-8AA4-6343F6890B55}"/>
                </a:ext>
              </a:extLst>
            </p:cNvPr>
            <p:cNvSpPr>
              <a:spLocks/>
            </p:cNvSpPr>
            <p:nvPr/>
          </p:nvSpPr>
          <p:spPr bwMode="auto">
            <a:xfrm>
              <a:off x="2091" y="1565"/>
              <a:ext cx="875" cy="843"/>
            </a:xfrm>
            <a:custGeom>
              <a:avLst/>
              <a:gdLst>
                <a:gd name="T0" fmla="*/ 437 w 875"/>
                <a:gd name="T1" fmla="*/ 427 h 843"/>
                <a:gd name="T2" fmla="*/ 267 w 875"/>
                <a:gd name="T3" fmla="*/ 0 h 843"/>
                <a:gd name="T4" fmla="*/ 0 w 875"/>
                <a:gd name="T5" fmla="*/ 0 h 843"/>
                <a:gd name="T6" fmla="*/ 0 w 875"/>
                <a:gd name="T7" fmla="*/ 834 h 843"/>
                <a:gd name="T8" fmla="*/ 179 w 875"/>
                <a:gd name="T9" fmla="*/ 834 h 843"/>
                <a:gd name="T10" fmla="*/ 179 w 875"/>
                <a:gd name="T11" fmla="*/ 242 h 843"/>
                <a:gd name="T12" fmla="*/ 437 w 875"/>
                <a:gd name="T13" fmla="*/ 843 h 843"/>
                <a:gd name="T14" fmla="*/ 437 w 875"/>
                <a:gd name="T15" fmla="*/ 843 h 843"/>
                <a:gd name="T16" fmla="*/ 695 w 875"/>
                <a:gd name="T17" fmla="*/ 242 h 843"/>
                <a:gd name="T18" fmla="*/ 695 w 875"/>
                <a:gd name="T19" fmla="*/ 834 h 843"/>
                <a:gd name="T20" fmla="*/ 875 w 875"/>
                <a:gd name="T21" fmla="*/ 834 h 843"/>
                <a:gd name="T22" fmla="*/ 875 w 875"/>
                <a:gd name="T23" fmla="*/ 0 h 843"/>
                <a:gd name="T24" fmla="*/ 609 w 875"/>
                <a:gd name="T25" fmla="*/ 0 h 843"/>
                <a:gd name="T26" fmla="*/ 437 w 875"/>
                <a:gd name="T27" fmla="*/ 427 h 8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875" h="843">
                  <a:moveTo>
                    <a:pt x="437" y="427"/>
                  </a:moveTo>
                  <a:lnTo>
                    <a:pt x="267" y="0"/>
                  </a:lnTo>
                  <a:lnTo>
                    <a:pt x="0" y="0"/>
                  </a:lnTo>
                  <a:lnTo>
                    <a:pt x="0" y="834"/>
                  </a:lnTo>
                  <a:lnTo>
                    <a:pt x="179" y="834"/>
                  </a:lnTo>
                  <a:lnTo>
                    <a:pt x="179" y="242"/>
                  </a:lnTo>
                  <a:lnTo>
                    <a:pt x="437" y="843"/>
                  </a:lnTo>
                  <a:lnTo>
                    <a:pt x="437" y="843"/>
                  </a:lnTo>
                  <a:lnTo>
                    <a:pt x="695" y="242"/>
                  </a:lnTo>
                  <a:lnTo>
                    <a:pt x="695" y="834"/>
                  </a:lnTo>
                  <a:lnTo>
                    <a:pt x="875" y="834"/>
                  </a:lnTo>
                  <a:lnTo>
                    <a:pt x="875" y="0"/>
                  </a:lnTo>
                  <a:lnTo>
                    <a:pt x="609" y="0"/>
                  </a:lnTo>
                  <a:lnTo>
                    <a:pt x="437" y="42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5" name="Freeform 8">
              <a:extLst>
                <a:ext uri="{FF2B5EF4-FFF2-40B4-BE49-F238E27FC236}">
                  <a16:creationId xmlns:a16="http://schemas.microsoft.com/office/drawing/2014/main" id="{BADEE2FB-5D78-43BC-B536-70A58FCAE68B}"/>
                </a:ext>
              </a:extLst>
            </p:cNvPr>
            <p:cNvSpPr>
              <a:spLocks/>
            </p:cNvSpPr>
            <p:nvPr/>
          </p:nvSpPr>
          <p:spPr bwMode="auto">
            <a:xfrm>
              <a:off x="3005" y="2876"/>
              <a:ext cx="432" cy="290"/>
            </a:xfrm>
            <a:custGeom>
              <a:avLst/>
              <a:gdLst>
                <a:gd name="T0" fmla="*/ 274 w 360"/>
                <a:gd name="T1" fmla="*/ 0 h 241"/>
                <a:gd name="T2" fmla="*/ 195 w 360"/>
                <a:gd name="T3" fmla="*/ 44 h 241"/>
                <a:gd name="T4" fmla="*/ 118 w 360"/>
                <a:gd name="T5" fmla="*/ 0 h 241"/>
                <a:gd name="T6" fmla="*/ 44 w 360"/>
                <a:gd name="T7" fmla="*/ 40 h 241"/>
                <a:gd name="T8" fmla="*/ 44 w 360"/>
                <a:gd name="T9" fmla="*/ 6 h 241"/>
                <a:gd name="T10" fmla="*/ 0 w 360"/>
                <a:gd name="T11" fmla="*/ 6 h 241"/>
                <a:gd name="T12" fmla="*/ 1 w 360"/>
                <a:gd name="T13" fmla="*/ 38 h 241"/>
                <a:gd name="T14" fmla="*/ 1 w 360"/>
                <a:gd name="T15" fmla="*/ 241 h 241"/>
                <a:gd name="T16" fmla="*/ 45 w 360"/>
                <a:gd name="T17" fmla="*/ 241 h 241"/>
                <a:gd name="T18" fmla="*/ 45 w 360"/>
                <a:gd name="T19" fmla="*/ 108 h 241"/>
                <a:gd name="T20" fmla="*/ 55 w 360"/>
                <a:gd name="T21" fmla="*/ 60 h 241"/>
                <a:gd name="T22" fmla="*/ 106 w 360"/>
                <a:gd name="T23" fmla="*/ 35 h 241"/>
                <a:gd name="T24" fmla="*/ 158 w 360"/>
                <a:gd name="T25" fmla="*/ 86 h 241"/>
                <a:gd name="T26" fmla="*/ 158 w 360"/>
                <a:gd name="T27" fmla="*/ 241 h 241"/>
                <a:gd name="T28" fmla="*/ 202 w 360"/>
                <a:gd name="T29" fmla="*/ 241 h 241"/>
                <a:gd name="T30" fmla="*/ 202 w 360"/>
                <a:gd name="T31" fmla="*/ 110 h 241"/>
                <a:gd name="T32" fmla="*/ 212 w 360"/>
                <a:gd name="T33" fmla="*/ 59 h 241"/>
                <a:gd name="T34" fmla="*/ 262 w 360"/>
                <a:gd name="T35" fmla="*/ 35 h 241"/>
                <a:gd name="T36" fmla="*/ 307 w 360"/>
                <a:gd name="T37" fmla="*/ 55 h 241"/>
                <a:gd name="T38" fmla="*/ 315 w 360"/>
                <a:gd name="T39" fmla="*/ 91 h 241"/>
                <a:gd name="T40" fmla="*/ 315 w 360"/>
                <a:gd name="T41" fmla="*/ 241 h 241"/>
                <a:gd name="T42" fmla="*/ 360 w 360"/>
                <a:gd name="T43" fmla="*/ 241 h 241"/>
                <a:gd name="T44" fmla="*/ 360 w 360"/>
                <a:gd name="T45" fmla="*/ 84 h 241"/>
                <a:gd name="T46" fmla="*/ 274 w 360"/>
                <a:gd name="T47" fmla="*/ 0 h 2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360" h="241">
                  <a:moveTo>
                    <a:pt x="274" y="0"/>
                  </a:moveTo>
                  <a:cubicBezTo>
                    <a:pt x="222" y="0"/>
                    <a:pt x="203" y="31"/>
                    <a:pt x="195" y="44"/>
                  </a:cubicBezTo>
                  <a:cubicBezTo>
                    <a:pt x="186" y="27"/>
                    <a:pt x="170" y="0"/>
                    <a:pt x="118" y="0"/>
                  </a:cubicBezTo>
                  <a:cubicBezTo>
                    <a:pt x="98" y="0"/>
                    <a:pt x="66" y="4"/>
                    <a:pt x="44" y="40"/>
                  </a:cubicBezTo>
                  <a:cubicBezTo>
                    <a:pt x="44" y="6"/>
                    <a:pt x="44" y="6"/>
                    <a:pt x="44" y="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1" y="38"/>
                    <a:pt x="1" y="38"/>
                    <a:pt x="1" y="38"/>
                  </a:cubicBezTo>
                  <a:cubicBezTo>
                    <a:pt x="1" y="241"/>
                    <a:pt x="1" y="241"/>
                    <a:pt x="1" y="241"/>
                  </a:cubicBezTo>
                  <a:cubicBezTo>
                    <a:pt x="45" y="241"/>
                    <a:pt x="45" y="241"/>
                    <a:pt x="45" y="241"/>
                  </a:cubicBezTo>
                  <a:cubicBezTo>
                    <a:pt x="45" y="108"/>
                    <a:pt x="45" y="108"/>
                    <a:pt x="45" y="108"/>
                  </a:cubicBezTo>
                  <a:cubicBezTo>
                    <a:pt x="45" y="93"/>
                    <a:pt x="45" y="74"/>
                    <a:pt x="55" y="60"/>
                  </a:cubicBezTo>
                  <a:cubicBezTo>
                    <a:pt x="60" y="53"/>
                    <a:pt x="76" y="35"/>
                    <a:pt x="106" y="35"/>
                  </a:cubicBezTo>
                  <a:cubicBezTo>
                    <a:pt x="141" y="35"/>
                    <a:pt x="158" y="57"/>
                    <a:pt x="158" y="86"/>
                  </a:cubicBezTo>
                  <a:cubicBezTo>
                    <a:pt x="158" y="241"/>
                    <a:pt x="158" y="241"/>
                    <a:pt x="158" y="241"/>
                  </a:cubicBezTo>
                  <a:cubicBezTo>
                    <a:pt x="202" y="241"/>
                    <a:pt x="202" y="241"/>
                    <a:pt x="202" y="241"/>
                  </a:cubicBezTo>
                  <a:cubicBezTo>
                    <a:pt x="202" y="110"/>
                    <a:pt x="202" y="110"/>
                    <a:pt x="202" y="110"/>
                  </a:cubicBezTo>
                  <a:cubicBezTo>
                    <a:pt x="202" y="100"/>
                    <a:pt x="202" y="74"/>
                    <a:pt x="212" y="59"/>
                  </a:cubicBezTo>
                  <a:cubicBezTo>
                    <a:pt x="218" y="51"/>
                    <a:pt x="234" y="35"/>
                    <a:pt x="262" y="35"/>
                  </a:cubicBezTo>
                  <a:cubicBezTo>
                    <a:pt x="285" y="35"/>
                    <a:pt x="300" y="44"/>
                    <a:pt x="307" y="55"/>
                  </a:cubicBezTo>
                  <a:cubicBezTo>
                    <a:pt x="311" y="61"/>
                    <a:pt x="315" y="70"/>
                    <a:pt x="315" y="91"/>
                  </a:cubicBezTo>
                  <a:cubicBezTo>
                    <a:pt x="315" y="241"/>
                    <a:pt x="315" y="241"/>
                    <a:pt x="315" y="241"/>
                  </a:cubicBezTo>
                  <a:cubicBezTo>
                    <a:pt x="360" y="241"/>
                    <a:pt x="360" y="241"/>
                    <a:pt x="360" y="241"/>
                  </a:cubicBezTo>
                  <a:cubicBezTo>
                    <a:pt x="360" y="84"/>
                    <a:pt x="360" y="84"/>
                    <a:pt x="360" y="84"/>
                  </a:cubicBezTo>
                  <a:cubicBezTo>
                    <a:pt x="360" y="14"/>
                    <a:pt x="308" y="0"/>
                    <a:pt x="274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6" name="Freeform 9">
              <a:extLst>
                <a:ext uri="{FF2B5EF4-FFF2-40B4-BE49-F238E27FC236}">
                  <a16:creationId xmlns:a16="http://schemas.microsoft.com/office/drawing/2014/main" id="{45F79048-33DA-4EEB-AFCF-9D29D4722B7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059" y="2760"/>
              <a:ext cx="395" cy="406"/>
            </a:xfrm>
            <a:custGeom>
              <a:avLst/>
              <a:gdLst>
                <a:gd name="T0" fmla="*/ 230 w 395"/>
                <a:gd name="T1" fmla="*/ 0 h 406"/>
                <a:gd name="T2" fmla="*/ 170 w 395"/>
                <a:gd name="T3" fmla="*/ 0 h 406"/>
                <a:gd name="T4" fmla="*/ 0 w 395"/>
                <a:gd name="T5" fmla="*/ 406 h 406"/>
                <a:gd name="T6" fmla="*/ 57 w 395"/>
                <a:gd name="T7" fmla="*/ 406 h 406"/>
                <a:gd name="T8" fmla="*/ 102 w 395"/>
                <a:gd name="T9" fmla="*/ 300 h 406"/>
                <a:gd name="T10" fmla="*/ 289 w 395"/>
                <a:gd name="T11" fmla="*/ 300 h 406"/>
                <a:gd name="T12" fmla="*/ 333 w 395"/>
                <a:gd name="T13" fmla="*/ 406 h 406"/>
                <a:gd name="T14" fmla="*/ 395 w 395"/>
                <a:gd name="T15" fmla="*/ 406 h 406"/>
                <a:gd name="T16" fmla="*/ 230 w 395"/>
                <a:gd name="T17" fmla="*/ 0 h 406"/>
                <a:gd name="T18" fmla="*/ 120 w 395"/>
                <a:gd name="T19" fmla="*/ 254 h 406"/>
                <a:gd name="T20" fmla="*/ 198 w 395"/>
                <a:gd name="T21" fmla="*/ 56 h 406"/>
                <a:gd name="T22" fmla="*/ 272 w 395"/>
                <a:gd name="T23" fmla="*/ 254 h 406"/>
                <a:gd name="T24" fmla="*/ 120 w 395"/>
                <a:gd name="T25" fmla="*/ 254 h 4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95" h="406">
                  <a:moveTo>
                    <a:pt x="230" y="0"/>
                  </a:moveTo>
                  <a:lnTo>
                    <a:pt x="170" y="0"/>
                  </a:lnTo>
                  <a:lnTo>
                    <a:pt x="0" y="406"/>
                  </a:lnTo>
                  <a:lnTo>
                    <a:pt x="57" y="406"/>
                  </a:lnTo>
                  <a:lnTo>
                    <a:pt x="102" y="300"/>
                  </a:lnTo>
                  <a:lnTo>
                    <a:pt x="289" y="300"/>
                  </a:lnTo>
                  <a:lnTo>
                    <a:pt x="333" y="406"/>
                  </a:lnTo>
                  <a:lnTo>
                    <a:pt x="395" y="406"/>
                  </a:lnTo>
                  <a:lnTo>
                    <a:pt x="230" y="0"/>
                  </a:lnTo>
                  <a:close/>
                  <a:moveTo>
                    <a:pt x="120" y="254"/>
                  </a:moveTo>
                  <a:lnTo>
                    <a:pt x="198" y="56"/>
                  </a:lnTo>
                  <a:lnTo>
                    <a:pt x="272" y="254"/>
                  </a:lnTo>
                  <a:lnTo>
                    <a:pt x="120" y="25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7" name="Rectangle 10">
              <a:extLst>
                <a:ext uri="{FF2B5EF4-FFF2-40B4-BE49-F238E27FC236}">
                  <a16:creationId xmlns:a16="http://schemas.microsoft.com/office/drawing/2014/main" id="{35E6B8FE-6742-4D47-AC66-9AA635839A4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52" y="2884"/>
              <a:ext cx="51" cy="282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8" name="Freeform 11">
              <a:extLst>
                <a:ext uri="{FF2B5EF4-FFF2-40B4-BE49-F238E27FC236}">
                  <a16:creationId xmlns:a16="http://schemas.microsoft.com/office/drawing/2014/main" id="{0C1DF81C-5FB7-40B4-9975-66CA5D135459}"/>
                </a:ext>
              </a:extLst>
            </p:cNvPr>
            <p:cNvSpPr>
              <a:spLocks/>
            </p:cNvSpPr>
            <p:nvPr/>
          </p:nvSpPr>
          <p:spPr bwMode="auto">
            <a:xfrm>
              <a:off x="2509" y="2879"/>
              <a:ext cx="246" cy="287"/>
            </a:xfrm>
            <a:custGeom>
              <a:avLst/>
              <a:gdLst>
                <a:gd name="T0" fmla="*/ 120 w 205"/>
                <a:gd name="T1" fmla="*/ 0 h 239"/>
                <a:gd name="T2" fmla="*/ 45 w 205"/>
                <a:gd name="T3" fmla="*/ 42 h 239"/>
                <a:gd name="T4" fmla="*/ 44 w 205"/>
                <a:gd name="T5" fmla="*/ 4 h 239"/>
                <a:gd name="T6" fmla="*/ 0 w 205"/>
                <a:gd name="T7" fmla="*/ 4 h 239"/>
                <a:gd name="T8" fmla="*/ 1 w 205"/>
                <a:gd name="T9" fmla="*/ 31 h 239"/>
                <a:gd name="T10" fmla="*/ 1 w 205"/>
                <a:gd name="T11" fmla="*/ 239 h 239"/>
                <a:gd name="T12" fmla="*/ 45 w 205"/>
                <a:gd name="T13" fmla="*/ 239 h 239"/>
                <a:gd name="T14" fmla="*/ 45 w 205"/>
                <a:gd name="T15" fmla="*/ 104 h 239"/>
                <a:gd name="T16" fmla="*/ 106 w 205"/>
                <a:gd name="T17" fmla="*/ 34 h 239"/>
                <a:gd name="T18" fmla="*/ 148 w 205"/>
                <a:gd name="T19" fmla="*/ 50 h 239"/>
                <a:gd name="T20" fmla="*/ 161 w 205"/>
                <a:gd name="T21" fmla="*/ 90 h 239"/>
                <a:gd name="T22" fmla="*/ 161 w 205"/>
                <a:gd name="T23" fmla="*/ 239 h 239"/>
                <a:gd name="T24" fmla="*/ 205 w 205"/>
                <a:gd name="T25" fmla="*/ 239 h 239"/>
                <a:gd name="T26" fmla="*/ 205 w 205"/>
                <a:gd name="T27" fmla="*/ 80 h 239"/>
                <a:gd name="T28" fmla="*/ 120 w 205"/>
                <a:gd name="T29" fmla="*/ 0 h 2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05" h="239">
                  <a:moveTo>
                    <a:pt x="120" y="0"/>
                  </a:moveTo>
                  <a:cubicBezTo>
                    <a:pt x="67" y="0"/>
                    <a:pt x="50" y="33"/>
                    <a:pt x="45" y="42"/>
                  </a:cubicBezTo>
                  <a:cubicBezTo>
                    <a:pt x="44" y="4"/>
                    <a:pt x="44" y="4"/>
                    <a:pt x="44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1" y="31"/>
                    <a:pt x="1" y="31"/>
                    <a:pt x="1" y="31"/>
                  </a:cubicBezTo>
                  <a:cubicBezTo>
                    <a:pt x="1" y="239"/>
                    <a:pt x="1" y="239"/>
                    <a:pt x="1" y="239"/>
                  </a:cubicBezTo>
                  <a:cubicBezTo>
                    <a:pt x="45" y="239"/>
                    <a:pt x="45" y="239"/>
                    <a:pt x="45" y="239"/>
                  </a:cubicBezTo>
                  <a:cubicBezTo>
                    <a:pt x="45" y="104"/>
                    <a:pt x="45" y="104"/>
                    <a:pt x="45" y="104"/>
                  </a:cubicBezTo>
                  <a:cubicBezTo>
                    <a:pt x="45" y="57"/>
                    <a:pt x="74" y="34"/>
                    <a:pt x="106" y="34"/>
                  </a:cubicBezTo>
                  <a:cubicBezTo>
                    <a:pt x="121" y="34"/>
                    <a:pt x="137" y="39"/>
                    <a:pt x="148" y="50"/>
                  </a:cubicBezTo>
                  <a:cubicBezTo>
                    <a:pt x="159" y="60"/>
                    <a:pt x="161" y="74"/>
                    <a:pt x="161" y="90"/>
                  </a:cubicBezTo>
                  <a:cubicBezTo>
                    <a:pt x="161" y="239"/>
                    <a:pt x="161" y="239"/>
                    <a:pt x="161" y="239"/>
                  </a:cubicBezTo>
                  <a:cubicBezTo>
                    <a:pt x="205" y="239"/>
                    <a:pt x="205" y="239"/>
                    <a:pt x="205" y="239"/>
                  </a:cubicBezTo>
                  <a:cubicBezTo>
                    <a:pt x="205" y="80"/>
                    <a:pt x="205" y="80"/>
                    <a:pt x="205" y="80"/>
                  </a:cubicBezTo>
                  <a:cubicBezTo>
                    <a:pt x="205" y="8"/>
                    <a:pt x="141" y="0"/>
                    <a:pt x="12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9" name="Freeform 12">
              <a:extLst>
                <a:ext uri="{FF2B5EF4-FFF2-40B4-BE49-F238E27FC236}">
                  <a16:creationId xmlns:a16="http://schemas.microsoft.com/office/drawing/2014/main" id="{8B7B865A-F8B6-48FA-893F-F368274D7753}"/>
                </a:ext>
              </a:extLst>
            </p:cNvPr>
            <p:cNvSpPr>
              <a:spLocks/>
            </p:cNvSpPr>
            <p:nvPr/>
          </p:nvSpPr>
          <p:spPr bwMode="auto">
            <a:xfrm>
              <a:off x="3027" y="1550"/>
              <a:ext cx="644" cy="881"/>
            </a:xfrm>
            <a:custGeom>
              <a:avLst/>
              <a:gdLst>
                <a:gd name="T0" fmla="*/ 5 w 537"/>
                <a:gd name="T1" fmla="*/ 489 h 734"/>
                <a:gd name="T2" fmla="*/ 256 w 537"/>
                <a:gd name="T3" fmla="*/ 730 h 734"/>
                <a:gd name="T4" fmla="*/ 537 w 537"/>
                <a:gd name="T5" fmla="*/ 513 h 734"/>
                <a:gd name="T6" fmla="*/ 291 w 537"/>
                <a:gd name="T7" fmla="*/ 299 h 734"/>
                <a:gd name="T8" fmla="*/ 172 w 537"/>
                <a:gd name="T9" fmla="*/ 203 h 734"/>
                <a:gd name="T10" fmla="*/ 276 w 537"/>
                <a:gd name="T11" fmla="*/ 115 h 734"/>
                <a:gd name="T12" fmla="*/ 384 w 537"/>
                <a:gd name="T13" fmla="*/ 217 h 734"/>
                <a:gd name="T14" fmla="*/ 519 w 537"/>
                <a:gd name="T15" fmla="*/ 217 h 734"/>
                <a:gd name="T16" fmla="*/ 287 w 537"/>
                <a:gd name="T17" fmla="*/ 0 h 734"/>
                <a:gd name="T18" fmla="*/ 24 w 537"/>
                <a:gd name="T19" fmla="*/ 216 h 734"/>
                <a:gd name="T20" fmla="*/ 239 w 537"/>
                <a:gd name="T21" fmla="*/ 423 h 734"/>
                <a:gd name="T22" fmla="*/ 389 w 537"/>
                <a:gd name="T23" fmla="*/ 524 h 734"/>
                <a:gd name="T24" fmla="*/ 257 w 537"/>
                <a:gd name="T25" fmla="*/ 617 h 734"/>
                <a:gd name="T26" fmla="*/ 148 w 537"/>
                <a:gd name="T27" fmla="*/ 489 h 734"/>
                <a:gd name="T28" fmla="*/ 5 w 537"/>
                <a:gd name="T29" fmla="*/ 489 h 7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37" h="734">
                  <a:moveTo>
                    <a:pt x="5" y="489"/>
                  </a:moveTo>
                  <a:cubicBezTo>
                    <a:pt x="0" y="663"/>
                    <a:pt x="118" y="727"/>
                    <a:pt x="256" y="730"/>
                  </a:cubicBezTo>
                  <a:cubicBezTo>
                    <a:pt x="415" y="734"/>
                    <a:pt x="537" y="666"/>
                    <a:pt x="537" y="513"/>
                  </a:cubicBezTo>
                  <a:cubicBezTo>
                    <a:pt x="537" y="359"/>
                    <a:pt x="399" y="334"/>
                    <a:pt x="291" y="299"/>
                  </a:cubicBezTo>
                  <a:cubicBezTo>
                    <a:pt x="249" y="286"/>
                    <a:pt x="172" y="274"/>
                    <a:pt x="172" y="203"/>
                  </a:cubicBezTo>
                  <a:cubicBezTo>
                    <a:pt x="172" y="143"/>
                    <a:pt x="223" y="115"/>
                    <a:pt x="276" y="115"/>
                  </a:cubicBezTo>
                  <a:cubicBezTo>
                    <a:pt x="344" y="115"/>
                    <a:pt x="379" y="148"/>
                    <a:pt x="384" y="217"/>
                  </a:cubicBezTo>
                  <a:cubicBezTo>
                    <a:pt x="519" y="217"/>
                    <a:pt x="519" y="217"/>
                    <a:pt x="519" y="217"/>
                  </a:cubicBezTo>
                  <a:cubicBezTo>
                    <a:pt x="519" y="80"/>
                    <a:pt x="413" y="0"/>
                    <a:pt x="287" y="0"/>
                  </a:cubicBezTo>
                  <a:cubicBezTo>
                    <a:pt x="161" y="0"/>
                    <a:pt x="24" y="73"/>
                    <a:pt x="24" y="216"/>
                  </a:cubicBezTo>
                  <a:cubicBezTo>
                    <a:pt x="24" y="340"/>
                    <a:pt x="161" y="403"/>
                    <a:pt x="239" y="423"/>
                  </a:cubicBezTo>
                  <a:cubicBezTo>
                    <a:pt x="281" y="434"/>
                    <a:pt x="389" y="447"/>
                    <a:pt x="389" y="524"/>
                  </a:cubicBezTo>
                  <a:cubicBezTo>
                    <a:pt x="389" y="597"/>
                    <a:pt x="313" y="617"/>
                    <a:pt x="257" y="617"/>
                  </a:cubicBezTo>
                  <a:cubicBezTo>
                    <a:pt x="184" y="617"/>
                    <a:pt x="142" y="566"/>
                    <a:pt x="148" y="489"/>
                  </a:cubicBezTo>
                  <a:lnTo>
                    <a:pt x="5" y="48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0" name="Freeform 13">
              <a:extLst>
                <a:ext uri="{FF2B5EF4-FFF2-40B4-BE49-F238E27FC236}">
                  <a16:creationId xmlns:a16="http://schemas.microsoft.com/office/drawing/2014/main" id="{76662556-5736-4BCD-AE76-6D4B5118E190}"/>
                </a:ext>
              </a:extLst>
            </p:cNvPr>
            <p:cNvSpPr>
              <a:spLocks/>
            </p:cNvSpPr>
            <p:nvPr/>
          </p:nvSpPr>
          <p:spPr bwMode="auto">
            <a:xfrm>
              <a:off x="5287" y="2807"/>
              <a:ext cx="166" cy="363"/>
            </a:xfrm>
            <a:custGeom>
              <a:avLst/>
              <a:gdLst>
                <a:gd name="T0" fmla="*/ 86 w 138"/>
                <a:gd name="T1" fmla="*/ 0 h 303"/>
                <a:gd name="T2" fmla="*/ 42 w 138"/>
                <a:gd name="T3" fmla="*/ 14 h 303"/>
                <a:gd name="T4" fmla="*/ 42 w 138"/>
                <a:gd name="T5" fmla="*/ 64 h 303"/>
                <a:gd name="T6" fmla="*/ 0 w 138"/>
                <a:gd name="T7" fmla="*/ 64 h 303"/>
                <a:gd name="T8" fmla="*/ 0 w 138"/>
                <a:gd name="T9" fmla="*/ 96 h 303"/>
                <a:gd name="T10" fmla="*/ 42 w 138"/>
                <a:gd name="T11" fmla="*/ 96 h 303"/>
                <a:gd name="T12" fmla="*/ 42 w 138"/>
                <a:gd name="T13" fmla="*/ 252 h 303"/>
                <a:gd name="T14" fmla="*/ 101 w 138"/>
                <a:gd name="T15" fmla="*/ 303 h 303"/>
                <a:gd name="T16" fmla="*/ 138 w 138"/>
                <a:gd name="T17" fmla="*/ 300 h 303"/>
                <a:gd name="T18" fmla="*/ 138 w 138"/>
                <a:gd name="T19" fmla="*/ 266 h 303"/>
                <a:gd name="T20" fmla="*/ 117 w 138"/>
                <a:gd name="T21" fmla="*/ 268 h 303"/>
                <a:gd name="T22" fmla="*/ 86 w 138"/>
                <a:gd name="T23" fmla="*/ 237 h 303"/>
                <a:gd name="T24" fmla="*/ 86 w 138"/>
                <a:gd name="T25" fmla="*/ 96 h 303"/>
                <a:gd name="T26" fmla="*/ 138 w 138"/>
                <a:gd name="T27" fmla="*/ 96 h 303"/>
                <a:gd name="T28" fmla="*/ 138 w 138"/>
                <a:gd name="T29" fmla="*/ 63 h 303"/>
                <a:gd name="T30" fmla="*/ 86 w 138"/>
                <a:gd name="T31" fmla="*/ 63 h 303"/>
                <a:gd name="T32" fmla="*/ 86 w 138"/>
                <a:gd name="T33" fmla="*/ 0 h 3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38" h="303">
                  <a:moveTo>
                    <a:pt x="86" y="0"/>
                  </a:moveTo>
                  <a:cubicBezTo>
                    <a:pt x="42" y="14"/>
                    <a:pt x="42" y="14"/>
                    <a:pt x="42" y="14"/>
                  </a:cubicBezTo>
                  <a:cubicBezTo>
                    <a:pt x="42" y="64"/>
                    <a:pt x="42" y="64"/>
                    <a:pt x="42" y="64"/>
                  </a:cubicBezTo>
                  <a:cubicBezTo>
                    <a:pt x="0" y="64"/>
                    <a:pt x="0" y="64"/>
                    <a:pt x="0" y="64"/>
                  </a:cubicBezTo>
                  <a:cubicBezTo>
                    <a:pt x="0" y="96"/>
                    <a:pt x="0" y="96"/>
                    <a:pt x="0" y="96"/>
                  </a:cubicBezTo>
                  <a:cubicBezTo>
                    <a:pt x="42" y="96"/>
                    <a:pt x="42" y="96"/>
                    <a:pt x="42" y="96"/>
                  </a:cubicBezTo>
                  <a:cubicBezTo>
                    <a:pt x="42" y="252"/>
                    <a:pt x="42" y="252"/>
                    <a:pt x="42" y="252"/>
                  </a:cubicBezTo>
                  <a:cubicBezTo>
                    <a:pt x="42" y="291"/>
                    <a:pt x="61" y="303"/>
                    <a:pt x="101" y="303"/>
                  </a:cubicBezTo>
                  <a:cubicBezTo>
                    <a:pt x="117" y="303"/>
                    <a:pt x="130" y="301"/>
                    <a:pt x="138" y="300"/>
                  </a:cubicBezTo>
                  <a:cubicBezTo>
                    <a:pt x="138" y="266"/>
                    <a:pt x="138" y="266"/>
                    <a:pt x="138" y="266"/>
                  </a:cubicBezTo>
                  <a:cubicBezTo>
                    <a:pt x="134" y="267"/>
                    <a:pt x="126" y="268"/>
                    <a:pt x="117" y="268"/>
                  </a:cubicBezTo>
                  <a:cubicBezTo>
                    <a:pt x="86" y="268"/>
                    <a:pt x="86" y="249"/>
                    <a:pt x="86" y="237"/>
                  </a:cubicBezTo>
                  <a:cubicBezTo>
                    <a:pt x="86" y="96"/>
                    <a:pt x="86" y="96"/>
                    <a:pt x="86" y="96"/>
                  </a:cubicBezTo>
                  <a:cubicBezTo>
                    <a:pt x="138" y="96"/>
                    <a:pt x="138" y="96"/>
                    <a:pt x="138" y="96"/>
                  </a:cubicBezTo>
                  <a:cubicBezTo>
                    <a:pt x="138" y="63"/>
                    <a:pt x="138" y="63"/>
                    <a:pt x="138" y="63"/>
                  </a:cubicBezTo>
                  <a:cubicBezTo>
                    <a:pt x="86" y="63"/>
                    <a:pt x="86" y="63"/>
                    <a:pt x="86" y="63"/>
                  </a:cubicBezTo>
                  <a:cubicBezTo>
                    <a:pt x="86" y="0"/>
                    <a:pt x="86" y="0"/>
                    <a:pt x="86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" name="Rectangle 14">
              <a:extLst>
                <a:ext uri="{FF2B5EF4-FFF2-40B4-BE49-F238E27FC236}">
                  <a16:creationId xmlns:a16="http://schemas.microsoft.com/office/drawing/2014/main" id="{974330FA-B8CF-4769-9C3F-83A5C1F1785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83" y="2761"/>
              <a:ext cx="53" cy="40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2" name="Freeform 15">
              <a:extLst>
                <a:ext uri="{FF2B5EF4-FFF2-40B4-BE49-F238E27FC236}">
                  <a16:creationId xmlns:a16="http://schemas.microsoft.com/office/drawing/2014/main" id="{53E311D5-8AD4-4592-A9AA-EFC13ED020D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858" y="2875"/>
              <a:ext cx="239" cy="299"/>
            </a:xfrm>
            <a:custGeom>
              <a:avLst/>
              <a:gdLst>
                <a:gd name="T0" fmla="*/ 195 w 199"/>
                <a:gd name="T1" fmla="*/ 183 h 249"/>
                <a:gd name="T2" fmla="*/ 197 w 199"/>
                <a:gd name="T3" fmla="*/ 71 h 249"/>
                <a:gd name="T4" fmla="*/ 189 w 199"/>
                <a:gd name="T5" fmla="*/ 35 h 249"/>
                <a:gd name="T6" fmla="*/ 105 w 199"/>
                <a:gd name="T7" fmla="*/ 0 h 249"/>
                <a:gd name="T8" fmla="*/ 30 w 199"/>
                <a:gd name="T9" fmla="*/ 26 h 249"/>
                <a:gd name="T10" fmla="*/ 13 w 199"/>
                <a:gd name="T11" fmla="*/ 70 h 249"/>
                <a:gd name="T12" fmla="*/ 57 w 199"/>
                <a:gd name="T13" fmla="*/ 70 h 249"/>
                <a:gd name="T14" fmla="*/ 104 w 199"/>
                <a:gd name="T15" fmla="*/ 30 h 249"/>
                <a:gd name="T16" fmla="*/ 145 w 199"/>
                <a:gd name="T17" fmla="*/ 46 h 249"/>
                <a:gd name="T18" fmla="*/ 154 w 199"/>
                <a:gd name="T19" fmla="*/ 98 h 249"/>
                <a:gd name="T20" fmla="*/ 122 w 199"/>
                <a:gd name="T21" fmla="*/ 96 h 249"/>
                <a:gd name="T22" fmla="*/ 41 w 199"/>
                <a:gd name="T23" fmla="*/ 112 h 249"/>
                <a:gd name="T24" fmla="*/ 0 w 199"/>
                <a:gd name="T25" fmla="*/ 180 h 249"/>
                <a:gd name="T26" fmla="*/ 82 w 199"/>
                <a:gd name="T27" fmla="*/ 249 h 249"/>
                <a:gd name="T28" fmla="*/ 155 w 199"/>
                <a:gd name="T29" fmla="*/ 207 h 249"/>
                <a:gd name="T30" fmla="*/ 159 w 199"/>
                <a:gd name="T31" fmla="*/ 242 h 249"/>
                <a:gd name="T32" fmla="*/ 199 w 199"/>
                <a:gd name="T33" fmla="*/ 242 h 249"/>
                <a:gd name="T34" fmla="*/ 195 w 199"/>
                <a:gd name="T35" fmla="*/ 183 h 249"/>
                <a:gd name="T36" fmla="*/ 142 w 199"/>
                <a:gd name="T37" fmla="*/ 190 h 249"/>
                <a:gd name="T38" fmla="*/ 93 w 199"/>
                <a:gd name="T39" fmla="*/ 215 h 249"/>
                <a:gd name="T40" fmla="*/ 44 w 199"/>
                <a:gd name="T41" fmla="*/ 174 h 249"/>
                <a:gd name="T42" fmla="*/ 129 w 199"/>
                <a:gd name="T43" fmla="*/ 127 h 249"/>
                <a:gd name="T44" fmla="*/ 154 w 199"/>
                <a:gd name="T45" fmla="*/ 128 h 249"/>
                <a:gd name="T46" fmla="*/ 142 w 199"/>
                <a:gd name="T47" fmla="*/ 190 h 2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99" h="249">
                  <a:moveTo>
                    <a:pt x="195" y="183"/>
                  </a:moveTo>
                  <a:cubicBezTo>
                    <a:pt x="197" y="71"/>
                    <a:pt x="197" y="71"/>
                    <a:pt x="197" y="71"/>
                  </a:cubicBezTo>
                  <a:cubicBezTo>
                    <a:pt x="197" y="60"/>
                    <a:pt x="196" y="49"/>
                    <a:pt x="189" y="35"/>
                  </a:cubicBezTo>
                  <a:cubicBezTo>
                    <a:pt x="176" y="11"/>
                    <a:pt x="140" y="0"/>
                    <a:pt x="105" y="0"/>
                  </a:cubicBezTo>
                  <a:cubicBezTo>
                    <a:pt x="81" y="0"/>
                    <a:pt x="48" y="6"/>
                    <a:pt x="30" y="26"/>
                  </a:cubicBezTo>
                  <a:cubicBezTo>
                    <a:pt x="16" y="41"/>
                    <a:pt x="15" y="58"/>
                    <a:pt x="13" y="70"/>
                  </a:cubicBezTo>
                  <a:cubicBezTo>
                    <a:pt x="57" y="70"/>
                    <a:pt x="57" y="70"/>
                    <a:pt x="57" y="70"/>
                  </a:cubicBezTo>
                  <a:cubicBezTo>
                    <a:pt x="58" y="61"/>
                    <a:pt x="60" y="30"/>
                    <a:pt x="104" y="30"/>
                  </a:cubicBezTo>
                  <a:cubicBezTo>
                    <a:pt x="117" y="30"/>
                    <a:pt x="136" y="34"/>
                    <a:pt x="145" y="46"/>
                  </a:cubicBezTo>
                  <a:cubicBezTo>
                    <a:pt x="154" y="56"/>
                    <a:pt x="154" y="69"/>
                    <a:pt x="154" y="98"/>
                  </a:cubicBezTo>
                  <a:cubicBezTo>
                    <a:pt x="140" y="97"/>
                    <a:pt x="133" y="96"/>
                    <a:pt x="122" y="96"/>
                  </a:cubicBezTo>
                  <a:cubicBezTo>
                    <a:pt x="103" y="96"/>
                    <a:pt x="66" y="98"/>
                    <a:pt x="41" y="112"/>
                  </a:cubicBezTo>
                  <a:cubicBezTo>
                    <a:pt x="6" y="132"/>
                    <a:pt x="0" y="162"/>
                    <a:pt x="0" y="180"/>
                  </a:cubicBezTo>
                  <a:cubicBezTo>
                    <a:pt x="0" y="219"/>
                    <a:pt x="29" y="249"/>
                    <a:pt x="82" y="249"/>
                  </a:cubicBezTo>
                  <a:cubicBezTo>
                    <a:pt x="102" y="249"/>
                    <a:pt x="134" y="246"/>
                    <a:pt x="155" y="207"/>
                  </a:cubicBezTo>
                  <a:cubicBezTo>
                    <a:pt x="155" y="219"/>
                    <a:pt x="156" y="230"/>
                    <a:pt x="159" y="242"/>
                  </a:cubicBezTo>
                  <a:cubicBezTo>
                    <a:pt x="199" y="242"/>
                    <a:pt x="199" y="242"/>
                    <a:pt x="199" y="242"/>
                  </a:cubicBezTo>
                  <a:cubicBezTo>
                    <a:pt x="195" y="218"/>
                    <a:pt x="195" y="187"/>
                    <a:pt x="195" y="183"/>
                  </a:cubicBezTo>
                  <a:close/>
                  <a:moveTo>
                    <a:pt x="142" y="190"/>
                  </a:moveTo>
                  <a:cubicBezTo>
                    <a:pt x="132" y="206"/>
                    <a:pt x="115" y="215"/>
                    <a:pt x="93" y="215"/>
                  </a:cubicBezTo>
                  <a:cubicBezTo>
                    <a:pt x="53" y="215"/>
                    <a:pt x="44" y="189"/>
                    <a:pt x="44" y="174"/>
                  </a:cubicBezTo>
                  <a:cubicBezTo>
                    <a:pt x="44" y="127"/>
                    <a:pt x="111" y="127"/>
                    <a:pt x="129" y="127"/>
                  </a:cubicBezTo>
                  <a:cubicBezTo>
                    <a:pt x="139" y="127"/>
                    <a:pt x="146" y="127"/>
                    <a:pt x="154" y="128"/>
                  </a:cubicBezTo>
                  <a:cubicBezTo>
                    <a:pt x="153" y="161"/>
                    <a:pt x="152" y="174"/>
                    <a:pt x="142" y="19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3" name="Freeform 16">
              <a:extLst>
                <a:ext uri="{FF2B5EF4-FFF2-40B4-BE49-F238E27FC236}">
                  <a16:creationId xmlns:a16="http://schemas.microsoft.com/office/drawing/2014/main" id="{B64DA069-BC3C-4B98-84F7-A8AE5E471712}"/>
                </a:ext>
              </a:extLst>
            </p:cNvPr>
            <p:cNvSpPr>
              <a:spLocks/>
            </p:cNvSpPr>
            <p:nvPr/>
          </p:nvSpPr>
          <p:spPr bwMode="auto">
            <a:xfrm>
              <a:off x="5518" y="2761"/>
              <a:ext cx="242" cy="405"/>
            </a:xfrm>
            <a:custGeom>
              <a:avLst/>
              <a:gdLst>
                <a:gd name="T0" fmla="*/ 195 w 202"/>
                <a:gd name="T1" fmla="*/ 135 h 337"/>
                <a:gd name="T2" fmla="*/ 121 w 202"/>
                <a:gd name="T3" fmla="*/ 98 h 337"/>
                <a:gd name="T4" fmla="*/ 44 w 202"/>
                <a:gd name="T5" fmla="*/ 137 h 337"/>
                <a:gd name="T6" fmla="*/ 44 w 202"/>
                <a:gd name="T7" fmla="*/ 0 h 337"/>
                <a:gd name="T8" fmla="*/ 0 w 202"/>
                <a:gd name="T9" fmla="*/ 0 h 337"/>
                <a:gd name="T10" fmla="*/ 0 w 202"/>
                <a:gd name="T11" fmla="*/ 337 h 337"/>
                <a:gd name="T12" fmla="*/ 44 w 202"/>
                <a:gd name="T13" fmla="*/ 337 h 337"/>
                <a:gd name="T14" fmla="*/ 44 w 202"/>
                <a:gd name="T15" fmla="*/ 212 h 337"/>
                <a:gd name="T16" fmla="*/ 52 w 202"/>
                <a:gd name="T17" fmla="*/ 163 h 337"/>
                <a:gd name="T18" fmla="*/ 107 w 202"/>
                <a:gd name="T19" fmla="*/ 131 h 337"/>
                <a:gd name="T20" fmla="*/ 158 w 202"/>
                <a:gd name="T21" fmla="*/ 198 h 337"/>
                <a:gd name="T22" fmla="*/ 158 w 202"/>
                <a:gd name="T23" fmla="*/ 337 h 337"/>
                <a:gd name="T24" fmla="*/ 202 w 202"/>
                <a:gd name="T25" fmla="*/ 337 h 337"/>
                <a:gd name="T26" fmla="*/ 202 w 202"/>
                <a:gd name="T27" fmla="*/ 190 h 337"/>
                <a:gd name="T28" fmla="*/ 195 w 202"/>
                <a:gd name="T29" fmla="*/ 135 h 3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02" h="337">
                  <a:moveTo>
                    <a:pt x="195" y="135"/>
                  </a:moveTo>
                  <a:cubicBezTo>
                    <a:pt x="181" y="107"/>
                    <a:pt x="145" y="98"/>
                    <a:pt x="121" y="98"/>
                  </a:cubicBezTo>
                  <a:cubicBezTo>
                    <a:pt x="88" y="98"/>
                    <a:pt x="59" y="112"/>
                    <a:pt x="44" y="137"/>
                  </a:cubicBezTo>
                  <a:cubicBezTo>
                    <a:pt x="44" y="0"/>
                    <a:pt x="44" y="0"/>
                    <a:pt x="44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37"/>
                    <a:pt x="0" y="337"/>
                    <a:pt x="0" y="337"/>
                  </a:cubicBezTo>
                  <a:cubicBezTo>
                    <a:pt x="44" y="337"/>
                    <a:pt x="44" y="337"/>
                    <a:pt x="44" y="337"/>
                  </a:cubicBezTo>
                  <a:cubicBezTo>
                    <a:pt x="44" y="212"/>
                    <a:pt x="44" y="212"/>
                    <a:pt x="44" y="212"/>
                  </a:cubicBezTo>
                  <a:cubicBezTo>
                    <a:pt x="44" y="198"/>
                    <a:pt x="44" y="176"/>
                    <a:pt x="52" y="163"/>
                  </a:cubicBezTo>
                  <a:cubicBezTo>
                    <a:pt x="58" y="151"/>
                    <a:pt x="74" y="131"/>
                    <a:pt x="107" y="131"/>
                  </a:cubicBezTo>
                  <a:cubicBezTo>
                    <a:pt x="158" y="131"/>
                    <a:pt x="158" y="177"/>
                    <a:pt x="158" y="198"/>
                  </a:cubicBezTo>
                  <a:cubicBezTo>
                    <a:pt x="158" y="337"/>
                    <a:pt x="158" y="337"/>
                    <a:pt x="158" y="337"/>
                  </a:cubicBezTo>
                  <a:cubicBezTo>
                    <a:pt x="202" y="337"/>
                    <a:pt x="202" y="337"/>
                    <a:pt x="202" y="337"/>
                  </a:cubicBezTo>
                  <a:cubicBezTo>
                    <a:pt x="202" y="190"/>
                    <a:pt x="202" y="190"/>
                    <a:pt x="202" y="190"/>
                  </a:cubicBezTo>
                  <a:cubicBezTo>
                    <a:pt x="202" y="156"/>
                    <a:pt x="199" y="145"/>
                    <a:pt x="195" y="13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4" name="Freeform 17">
              <a:extLst>
                <a:ext uri="{FF2B5EF4-FFF2-40B4-BE49-F238E27FC236}">
                  <a16:creationId xmlns:a16="http://schemas.microsoft.com/office/drawing/2014/main" id="{1D7C7BF3-B8B7-43B8-97B5-C37ACB23A83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545" y="2876"/>
              <a:ext cx="258" cy="298"/>
            </a:xfrm>
            <a:custGeom>
              <a:avLst/>
              <a:gdLst>
                <a:gd name="T0" fmla="*/ 110 w 215"/>
                <a:gd name="T1" fmla="*/ 0 h 248"/>
                <a:gd name="T2" fmla="*/ 46 w 215"/>
                <a:gd name="T3" fmla="*/ 18 h 248"/>
                <a:gd name="T4" fmla="*/ 0 w 215"/>
                <a:gd name="T5" fmla="*/ 128 h 248"/>
                <a:gd name="T6" fmla="*/ 109 w 215"/>
                <a:gd name="T7" fmla="*/ 248 h 248"/>
                <a:gd name="T8" fmla="*/ 190 w 215"/>
                <a:gd name="T9" fmla="*/ 217 h 248"/>
                <a:gd name="T10" fmla="*/ 210 w 215"/>
                <a:gd name="T11" fmla="*/ 167 h 248"/>
                <a:gd name="T12" fmla="*/ 166 w 215"/>
                <a:gd name="T13" fmla="*/ 167 h 248"/>
                <a:gd name="T14" fmla="*/ 111 w 215"/>
                <a:gd name="T15" fmla="*/ 216 h 248"/>
                <a:gd name="T16" fmla="*/ 43 w 215"/>
                <a:gd name="T17" fmla="*/ 131 h 248"/>
                <a:gd name="T18" fmla="*/ 212 w 215"/>
                <a:gd name="T19" fmla="*/ 131 h 248"/>
                <a:gd name="T20" fmla="*/ 110 w 215"/>
                <a:gd name="T21" fmla="*/ 0 h 248"/>
                <a:gd name="T22" fmla="*/ 45 w 215"/>
                <a:gd name="T23" fmla="*/ 101 h 248"/>
                <a:gd name="T24" fmla="*/ 109 w 215"/>
                <a:gd name="T25" fmla="*/ 32 h 248"/>
                <a:gd name="T26" fmla="*/ 167 w 215"/>
                <a:gd name="T27" fmla="*/ 101 h 248"/>
                <a:gd name="T28" fmla="*/ 45 w 215"/>
                <a:gd name="T29" fmla="*/ 101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15" h="248">
                  <a:moveTo>
                    <a:pt x="110" y="0"/>
                  </a:moveTo>
                  <a:cubicBezTo>
                    <a:pt x="97" y="0"/>
                    <a:pt x="69" y="2"/>
                    <a:pt x="46" y="18"/>
                  </a:cubicBezTo>
                  <a:cubicBezTo>
                    <a:pt x="9" y="43"/>
                    <a:pt x="0" y="82"/>
                    <a:pt x="0" y="128"/>
                  </a:cubicBezTo>
                  <a:cubicBezTo>
                    <a:pt x="0" y="202"/>
                    <a:pt x="35" y="248"/>
                    <a:pt x="109" y="248"/>
                  </a:cubicBezTo>
                  <a:cubicBezTo>
                    <a:pt x="156" y="248"/>
                    <a:pt x="179" y="228"/>
                    <a:pt x="190" y="217"/>
                  </a:cubicBezTo>
                  <a:cubicBezTo>
                    <a:pt x="207" y="198"/>
                    <a:pt x="209" y="179"/>
                    <a:pt x="210" y="167"/>
                  </a:cubicBezTo>
                  <a:cubicBezTo>
                    <a:pt x="166" y="167"/>
                    <a:pt x="166" y="167"/>
                    <a:pt x="166" y="167"/>
                  </a:cubicBezTo>
                  <a:cubicBezTo>
                    <a:pt x="162" y="201"/>
                    <a:pt x="139" y="216"/>
                    <a:pt x="111" y="216"/>
                  </a:cubicBezTo>
                  <a:cubicBezTo>
                    <a:pt x="63" y="216"/>
                    <a:pt x="43" y="180"/>
                    <a:pt x="43" y="131"/>
                  </a:cubicBezTo>
                  <a:cubicBezTo>
                    <a:pt x="212" y="131"/>
                    <a:pt x="212" y="131"/>
                    <a:pt x="212" y="131"/>
                  </a:cubicBezTo>
                  <a:cubicBezTo>
                    <a:pt x="213" y="93"/>
                    <a:pt x="215" y="0"/>
                    <a:pt x="110" y="0"/>
                  </a:cubicBezTo>
                  <a:close/>
                  <a:moveTo>
                    <a:pt x="45" y="101"/>
                  </a:moveTo>
                  <a:cubicBezTo>
                    <a:pt x="46" y="49"/>
                    <a:pt x="81" y="32"/>
                    <a:pt x="109" y="32"/>
                  </a:cubicBezTo>
                  <a:cubicBezTo>
                    <a:pt x="164" y="32"/>
                    <a:pt x="168" y="78"/>
                    <a:pt x="167" y="101"/>
                  </a:cubicBezTo>
                  <a:lnTo>
                    <a:pt x="45" y="10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5" name="Freeform 18">
              <a:extLst>
                <a:ext uri="{FF2B5EF4-FFF2-40B4-BE49-F238E27FC236}">
                  <a16:creationId xmlns:a16="http://schemas.microsoft.com/office/drawing/2014/main" id="{96A232B0-5BC0-4D4A-8845-AF912D89A5D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744" y="1564"/>
              <a:ext cx="713" cy="835"/>
            </a:xfrm>
            <a:custGeom>
              <a:avLst/>
              <a:gdLst>
                <a:gd name="T0" fmla="*/ 222 w 594"/>
                <a:gd name="T1" fmla="*/ 0 h 696"/>
                <a:gd name="T2" fmla="*/ 0 w 594"/>
                <a:gd name="T3" fmla="*/ 0 h 696"/>
                <a:gd name="T4" fmla="*/ 0 w 594"/>
                <a:gd name="T5" fmla="*/ 696 h 696"/>
                <a:gd name="T6" fmla="*/ 222 w 594"/>
                <a:gd name="T7" fmla="*/ 696 h 696"/>
                <a:gd name="T8" fmla="*/ 594 w 594"/>
                <a:gd name="T9" fmla="*/ 349 h 696"/>
                <a:gd name="T10" fmla="*/ 222 w 594"/>
                <a:gd name="T11" fmla="*/ 0 h 696"/>
                <a:gd name="T12" fmla="*/ 212 w 594"/>
                <a:gd name="T13" fmla="*/ 570 h 696"/>
                <a:gd name="T14" fmla="*/ 150 w 594"/>
                <a:gd name="T15" fmla="*/ 570 h 696"/>
                <a:gd name="T16" fmla="*/ 150 w 594"/>
                <a:gd name="T17" fmla="*/ 128 h 696"/>
                <a:gd name="T18" fmla="*/ 212 w 594"/>
                <a:gd name="T19" fmla="*/ 128 h 696"/>
                <a:gd name="T20" fmla="*/ 442 w 594"/>
                <a:gd name="T21" fmla="*/ 349 h 696"/>
                <a:gd name="T22" fmla="*/ 212 w 594"/>
                <a:gd name="T23" fmla="*/ 570 h 6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94" h="696">
                  <a:moveTo>
                    <a:pt x="222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696"/>
                    <a:pt x="0" y="696"/>
                    <a:pt x="0" y="696"/>
                  </a:cubicBezTo>
                  <a:cubicBezTo>
                    <a:pt x="222" y="696"/>
                    <a:pt x="222" y="696"/>
                    <a:pt x="222" y="696"/>
                  </a:cubicBezTo>
                  <a:cubicBezTo>
                    <a:pt x="407" y="696"/>
                    <a:pt x="594" y="590"/>
                    <a:pt x="594" y="349"/>
                  </a:cubicBezTo>
                  <a:cubicBezTo>
                    <a:pt x="594" y="108"/>
                    <a:pt x="407" y="0"/>
                    <a:pt x="222" y="0"/>
                  </a:cubicBezTo>
                  <a:close/>
                  <a:moveTo>
                    <a:pt x="212" y="570"/>
                  </a:moveTo>
                  <a:cubicBezTo>
                    <a:pt x="150" y="570"/>
                    <a:pt x="150" y="570"/>
                    <a:pt x="150" y="570"/>
                  </a:cubicBezTo>
                  <a:cubicBezTo>
                    <a:pt x="150" y="128"/>
                    <a:pt x="150" y="128"/>
                    <a:pt x="150" y="128"/>
                  </a:cubicBezTo>
                  <a:cubicBezTo>
                    <a:pt x="212" y="128"/>
                    <a:pt x="212" y="128"/>
                    <a:pt x="212" y="128"/>
                  </a:cubicBezTo>
                  <a:cubicBezTo>
                    <a:pt x="381" y="128"/>
                    <a:pt x="442" y="238"/>
                    <a:pt x="442" y="349"/>
                  </a:cubicBezTo>
                  <a:cubicBezTo>
                    <a:pt x="442" y="459"/>
                    <a:pt x="381" y="570"/>
                    <a:pt x="212" y="57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6" name="Rectangle 19">
              <a:extLst>
                <a:ext uri="{FF2B5EF4-FFF2-40B4-BE49-F238E27FC236}">
                  <a16:creationId xmlns:a16="http://schemas.microsoft.com/office/drawing/2014/main" id="{38B92351-7C94-4407-BCD8-30782F09551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49" y="2761"/>
              <a:ext cx="53" cy="40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7" name="Freeform 20">
              <a:extLst>
                <a:ext uri="{FF2B5EF4-FFF2-40B4-BE49-F238E27FC236}">
                  <a16:creationId xmlns:a16="http://schemas.microsoft.com/office/drawing/2014/main" id="{10415B60-2C77-4C41-8BF4-9CC26549ECC5}"/>
                </a:ext>
              </a:extLst>
            </p:cNvPr>
            <p:cNvSpPr>
              <a:spLocks/>
            </p:cNvSpPr>
            <p:nvPr/>
          </p:nvSpPr>
          <p:spPr bwMode="auto">
            <a:xfrm>
              <a:off x="4160" y="2760"/>
              <a:ext cx="304" cy="406"/>
            </a:xfrm>
            <a:custGeom>
              <a:avLst/>
              <a:gdLst>
                <a:gd name="T0" fmla="*/ 248 w 304"/>
                <a:gd name="T1" fmla="*/ 174 h 406"/>
                <a:gd name="T2" fmla="*/ 56 w 304"/>
                <a:gd name="T3" fmla="*/ 174 h 406"/>
                <a:gd name="T4" fmla="*/ 56 w 304"/>
                <a:gd name="T5" fmla="*/ 0 h 406"/>
                <a:gd name="T6" fmla="*/ 0 w 304"/>
                <a:gd name="T7" fmla="*/ 0 h 406"/>
                <a:gd name="T8" fmla="*/ 0 w 304"/>
                <a:gd name="T9" fmla="*/ 406 h 406"/>
                <a:gd name="T10" fmla="*/ 56 w 304"/>
                <a:gd name="T11" fmla="*/ 406 h 406"/>
                <a:gd name="T12" fmla="*/ 56 w 304"/>
                <a:gd name="T13" fmla="*/ 223 h 406"/>
                <a:gd name="T14" fmla="*/ 248 w 304"/>
                <a:gd name="T15" fmla="*/ 223 h 406"/>
                <a:gd name="T16" fmla="*/ 248 w 304"/>
                <a:gd name="T17" fmla="*/ 406 h 406"/>
                <a:gd name="T18" fmla="*/ 304 w 304"/>
                <a:gd name="T19" fmla="*/ 406 h 406"/>
                <a:gd name="T20" fmla="*/ 304 w 304"/>
                <a:gd name="T21" fmla="*/ 0 h 406"/>
                <a:gd name="T22" fmla="*/ 248 w 304"/>
                <a:gd name="T23" fmla="*/ 0 h 406"/>
                <a:gd name="T24" fmla="*/ 248 w 304"/>
                <a:gd name="T25" fmla="*/ 174 h 4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04" h="406">
                  <a:moveTo>
                    <a:pt x="248" y="174"/>
                  </a:moveTo>
                  <a:lnTo>
                    <a:pt x="56" y="174"/>
                  </a:lnTo>
                  <a:lnTo>
                    <a:pt x="56" y="0"/>
                  </a:lnTo>
                  <a:lnTo>
                    <a:pt x="0" y="0"/>
                  </a:lnTo>
                  <a:lnTo>
                    <a:pt x="0" y="406"/>
                  </a:lnTo>
                  <a:lnTo>
                    <a:pt x="56" y="406"/>
                  </a:lnTo>
                  <a:lnTo>
                    <a:pt x="56" y="223"/>
                  </a:lnTo>
                  <a:lnTo>
                    <a:pt x="248" y="223"/>
                  </a:lnTo>
                  <a:lnTo>
                    <a:pt x="248" y="406"/>
                  </a:lnTo>
                  <a:lnTo>
                    <a:pt x="304" y="406"/>
                  </a:lnTo>
                  <a:lnTo>
                    <a:pt x="304" y="0"/>
                  </a:lnTo>
                  <a:lnTo>
                    <a:pt x="248" y="0"/>
                  </a:lnTo>
                  <a:lnTo>
                    <a:pt x="248" y="17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8" name="Freeform 21">
              <a:extLst>
                <a:ext uri="{FF2B5EF4-FFF2-40B4-BE49-F238E27FC236}">
                  <a16:creationId xmlns:a16="http://schemas.microsoft.com/office/drawing/2014/main" id="{5EC284BC-D94A-44A0-A604-63CF229ED0B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516" y="2875"/>
              <a:ext cx="239" cy="299"/>
            </a:xfrm>
            <a:custGeom>
              <a:avLst/>
              <a:gdLst>
                <a:gd name="T0" fmla="*/ 195 w 199"/>
                <a:gd name="T1" fmla="*/ 183 h 249"/>
                <a:gd name="T2" fmla="*/ 197 w 199"/>
                <a:gd name="T3" fmla="*/ 71 h 249"/>
                <a:gd name="T4" fmla="*/ 189 w 199"/>
                <a:gd name="T5" fmla="*/ 35 h 249"/>
                <a:gd name="T6" fmla="*/ 106 w 199"/>
                <a:gd name="T7" fmla="*/ 0 h 249"/>
                <a:gd name="T8" fmla="*/ 31 w 199"/>
                <a:gd name="T9" fmla="*/ 26 h 249"/>
                <a:gd name="T10" fmla="*/ 14 w 199"/>
                <a:gd name="T11" fmla="*/ 70 h 249"/>
                <a:gd name="T12" fmla="*/ 58 w 199"/>
                <a:gd name="T13" fmla="*/ 70 h 249"/>
                <a:gd name="T14" fmla="*/ 105 w 199"/>
                <a:gd name="T15" fmla="*/ 30 h 249"/>
                <a:gd name="T16" fmla="*/ 146 w 199"/>
                <a:gd name="T17" fmla="*/ 46 h 249"/>
                <a:gd name="T18" fmla="*/ 155 w 199"/>
                <a:gd name="T19" fmla="*/ 98 h 249"/>
                <a:gd name="T20" fmla="*/ 123 w 199"/>
                <a:gd name="T21" fmla="*/ 96 h 249"/>
                <a:gd name="T22" fmla="*/ 41 w 199"/>
                <a:gd name="T23" fmla="*/ 112 h 249"/>
                <a:gd name="T24" fmla="*/ 0 w 199"/>
                <a:gd name="T25" fmla="*/ 180 h 249"/>
                <a:gd name="T26" fmla="*/ 83 w 199"/>
                <a:gd name="T27" fmla="*/ 249 h 249"/>
                <a:gd name="T28" fmla="*/ 156 w 199"/>
                <a:gd name="T29" fmla="*/ 207 h 249"/>
                <a:gd name="T30" fmla="*/ 160 w 199"/>
                <a:gd name="T31" fmla="*/ 242 h 249"/>
                <a:gd name="T32" fmla="*/ 199 w 199"/>
                <a:gd name="T33" fmla="*/ 242 h 249"/>
                <a:gd name="T34" fmla="*/ 195 w 199"/>
                <a:gd name="T35" fmla="*/ 183 h 249"/>
                <a:gd name="T36" fmla="*/ 143 w 199"/>
                <a:gd name="T37" fmla="*/ 190 h 249"/>
                <a:gd name="T38" fmla="*/ 93 w 199"/>
                <a:gd name="T39" fmla="*/ 215 h 249"/>
                <a:gd name="T40" fmla="*/ 44 w 199"/>
                <a:gd name="T41" fmla="*/ 174 h 249"/>
                <a:gd name="T42" fmla="*/ 129 w 199"/>
                <a:gd name="T43" fmla="*/ 127 h 249"/>
                <a:gd name="T44" fmla="*/ 154 w 199"/>
                <a:gd name="T45" fmla="*/ 128 h 249"/>
                <a:gd name="T46" fmla="*/ 143 w 199"/>
                <a:gd name="T47" fmla="*/ 190 h 2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99" h="249">
                  <a:moveTo>
                    <a:pt x="195" y="183"/>
                  </a:moveTo>
                  <a:cubicBezTo>
                    <a:pt x="197" y="71"/>
                    <a:pt x="197" y="71"/>
                    <a:pt x="197" y="71"/>
                  </a:cubicBezTo>
                  <a:cubicBezTo>
                    <a:pt x="197" y="60"/>
                    <a:pt x="197" y="49"/>
                    <a:pt x="189" y="35"/>
                  </a:cubicBezTo>
                  <a:cubicBezTo>
                    <a:pt x="177" y="11"/>
                    <a:pt x="140" y="0"/>
                    <a:pt x="106" y="0"/>
                  </a:cubicBezTo>
                  <a:cubicBezTo>
                    <a:pt x="81" y="0"/>
                    <a:pt x="48" y="6"/>
                    <a:pt x="31" y="26"/>
                  </a:cubicBezTo>
                  <a:cubicBezTo>
                    <a:pt x="17" y="41"/>
                    <a:pt x="16" y="58"/>
                    <a:pt x="14" y="70"/>
                  </a:cubicBezTo>
                  <a:cubicBezTo>
                    <a:pt x="58" y="70"/>
                    <a:pt x="58" y="70"/>
                    <a:pt x="58" y="70"/>
                  </a:cubicBezTo>
                  <a:cubicBezTo>
                    <a:pt x="59" y="61"/>
                    <a:pt x="61" y="30"/>
                    <a:pt x="105" y="30"/>
                  </a:cubicBezTo>
                  <a:cubicBezTo>
                    <a:pt x="118" y="30"/>
                    <a:pt x="137" y="34"/>
                    <a:pt x="146" y="46"/>
                  </a:cubicBezTo>
                  <a:cubicBezTo>
                    <a:pt x="155" y="56"/>
                    <a:pt x="155" y="69"/>
                    <a:pt x="155" y="98"/>
                  </a:cubicBezTo>
                  <a:cubicBezTo>
                    <a:pt x="141" y="97"/>
                    <a:pt x="134" y="96"/>
                    <a:pt x="123" y="96"/>
                  </a:cubicBezTo>
                  <a:cubicBezTo>
                    <a:pt x="104" y="96"/>
                    <a:pt x="67" y="98"/>
                    <a:pt x="41" y="112"/>
                  </a:cubicBezTo>
                  <a:cubicBezTo>
                    <a:pt x="7" y="132"/>
                    <a:pt x="0" y="162"/>
                    <a:pt x="0" y="180"/>
                  </a:cubicBezTo>
                  <a:cubicBezTo>
                    <a:pt x="0" y="219"/>
                    <a:pt x="29" y="249"/>
                    <a:pt x="83" y="249"/>
                  </a:cubicBezTo>
                  <a:cubicBezTo>
                    <a:pt x="103" y="249"/>
                    <a:pt x="134" y="246"/>
                    <a:pt x="156" y="207"/>
                  </a:cubicBezTo>
                  <a:cubicBezTo>
                    <a:pt x="156" y="219"/>
                    <a:pt x="157" y="230"/>
                    <a:pt x="160" y="242"/>
                  </a:cubicBezTo>
                  <a:cubicBezTo>
                    <a:pt x="199" y="242"/>
                    <a:pt x="199" y="242"/>
                    <a:pt x="199" y="242"/>
                  </a:cubicBezTo>
                  <a:cubicBezTo>
                    <a:pt x="196" y="218"/>
                    <a:pt x="195" y="187"/>
                    <a:pt x="195" y="183"/>
                  </a:cubicBezTo>
                  <a:close/>
                  <a:moveTo>
                    <a:pt x="143" y="190"/>
                  </a:moveTo>
                  <a:cubicBezTo>
                    <a:pt x="132" y="206"/>
                    <a:pt x="116" y="215"/>
                    <a:pt x="93" y="215"/>
                  </a:cubicBezTo>
                  <a:cubicBezTo>
                    <a:pt x="54" y="215"/>
                    <a:pt x="44" y="189"/>
                    <a:pt x="44" y="174"/>
                  </a:cubicBezTo>
                  <a:cubicBezTo>
                    <a:pt x="44" y="127"/>
                    <a:pt x="111" y="127"/>
                    <a:pt x="129" y="127"/>
                  </a:cubicBezTo>
                  <a:cubicBezTo>
                    <a:pt x="140" y="127"/>
                    <a:pt x="146" y="127"/>
                    <a:pt x="154" y="128"/>
                  </a:cubicBezTo>
                  <a:cubicBezTo>
                    <a:pt x="153" y="161"/>
                    <a:pt x="153" y="174"/>
                    <a:pt x="143" y="19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4225328176"/>
      </p:ext>
    </p:extLst>
  </p:cSld>
  <p:clrMapOvr>
    <a:masterClrMapping/>
  </p:clrMapOvr>
  <p:transition>
    <p:fade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7825" y="1227932"/>
            <a:ext cx="9468000" cy="2152469"/>
          </a:xfrm>
        </p:spPr>
        <p:txBody>
          <a:bodyPr anchor="b"/>
          <a:lstStyle>
            <a:lvl1pPr>
              <a:defRPr sz="5750">
                <a:solidFill>
                  <a:schemeClr val="accent4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77825" y="3465000"/>
            <a:ext cx="4590000" cy="1500187"/>
          </a:xfrm>
        </p:spPr>
        <p:txBody>
          <a:bodyPr/>
          <a:lstStyle>
            <a:lvl1pPr marL="0" indent="0">
              <a:buNone/>
              <a:defRPr sz="1600">
                <a:solidFill>
                  <a:schemeClr val="accent4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7137987-1AD3-4039-8514-9AA51B6AED0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78619" y="6480175"/>
            <a:ext cx="4114844" cy="214158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>
              <a:defRPr sz="700" cap="all" baseline="0">
                <a:solidFill>
                  <a:srgbClr val="9EA7B3"/>
                </a:solidFill>
              </a:defRPr>
            </a:lvl1pPr>
          </a:lstStyle>
          <a:p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6E4FE8-85DD-4774-B156-4091163369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C5ED9EA-C0CB-423E-8DFD-5E715DE6082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9CC380D-5F44-41E8-971E-CDD19ED6F8E3}" type="slidenum">
              <a:rPr lang="en-GB" smtClean="0"/>
              <a:pPr/>
              <a:t>‹Nº›</a:t>
            </a:fld>
            <a:endParaRPr lang="en-GB"/>
          </a:p>
        </p:txBody>
      </p:sp>
      <p:grpSp>
        <p:nvGrpSpPr>
          <p:cNvPr id="12" name="Group 4">
            <a:extLst>
              <a:ext uri="{FF2B5EF4-FFF2-40B4-BE49-F238E27FC236}">
                <a16:creationId xmlns:a16="http://schemas.microsoft.com/office/drawing/2014/main" id="{FA8F7E4E-C767-43A1-BAF7-8E8AE89AD947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10296048" y="6238239"/>
            <a:ext cx="1269026" cy="446803"/>
            <a:chOff x="0" y="1146"/>
            <a:chExt cx="5760" cy="2028"/>
          </a:xfrm>
        </p:grpSpPr>
        <p:sp>
          <p:nvSpPr>
            <p:cNvPr id="13" name="Freeform 5">
              <a:extLst>
                <a:ext uri="{FF2B5EF4-FFF2-40B4-BE49-F238E27FC236}">
                  <a16:creationId xmlns:a16="http://schemas.microsoft.com/office/drawing/2014/main" id="{16C268F1-3C35-46E8-8066-BD8784BC418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0" y="1146"/>
              <a:ext cx="1673" cy="1673"/>
            </a:xfrm>
            <a:custGeom>
              <a:avLst/>
              <a:gdLst>
                <a:gd name="T0" fmla="*/ 349 w 1394"/>
                <a:gd name="T1" fmla="*/ 348 h 1394"/>
                <a:gd name="T2" fmla="*/ 697 w 1394"/>
                <a:gd name="T3" fmla="*/ 0 h 1394"/>
                <a:gd name="T4" fmla="*/ 1045 w 1394"/>
                <a:gd name="T5" fmla="*/ 348 h 1394"/>
                <a:gd name="T6" fmla="*/ 349 w 1394"/>
                <a:gd name="T7" fmla="*/ 348 h 1394"/>
                <a:gd name="T8" fmla="*/ 349 w 1394"/>
                <a:gd name="T9" fmla="*/ 1045 h 1394"/>
                <a:gd name="T10" fmla="*/ 697 w 1394"/>
                <a:gd name="T11" fmla="*/ 1394 h 1394"/>
                <a:gd name="T12" fmla="*/ 1045 w 1394"/>
                <a:gd name="T13" fmla="*/ 1045 h 1394"/>
                <a:gd name="T14" fmla="*/ 349 w 1394"/>
                <a:gd name="T15" fmla="*/ 1045 h 1394"/>
                <a:gd name="T16" fmla="*/ 664 w 1394"/>
                <a:gd name="T17" fmla="*/ 695 h 1394"/>
                <a:gd name="T18" fmla="*/ 349 w 1394"/>
                <a:gd name="T19" fmla="*/ 348 h 1394"/>
                <a:gd name="T20" fmla="*/ 0 w 1394"/>
                <a:gd name="T21" fmla="*/ 697 h 1394"/>
                <a:gd name="T22" fmla="*/ 349 w 1394"/>
                <a:gd name="T23" fmla="*/ 1045 h 1394"/>
                <a:gd name="T24" fmla="*/ 664 w 1394"/>
                <a:gd name="T25" fmla="*/ 698 h 1394"/>
                <a:gd name="T26" fmla="*/ 664 w 1394"/>
                <a:gd name="T27" fmla="*/ 695 h 1394"/>
                <a:gd name="T28" fmla="*/ 730 w 1394"/>
                <a:gd name="T29" fmla="*/ 698 h 1394"/>
                <a:gd name="T30" fmla="*/ 1045 w 1394"/>
                <a:gd name="T31" fmla="*/ 1045 h 1394"/>
                <a:gd name="T32" fmla="*/ 1394 w 1394"/>
                <a:gd name="T33" fmla="*/ 697 h 1394"/>
                <a:gd name="T34" fmla="*/ 1045 w 1394"/>
                <a:gd name="T35" fmla="*/ 348 h 1394"/>
                <a:gd name="T36" fmla="*/ 730 w 1394"/>
                <a:gd name="T37" fmla="*/ 695 h 1394"/>
                <a:gd name="T38" fmla="*/ 730 w 1394"/>
                <a:gd name="T39" fmla="*/ 698 h 13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394" h="1394">
                  <a:moveTo>
                    <a:pt x="349" y="348"/>
                  </a:moveTo>
                  <a:cubicBezTo>
                    <a:pt x="349" y="156"/>
                    <a:pt x="505" y="0"/>
                    <a:pt x="697" y="0"/>
                  </a:cubicBezTo>
                  <a:cubicBezTo>
                    <a:pt x="889" y="0"/>
                    <a:pt x="1045" y="156"/>
                    <a:pt x="1045" y="348"/>
                  </a:cubicBezTo>
                  <a:cubicBezTo>
                    <a:pt x="349" y="348"/>
                    <a:pt x="349" y="348"/>
                    <a:pt x="349" y="348"/>
                  </a:cubicBezTo>
                  <a:moveTo>
                    <a:pt x="349" y="1045"/>
                  </a:moveTo>
                  <a:cubicBezTo>
                    <a:pt x="349" y="1238"/>
                    <a:pt x="505" y="1394"/>
                    <a:pt x="697" y="1394"/>
                  </a:cubicBezTo>
                  <a:cubicBezTo>
                    <a:pt x="889" y="1394"/>
                    <a:pt x="1045" y="1238"/>
                    <a:pt x="1045" y="1045"/>
                  </a:cubicBezTo>
                  <a:lnTo>
                    <a:pt x="349" y="1045"/>
                  </a:lnTo>
                  <a:close/>
                  <a:moveTo>
                    <a:pt x="664" y="695"/>
                  </a:moveTo>
                  <a:cubicBezTo>
                    <a:pt x="487" y="679"/>
                    <a:pt x="349" y="530"/>
                    <a:pt x="349" y="348"/>
                  </a:cubicBezTo>
                  <a:cubicBezTo>
                    <a:pt x="156" y="348"/>
                    <a:pt x="0" y="504"/>
                    <a:pt x="0" y="697"/>
                  </a:cubicBezTo>
                  <a:cubicBezTo>
                    <a:pt x="0" y="889"/>
                    <a:pt x="156" y="1045"/>
                    <a:pt x="349" y="1045"/>
                  </a:cubicBezTo>
                  <a:cubicBezTo>
                    <a:pt x="349" y="864"/>
                    <a:pt x="487" y="715"/>
                    <a:pt x="664" y="698"/>
                  </a:cubicBezTo>
                  <a:lnTo>
                    <a:pt x="664" y="695"/>
                  </a:lnTo>
                  <a:close/>
                  <a:moveTo>
                    <a:pt x="730" y="698"/>
                  </a:moveTo>
                  <a:cubicBezTo>
                    <a:pt x="907" y="715"/>
                    <a:pt x="1045" y="864"/>
                    <a:pt x="1045" y="1045"/>
                  </a:cubicBezTo>
                  <a:cubicBezTo>
                    <a:pt x="1238" y="1045"/>
                    <a:pt x="1394" y="889"/>
                    <a:pt x="1394" y="697"/>
                  </a:cubicBezTo>
                  <a:cubicBezTo>
                    <a:pt x="1394" y="504"/>
                    <a:pt x="1238" y="348"/>
                    <a:pt x="1045" y="348"/>
                  </a:cubicBezTo>
                  <a:cubicBezTo>
                    <a:pt x="1045" y="530"/>
                    <a:pt x="907" y="679"/>
                    <a:pt x="730" y="695"/>
                  </a:cubicBezTo>
                  <a:lnTo>
                    <a:pt x="730" y="698"/>
                  </a:lnTo>
                  <a:close/>
                </a:path>
              </a:pathLst>
            </a:custGeom>
            <a:solidFill>
              <a:srgbClr val="0087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4" name="Rectangle 6">
              <a:extLst>
                <a:ext uri="{FF2B5EF4-FFF2-40B4-BE49-F238E27FC236}">
                  <a16:creationId xmlns:a16="http://schemas.microsoft.com/office/drawing/2014/main" id="{66CC7FD4-33D8-4211-81B0-2DAE669918E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46" y="2761"/>
              <a:ext cx="63" cy="59"/>
            </a:xfrm>
            <a:prstGeom prst="rect">
              <a:avLst/>
            </a:prstGeom>
            <a:solidFill>
              <a:srgbClr val="3742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5" name="Freeform 7">
              <a:extLst>
                <a:ext uri="{FF2B5EF4-FFF2-40B4-BE49-F238E27FC236}">
                  <a16:creationId xmlns:a16="http://schemas.microsoft.com/office/drawing/2014/main" id="{D6982599-E35E-45CA-B6F8-171BB845A76F}"/>
                </a:ext>
              </a:extLst>
            </p:cNvPr>
            <p:cNvSpPr>
              <a:spLocks/>
            </p:cNvSpPr>
            <p:nvPr/>
          </p:nvSpPr>
          <p:spPr bwMode="auto">
            <a:xfrm>
              <a:off x="2091" y="1565"/>
              <a:ext cx="875" cy="843"/>
            </a:xfrm>
            <a:custGeom>
              <a:avLst/>
              <a:gdLst>
                <a:gd name="T0" fmla="*/ 437 w 875"/>
                <a:gd name="T1" fmla="*/ 427 h 843"/>
                <a:gd name="T2" fmla="*/ 267 w 875"/>
                <a:gd name="T3" fmla="*/ 0 h 843"/>
                <a:gd name="T4" fmla="*/ 0 w 875"/>
                <a:gd name="T5" fmla="*/ 0 h 843"/>
                <a:gd name="T6" fmla="*/ 0 w 875"/>
                <a:gd name="T7" fmla="*/ 834 h 843"/>
                <a:gd name="T8" fmla="*/ 179 w 875"/>
                <a:gd name="T9" fmla="*/ 834 h 843"/>
                <a:gd name="T10" fmla="*/ 179 w 875"/>
                <a:gd name="T11" fmla="*/ 242 h 843"/>
                <a:gd name="T12" fmla="*/ 437 w 875"/>
                <a:gd name="T13" fmla="*/ 843 h 843"/>
                <a:gd name="T14" fmla="*/ 437 w 875"/>
                <a:gd name="T15" fmla="*/ 843 h 843"/>
                <a:gd name="T16" fmla="*/ 695 w 875"/>
                <a:gd name="T17" fmla="*/ 242 h 843"/>
                <a:gd name="T18" fmla="*/ 695 w 875"/>
                <a:gd name="T19" fmla="*/ 834 h 843"/>
                <a:gd name="T20" fmla="*/ 875 w 875"/>
                <a:gd name="T21" fmla="*/ 834 h 843"/>
                <a:gd name="T22" fmla="*/ 875 w 875"/>
                <a:gd name="T23" fmla="*/ 0 h 843"/>
                <a:gd name="T24" fmla="*/ 609 w 875"/>
                <a:gd name="T25" fmla="*/ 0 h 843"/>
                <a:gd name="T26" fmla="*/ 437 w 875"/>
                <a:gd name="T27" fmla="*/ 427 h 8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875" h="843">
                  <a:moveTo>
                    <a:pt x="437" y="427"/>
                  </a:moveTo>
                  <a:lnTo>
                    <a:pt x="267" y="0"/>
                  </a:lnTo>
                  <a:lnTo>
                    <a:pt x="0" y="0"/>
                  </a:lnTo>
                  <a:lnTo>
                    <a:pt x="0" y="834"/>
                  </a:lnTo>
                  <a:lnTo>
                    <a:pt x="179" y="834"/>
                  </a:lnTo>
                  <a:lnTo>
                    <a:pt x="179" y="242"/>
                  </a:lnTo>
                  <a:lnTo>
                    <a:pt x="437" y="843"/>
                  </a:lnTo>
                  <a:lnTo>
                    <a:pt x="437" y="843"/>
                  </a:lnTo>
                  <a:lnTo>
                    <a:pt x="695" y="242"/>
                  </a:lnTo>
                  <a:lnTo>
                    <a:pt x="695" y="834"/>
                  </a:lnTo>
                  <a:lnTo>
                    <a:pt x="875" y="834"/>
                  </a:lnTo>
                  <a:lnTo>
                    <a:pt x="875" y="0"/>
                  </a:lnTo>
                  <a:lnTo>
                    <a:pt x="609" y="0"/>
                  </a:lnTo>
                  <a:lnTo>
                    <a:pt x="437" y="427"/>
                  </a:lnTo>
                  <a:close/>
                </a:path>
              </a:pathLst>
            </a:custGeom>
            <a:solidFill>
              <a:srgbClr val="3742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6" name="Freeform 8">
              <a:extLst>
                <a:ext uri="{FF2B5EF4-FFF2-40B4-BE49-F238E27FC236}">
                  <a16:creationId xmlns:a16="http://schemas.microsoft.com/office/drawing/2014/main" id="{CAAD3B0E-3156-41DD-BCDE-640803FAC79E}"/>
                </a:ext>
              </a:extLst>
            </p:cNvPr>
            <p:cNvSpPr>
              <a:spLocks/>
            </p:cNvSpPr>
            <p:nvPr/>
          </p:nvSpPr>
          <p:spPr bwMode="auto">
            <a:xfrm>
              <a:off x="3005" y="2876"/>
              <a:ext cx="432" cy="290"/>
            </a:xfrm>
            <a:custGeom>
              <a:avLst/>
              <a:gdLst>
                <a:gd name="T0" fmla="*/ 274 w 360"/>
                <a:gd name="T1" fmla="*/ 0 h 241"/>
                <a:gd name="T2" fmla="*/ 195 w 360"/>
                <a:gd name="T3" fmla="*/ 44 h 241"/>
                <a:gd name="T4" fmla="*/ 118 w 360"/>
                <a:gd name="T5" fmla="*/ 0 h 241"/>
                <a:gd name="T6" fmla="*/ 44 w 360"/>
                <a:gd name="T7" fmla="*/ 40 h 241"/>
                <a:gd name="T8" fmla="*/ 44 w 360"/>
                <a:gd name="T9" fmla="*/ 6 h 241"/>
                <a:gd name="T10" fmla="*/ 0 w 360"/>
                <a:gd name="T11" fmla="*/ 6 h 241"/>
                <a:gd name="T12" fmla="*/ 1 w 360"/>
                <a:gd name="T13" fmla="*/ 38 h 241"/>
                <a:gd name="T14" fmla="*/ 1 w 360"/>
                <a:gd name="T15" fmla="*/ 241 h 241"/>
                <a:gd name="T16" fmla="*/ 45 w 360"/>
                <a:gd name="T17" fmla="*/ 241 h 241"/>
                <a:gd name="T18" fmla="*/ 45 w 360"/>
                <a:gd name="T19" fmla="*/ 108 h 241"/>
                <a:gd name="T20" fmla="*/ 55 w 360"/>
                <a:gd name="T21" fmla="*/ 60 h 241"/>
                <a:gd name="T22" fmla="*/ 106 w 360"/>
                <a:gd name="T23" fmla="*/ 35 h 241"/>
                <a:gd name="T24" fmla="*/ 158 w 360"/>
                <a:gd name="T25" fmla="*/ 86 h 241"/>
                <a:gd name="T26" fmla="*/ 158 w 360"/>
                <a:gd name="T27" fmla="*/ 241 h 241"/>
                <a:gd name="T28" fmla="*/ 202 w 360"/>
                <a:gd name="T29" fmla="*/ 241 h 241"/>
                <a:gd name="T30" fmla="*/ 202 w 360"/>
                <a:gd name="T31" fmla="*/ 110 h 241"/>
                <a:gd name="T32" fmla="*/ 212 w 360"/>
                <a:gd name="T33" fmla="*/ 59 h 241"/>
                <a:gd name="T34" fmla="*/ 262 w 360"/>
                <a:gd name="T35" fmla="*/ 35 h 241"/>
                <a:gd name="T36" fmla="*/ 307 w 360"/>
                <a:gd name="T37" fmla="*/ 55 h 241"/>
                <a:gd name="T38" fmla="*/ 315 w 360"/>
                <a:gd name="T39" fmla="*/ 91 h 241"/>
                <a:gd name="T40" fmla="*/ 315 w 360"/>
                <a:gd name="T41" fmla="*/ 241 h 241"/>
                <a:gd name="T42" fmla="*/ 360 w 360"/>
                <a:gd name="T43" fmla="*/ 241 h 241"/>
                <a:gd name="T44" fmla="*/ 360 w 360"/>
                <a:gd name="T45" fmla="*/ 84 h 241"/>
                <a:gd name="T46" fmla="*/ 274 w 360"/>
                <a:gd name="T47" fmla="*/ 0 h 2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360" h="241">
                  <a:moveTo>
                    <a:pt x="274" y="0"/>
                  </a:moveTo>
                  <a:cubicBezTo>
                    <a:pt x="222" y="0"/>
                    <a:pt x="203" y="31"/>
                    <a:pt x="195" y="44"/>
                  </a:cubicBezTo>
                  <a:cubicBezTo>
                    <a:pt x="186" y="27"/>
                    <a:pt x="170" y="0"/>
                    <a:pt x="118" y="0"/>
                  </a:cubicBezTo>
                  <a:cubicBezTo>
                    <a:pt x="98" y="0"/>
                    <a:pt x="66" y="4"/>
                    <a:pt x="44" y="40"/>
                  </a:cubicBezTo>
                  <a:cubicBezTo>
                    <a:pt x="44" y="6"/>
                    <a:pt x="44" y="6"/>
                    <a:pt x="44" y="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1" y="38"/>
                    <a:pt x="1" y="38"/>
                    <a:pt x="1" y="38"/>
                  </a:cubicBezTo>
                  <a:cubicBezTo>
                    <a:pt x="1" y="241"/>
                    <a:pt x="1" y="241"/>
                    <a:pt x="1" y="241"/>
                  </a:cubicBezTo>
                  <a:cubicBezTo>
                    <a:pt x="45" y="241"/>
                    <a:pt x="45" y="241"/>
                    <a:pt x="45" y="241"/>
                  </a:cubicBezTo>
                  <a:cubicBezTo>
                    <a:pt x="45" y="108"/>
                    <a:pt x="45" y="108"/>
                    <a:pt x="45" y="108"/>
                  </a:cubicBezTo>
                  <a:cubicBezTo>
                    <a:pt x="45" y="93"/>
                    <a:pt x="45" y="74"/>
                    <a:pt x="55" y="60"/>
                  </a:cubicBezTo>
                  <a:cubicBezTo>
                    <a:pt x="60" y="53"/>
                    <a:pt x="76" y="35"/>
                    <a:pt x="106" y="35"/>
                  </a:cubicBezTo>
                  <a:cubicBezTo>
                    <a:pt x="141" y="35"/>
                    <a:pt x="158" y="57"/>
                    <a:pt x="158" y="86"/>
                  </a:cubicBezTo>
                  <a:cubicBezTo>
                    <a:pt x="158" y="241"/>
                    <a:pt x="158" y="241"/>
                    <a:pt x="158" y="241"/>
                  </a:cubicBezTo>
                  <a:cubicBezTo>
                    <a:pt x="202" y="241"/>
                    <a:pt x="202" y="241"/>
                    <a:pt x="202" y="241"/>
                  </a:cubicBezTo>
                  <a:cubicBezTo>
                    <a:pt x="202" y="110"/>
                    <a:pt x="202" y="110"/>
                    <a:pt x="202" y="110"/>
                  </a:cubicBezTo>
                  <a:cubicBezTo>
                    <a:pt x="202" y="100"/>
                    <a:pt x="202" y="74"/>
                    <a:pt x="212" y="59"/>
                  </a:cubicBezTo>
                  <a:cubicBezTo>
                    <a:pt x="218" y="51"/>
                    <a:pt x="234" y="35"/>
                    <a:pt x="262" y="35"/>
                  </a:cubicBezTo>
                  <a:cubicBezTo>
                    <a:pt x="285" y="35"/>
                    <a:pt x="300" y="44"/>
                    <a:pt x="307" y="55"/>
                  </a:cubicBezTo>
                  <a:cubicBezTo>
                    <a:pt x="311" y="61"/>
                    <a:pt x="315" y="70"/>
                    <a:pt x="315" y="91"/>
                  </a:cubicBezTo>
                  <a:cubicBezTo>
                    <a:pt x="315" y="241"/>
                    <a:pt x="315" y="241"/>
                    <a:pt x="315" y="241"/>
                  </a:cubicBezTo>
                  <a:cubicBezTo>
                    <a:pt x="360" y="241"/>
                    <a:pt x="360" y="241"/>
                    <a:pt x="360" y="241"/>
                  </a:cubicBezTo>
                  <a:cubicBezTo>
                    <a:pt x="360" y="84"/>
                    <a:pt x="360" y="84"/>
                    <a:pt x="360" y="84"/>
                  </a:cubicBezTo>
                  <a:cubicBezTo>
                    <a:pt x="360" y="14"/>
                    <a:pt x="308" y="0"/>
                    <a:pt x="274" y="0"/>
                  </a:cubicBezTo>
                  <a:close/>
                </a:path>
              </a:pathLst>
            </a:custGeom>
            <a:solidFill>
              <a:srgbClr val="3742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7" name="Freeform 9">
              <a:extLst>
                <a:ext uri="{FF2B5EF4-FFF2-40B4-BE49-F238E27FC236}">
                  <a16:creationId xmlns:a16="http://schemas.microsoft.com/office/drawing/2014/main" id="{5E7B899F-FF4B-461F-B45F-AECE6289E61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059" y="2760"/>
              <a:ext cx="395" cy="406"/>
            </a:xfrm>
            <a:custGeom>
              <a:avLst/>
              <a:gdLst>
                <a:gd name="T0" fmla="*/ 230 w 395"/>
                <a:gd name="T1" fmla="*/ 0 h 406"/>
                <a:gd name="T2" fmla="*/ 170 w 395"/>
                <a:gd name="T3" fmla="*/ 0 h 406"/>
                <a:gd name="T4" fmla="*/ 0 w 395"/>
                <a:gd name="T5" fmla="*/ 406 h 406"/>
                <a:gd name="T6" fmla="*/ 57 w 395"/>
                <a:gd name="T7" fmla="*/ 406 h 406"/>
                <a:gd name="T8" fmla="*/ 102 w 395"/>
                <a:gd name="T9" fmla="*/ 300 h 406"/>
                <a:gd name="T10" fmla="*/ 289 w 395"/>
                <a:gd name="T11" fmla="*/ 300 h 406"/>
                <a:gd name="T12" fmla="*/ 333 w 395"/>
                <a:gd name="T13" fmla="*/ 406 h 406"/>
                <a:gd name="T14" fmla="*/ 395 w 395"/>
                <a:gd name="T15" fmla="*/ 406 h 406"/>
                <a:gd name="T16" fmla="*/ 230 w 395"/>
                <a:gd name="T17" fmla="*/ 0 h 406"/>
                <a:gd name="T18" fmla="*/ 120 w 395"/>
                <a:gd name="T19" fmla="*/ 254 h 406"/>
                <a:gd name="T20" fmla="*/ 198 w 395"/>
                <a:gd name="T21" fmla="*/ 56 h 406"/>
                <a:gd name="T22" fmla="*/ 272 w 395"/>
                <a:gd name="T23" fmla="*/ 254 h 406"/>
                <a:gd name="T24" fmla="*/ 120 w 395"/>
                <a:gd name="T25" fmla="*/ 254 h 4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95" h="406">
                  <a:moveTo>
                    <a:pt x="230" y="0"/>
                  </a:moveTo>
                  <a:lnTo>
                    <a:pt x="170" y="0"/>
                  </a:lnTo>
                  <a:lnTo>
                    <a:pt x="0" y="406"/>
                  </a:lnTo>
                  <a:lnTo>
                    <a:pt x="57" y="406"/>
                  </a:lnTo>
                  <a:lnTo>
                    <a:pt x="102" y="300"/>
                  </a:lnTo>
                  <a:lnTo>
                    <a:pt x="289" y="300"/>
                  </a:lnTo>
                  <a:lnTo>
                    <a:pt x="333" y="406"/>
                  </a:lnTo>
                  <a:lnTo>
                    <a:pt x="395" y="406"/>
                  </a:lnTo>
                  <a:lnTo>
                    <a:pt x="230" y="0"/>
                  </a:lnTo>
                  <a:close/>
                  <a:moveTo>
                    <a:pt x="120" y="254"/>
                  </a:moveTo>
                  <a:lnTo>
                    <a:pt x="198" y="56"/>
                  </a:lnTo>
                  <a:lnTo>
                    <a:pt x="272" y="254"/>
                  </a:lnTo>
                  <a:lnTo>
                    <a:pt x="120" y="254"/>
                  </a:lnTo>
                  <a:close/>
                </a:path>
              </a:pathLst>
            </a:custGeom>
            <a:solidFill>
              <a:srgbClr val="3742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8" name="Rectangle 10">
              <a:extLst>
                <a:ext uri="{FF2B5EF4-FFF2-40B4-BE49-F238E27FC236}">
                  <a16:creationId xmlns:a16="http://schemas.microsoft.com/office/drawing/2014/main" id="{66A98A57-82B0-4738-A319-70E7EB234A8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52" y="2884"/>
              <a:ext cx="51" cy="282"/>
            </a:xfrm>
            <a:prstGeom prst="rect">
              <a:avLst/>
            </a:prstGeom>
            <a:solidFill>
              <a:srgbClr val="3742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9" name="Freeform 11">
              <a:extLst>
                <a:ext uri="{FF2B5EF4-FFF2-40B4-BE49-F238E27FC236}">
                  <a16:creationId xmlns:a16="http://schemas.microsoft.com/office/drawing/2014/main" id="{0BDE251D-7F76-48D1-964D-F703F374295C}"/>
                </a:ext>
              </a:extLst>
            </p:cNvPr>
            <p:cNvSpPr>
              <a:spLocks/>
            </p:cNvSpPr>
            <p:nvPr/>
          </p:nvSpPr>
          <p:spPr bwMode="auto">
            <a:xfrm>
              <a:off x="2509" y="2879"/>
              <a:ext cx="246" cy="287"/>
            </a:xfrm>
            <a:custGeom>
              <a:avLst/>
              <a:gdLst>
                <a:gd name="T0" fmla="*/ 120 w 205"/>
                <a:gd name="T1" fmla="*/ 0 h 239"/>
                <a:gd name="T2" fmla="*/ 45 w 205"/>
                <a:gd name="T3" fmla="*/ 42 h 239"/>
                <a:gd name="T4" fmla="*/ 44 w 205"/>
                <a:gd name="T5" fmla="*/ 4 h 239"/>
                <a:gd name="T6" fmla="*/ 0 w 205"/>
                <a:gd name="T7" fmla="*/ 4 h 239"/>
                <a:gd name="T8" fmla="*/ 1 w 205"/>
                <a:gd name="T9" fmla="*/ 31 h 239"/>
                <a:gd name="T10" fmla="*/ 1 w 205"/>
                <a:gd name="T11" fmla="*/ 239 h 239"/>
                <a:gd name="T12" fmla="*/ 45 w 205"/>
                <a:gd name="T13" fmla="*/ 239 h 239"/>
                <a:gd name="T14" fmla="*/ 45 w 205"/>
                <a:gd name="T15" fmla="*/ 104 h 239"/>
                <a:gd name="T16" fmla="*/ 106 w 205"/>
                <a:gd name="T17" fmla="*/ 34 h 239"/>
                <a:gd name="T18" fmla="*/ 148 w 205"/>
                <a:gd name="T19" fmla="*/ 50 h 239"/>
                <a:gd name="T20" fmla="*/ 161 w 205"/>
                <a:gd name="T21" fmla="*/ 90 h 239"/>
                <a:gd name="T22" fmla="*/ 161 w 205"/>
                <a:gd name="T23" fmla="*/ 239 h 239"/>
                <a:gd name="T24" fmla="*/ 205 w 205"/>
                <a:gd name="T25" fmla="*/ 239 h 239"/>
                <a:gd name="T26" fmla="*/ 205 w 205"/>
                <a:gd name="T27" fmla="*/ 80 h 239"/>
                <a:gd name="T28" fmla="*/ 120 w 205"/>
                <a:gd name="T29" fmla="*/ 0 h 2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05" h="239">
                  <a:moveTo>
                    <a:pt x="120" y="0"/>
                  </a:moveTo>
                  <a:cubicBezTo>
                    <a:pt x="67" y="0"/>
                    <a:pt x="50" y="33"/>
                    <a:pt x="45" y="42"/>
                  </a:cubicBezTo>
                  <a:cubicBezTo>
                    <a:pt x="44" y="4"/>
                    <a:pt x="44" y="4"/>
                    <a:pt x="44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1" y="31"/>
                    <a:pt x="1" y="31"/>
                    <a:pt x="1" y="31"/>
                  </a:cubicBezTo>
                  <a:cubicBezTo>
                    <a:pt x="1" y="239"/>
                    <a:pt x="1" y="239"/>
                    <a:pt x="1" y="239"/>
                  </a:cubicBezTo>
                  <a:cubicBezTo>
                    <a:pt x="45" y="239"/>
                    <a:pt x="45" y="239"/>
                    <a:pt x="45" y="239"/>
                  </a:cubicBezTo>
                  <a:cubicBezTo>
                    <a:pt x="45" y="104"/>
                    <a:pt x="45" y="104"/>
                    <a:pt x="45" y="104"/>
                  </a:cubicBezTo>
                  <a:cubicBezTo>
                    <a:pt x="45" y="57"/>
                    <a:pt x="74" y="34"/>
                    <a:pt x="106" y="34"/>
                  </a:cubicBezTo>
                  <a:cubicBezTo>
                    <a:pt x="121" y="34"/>
                    <a:pt x="137" y="39"/>
                    <a:pt x="148" y="50"/>
                  </a:cubicBezTo>
                  <a:cubicBezTo>
                    <a:pt x="159" y="60"/>
                    <a:pt x="161" y="74"/>
                    <a:pt x="161" y="90"/>
                  </a:cubicBezTo>
                  <a:cubicBezTo>
                    <a:pt x="161" y="239"/>
                    <a:pt x="161" y="239"/>
                    <a:pt x="161" y="239"/>
                  </a:cubicBezTo>
                  <a:cubicBezTo>
                    <a:pt x="205" y="239"/>
                    <a:pt x="205" y="239"/>
                    <a:pt x="205" y="239"/>
                  </a:cubicBezTo>
                  <a:cubicBezTo>
                    <a:pt x="205" y="80"/>
                    <a:pt x="205" y="80"/>
                    <a:pt x="205" y="80"/>
                  </a:cubicBezTo>
                  <a:cubicBezTo>
                    <a:pt x="205" y="8"/>
                    <a:pt x="141" y="0"/>
                    <a:pt x="120" y="0"/>
                  </a:cubicBezTo>
                  <a:close/>
                </a:path>
              </a:pathLst>
            </a:custGeom>
            <a:solidFill>
              <a:srgbClr val="3742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0" name="Freeform 12">
              <a:extLst>
                <a:ext uri="{FF2B5EF4-FFF2-40B4-BE49-F238E27FC236}">
                  <a16:creationId xmlns:a16="http://schemas.microsoft.com/office/drawing/2014/main" id="{83B53EEA-6F3A-4036-9972-A3D862EDA44E}"/>
                </a:ext>
              </a:extLst>
            </p:cNvPr>
            <p:cNvSpPr>
              <a:spLocks/>
            </p:cNvSpPr>
            <p:nvPr/>
          </p:nvSpPr>
          <p:spPr bwMode="auto">
            <a:xfrm>
              <a:off x="3027" y="1550"/>
              <a:ext cx="644" cy="881"/>
            </a:xfrm>
            <a:custGeom>
              <a:avLst/>
              <a:gdLst>
                <a:gd name="T0" fmla="*/ 5 w 537"/>
                <a:gd name="T1" fmla="*/ 489 h 734"/>
                <a:gd name="T2" fmla="*/ 256 w 537"/>
                <a:gd name="T3" fmla="*/ 730 h 734"/>
                <a:gd name="T4" fmla="*/ 537 w 537"/>
                <a:gd name="T5" fmla="*/ 513 h 734"/>
                <a:gd name="T6" fmla="*/ 291 w 537"/>
                <a:gd name="T7" fmla="*/ 299 h 734"/>
                <a:gd name="T8" fmla="*/ 172 w 537"/>
                <a:gd name="T9" fmla="*/ 203 h 734"/>
                <a:gd name="T10" fmla="*/ 276 w 537"/>
                <a:gd name="T11" fmla="*/ 115 h 734"/>
                <a:gd name="T12" fmla="*/ 384 w 537"/>
                <a:gd name="T13" fmla="*/ 217 h 734"/>
                <a:gd name="T14" fmla="*/ 519 w 537"/>
                <a:gd name="T15" fmla="*/ 217 h 734"/>
                <a:gd name="T16" fmla="*/ 287 w 537"/>
                <a:gd name="T17" fmla="*/ 0 h 734"/>
                <a:gd name="T18" fmla="*/ 24 w 537"/>
                <a:gd name="T19" fmla="*/ 216 h 734"/>
                <a:gd name="T20" fmla="*/ 239 w 537"/>
                <a:gd name="T21" fmla="*/ 423 h 734"/>
                <a:gd name="T22" fmla="*/ 389 w 537"/>
                <a:gd name="T23" fmla="*/ 524 h 734"/>
                <a:gd name="T24" fmla="*/ 257 w 537"/>
                <a:gd name="T25" fmla="*/ 617 h 734"/>
                <a:gd name="T26" fmla="*/ 148 w 537"/>
                <a:gd name="T27" fmla="*/ 489 h 734"/>
                <a:gd name="T28" fmla="*/ 5 w 537"/>
                <a:gd name="T29" fmla="*/ 489 h 7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37" h="734">
                  <a:moveTo>
                    <a:pt x="5" y="489"/>
                  </a:moveTo>
                  <a:cubicBezTo>
                    <a:pt x="0" y="663"/>
                    <a:pt x="118" y="727"/>
                    <a:pt x="256" y="730"/>
                  </a:cubicBezTo>
                  <a:cubicBezTo>
                    <a:pt x="415" y="734"/>
                    <a:pt x="537" y="666"/>
                    <a:pt x="537" y="513"/>
                  </a:cubicBezTo>
                  <a:cubicBezTo>
                    <a:pt x="537" y="359"/>
                    <a:pt x="399" y="334"/>
                    <a:pt x="291" y="299"/>
                  </a:cubicBezTo>
                  <a:cubicBezTo>
                    <a:pt x="249" y="286"/>
                    <a:pt x="172" y="274"/>
                    <a:pt x="172" y="203"/>
                  </a:cubicBezTo>
                  <a:cubicBezTo>
                    <a:pt x="172" y="143"/>
                    <a:pt x="223" y="115"/>
                    <a:pt x="276" y="115"/>
                  </a:cubicBezTo>
                  <a:cubicBezTo>
                    <a:pt x="344" y="115"/>
                    <a:pt x="379" y="148"/>
                    <a:pt x="384" y="217"/>
                  </a:cubicBezTo>
                  <a:cubicBezTo>
                    <a:pt x="519" y="217"/>
                    <a:pt x="519" y="217"/>
                    <a:pt x="519" y="217"/>
                  </a:cubicBezTo>
                  <a:cubicBezTo>
                    <a:pt x="519" y="80"/>
                    <a:pt x="413" y="0"/>
                    <a:pt x="287" y="0"/>
                  </a:cubicBezTo>
                  <a:cubicBezTo>
                    <a:pt x="161" y="0"/>
                    <a:pt x="24" y="73"/>
                    <a:pt x="24" y="216"/>
                  </a:cubicBezTo>
                  <a:cubicBezTo>
                    <a:pt x="24" y="340"/>
                    <a:pt x="161" y="403"/>
                    <a:pt x="239" y="423"/>
                  </a:cubicBezTo>
                  <a:cubicBezTo>
                    <a:pt x="281" y="434"/>
                    <a:pt x="389" y="447"/>
                    <a:pt x="389" y="524"/>
                  </a:cubicBezTo>
                  <a:cubicBezTo>
                    <a:pt x="389" y="597"/>
                    <a:pt x="313" y="617"/>
                    <a:pt x="257" y="617"/>
                  </a:cubicBezTo>
                  <a:cubicBezTo>
                    <a:pt x="184" y="617"/>
                    <a:pt x="142" y="566"/>
                    <a:pt x="148" y="489"/>
                  </a:cubicBezTo>
                  <a:lnTo>
                    <a:pt x="5" y="489"/>
                  </a:lnTo>
                  <a:close/>
                </a:path>
              </a:pathLst>
            </a:custGeom>
            <a:solidFill>
              <a:srgbClr val="3742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" name="Freeform 13">
              <a:extLst>
                <a:ext uri="{FF2B5EF4-FFF2-40B4-BE49-F238E27FC236}">
                  <a16:creationId xmlns:a16="http://schemas.microsoft.com/office/drawing/2014/main" id="{457DC9C3-4EE1-44EE-93FF-E4F5DC7F359C}"/>
                </a:ext>
              </a:extLst>
            </p:cNvPr>
            <p:cNvSpPr>
              <a:spLocks/>
            </p:cNvSpPr>
            <p:nvPr/>
          </p:nvSpPr>
          <p:spPr bwMode="auto">
            <a:xfrm>
              <a:off x="5287" y="2807"/>
              <a:ext cx="166" cy="363"/>
            </a:xfrm>
            <a:custGeom>
              <a:avLst/>
              <a:gdLst>
                <a:gd name="T0" fmla="*/ 86 w 138"/>
                <a:gd name="T1" fmla="*/ 0 h 303"/>
                <a:gd name="T2" fmla="*/ 42 w 138"/>
                <a:gd name="T3" fmla="*/ 14 h 303"/>
                <a:gd name="T4" fmla="*/ 42 w 138"/>
                <a:gd name="T5" fmla="*/ 64 h 303"/>
                <a:gd name="T6" fmla="*/ 0 w 138"/>
                <a:gd name="T7" fmla="*/ 64 h 303"/>
                <a:gd name="T8" fmla="*/ 0 w 138"/>
                <a:gd name="T9" fmla="*/ 96 h 303"/>
                <a:gd name="T10" fmla="*/ 42 w 138"/>
                <a:gd name="T11" fmla="*/ 96 h 303"/>
                <a:gd name="T12" fmla="*/ 42 w 138"/>
                <a:gd name="T13" fmla="*/ 252 h 303"/>
                <a:gd name="T14" fmla="*/ 101 w 138"/>
                <a:gd name="T15" fmla="*/ 303 h 303"/>
                <a:gd name="T16" fmla="*/ 138 w 138"/>
                <a:gd name="T17" fmla="*/ 300 h 303"/>
                <a:gd name="T18" fmla="*/ 138 w 138"/>
                <a:gd name="T19" fmla="*/ 266 h 303"/>
                <a:gd name="T20" fmla="*/ 117 w 138"/>
                <a:gd name="T21" fmla="*/ 268 h 303"/>
                <a:gd name="T22" fmla="*/ 86 w 138"/>
                <a:gd name="T23" fmla="*/ 237 h 303"/>
                <a:gd name="T24" fmla="*/ 86 w 138"/>
                <a:gd name="T25" fmla="*/ 96 h 303"/>
                <a:gd name="T26" fmla="*/ 138 w 138"/>
                <a:gd name="T27" fmla="*/ 96 h 303"/>
                <a:gd name="T28" fmla="*/ 138 w 138"/>
                <a:gd name="T29" fmla="*/ 63 h 303"/>
                <a:gd name="T30" fmla="*/ 86 w 138"/>
                <a:gd name="T31" fmla="*/ 63 h 303"/>
                <a:gd name="T32" fmla="*/ 86 w 138"/>
                <a:gd name="T33" fmla="*/ 0 h 3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38" h="303">
                  <a:moveTo>
                    <a:pt x="86" y="0"/>
                  </a:moveTo>
                  <a:cubicBezTo>
                    <a:pt x="42" y="14"/>
                    <a:pt x="42" y="14"/>
                    <a:pt x="42" y="14"/>
                  </a:cubicBezTo>
                  <a:cubicBezTo>
                    <a:pt x="42" y="64"/>
                    <a:pt x="42" y="64"/>
                    <a:pt x="42" y="64"/>
                  </a:cubicBezTo>
                  <a:cubicBezTo>
                    <a:pt x="0" y="64"/>
                    <a:pt x="0" y="64"/>
                    <a:pt x="0" y="64"/>
                  </a:cubicBezTo>
                  <a:cubicBezTo>
                    <a:pt x="0" y="96"/>
                    <a:pt x="0" y="96"/>
                    <a:pt x="0" y="96"/>
                  </a:cubicBezTo>
                  <a:cubicBezTo>
                    <a:pt x="42" y="96"/>
                    <a:pt x="42" y="96"/>
                    <a:pt x="42" y="96"/>
                  </a:cubicBezTo>
                  <a:cubicBezTo>
                    <a:pt x="42" y="252"/>
                    <a:pt x="42" y="252"/>
                    <a:pt x="42" y="252"/>
                  </a:cubicBezTo>
                  <a:cubicBezTo>
                    <a:pt x="42" y="291"/>
                    <a:pt x="61" y="303"/>
                    <a:pt x="101" y="303"/>
                  </a:cubicBezTo>
                  <a:cubicBezTo>
                    <a:pt x="117" y="303"/>
                    <a:pt x="130" y="301"/>
                    <a:pt x="138" y="300"/>
                  </a:cubicBezTo>
                  <a:cubicBezTo>
                    <a:pt x="138" y="266"/>
                    <a:pt x="138" y="266"/>
                    <a:pt x="138" y="266"/>
                  </a:cubicBezTo>
                  <a:cubicBezTo>
                    <a:pt x="134" y="267"/>
                    <a:pt x="126" y="268"/>
                    <a:pt x="117" y="268"/>
                  </a:cubicBezTo>
                  <a:cubicBezTo>
                    <a:pt x="86" y="268"/>
                    <a:pt x="86" y="249"/>
                    <a:pt x="86" y="237"/>
                  </a:cubicBezTo>
                  <a:cubicBezTo>
                    <a:pt x="86" y="96"/>
                    <a:pt x="86" y="96"/>
                    <a:pt x="86" y="96"/>
                  </a:cubicBezTo>
                  <a:cubicBezTo>
                    <a:pt x="138" y="96"/>
                    <a:pt x="138" y="96"/>
                    <a:pt x="138" y="96"/>
                  </a:cubicBezTo>
                  <a:cubicBezTo>
                    <a:pt x="138" y="63"/>
                    <a:pt x="138" y="63"/>
                    <a:pt x="138" y="63"/>
                  </a:cubicBezTo>
                  <a:cubicBezTo>
                    <a:pt x="86" y="63"/>
                    <a:pt x="86" y="63"/>
                    <a:pt x="86" y="63"/>
                  </a:cubicBezTo>
                  <a:cubicBezTo>
                    <a:pt x="86" y="0"/>
                    <a:pt x="86" y="0"/>
                    <a:pt x="86" y="0"/>
                  </a:cubicBezTo>
                  <a:close/>
                </a:path>
              </a:pathLst>
            </a:custGeom>
            <a:solidFill>
              <a:srgbClr val="3742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2" name="Rectangle 14">
              <a:extLst>
                <a:ext uri="{FF2B5EF4-FFF2-40B4-BE49-F238E27FC236}">
                  <a16:creationId xmlns:a16="http://schemas.microsoft.com/office/drawing/2014/main" id="{5E9CFE22-AF8D-4E72-9EDC-224A4BE904E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83" y="2761"/>
              <a:ext cx="53" cy="405"/>
            </a:xfrm>
            <a:prstGeom prst="rect">
              <a:avLst/>
            </a:prstGeom>
            <a:solidFill>
              <a:srgbClr val="3742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3" name="Freeform 15">
              <a:extLst>
                <a:ext uri="{FF2B5EF4-FFF2-40B4-BE49-F238E27FC236}">
                  <a16:creationId xmlns:a16="http://schemas.microsoft.com/office/drawing/2014/main" id="{C8233D01-FEDD-444C-9969-6B1A7E4B210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858" y="2875"/>
              <a:ext cx="239" cy="299"/>
            </a:xfrm>
            <a:custGeom>
              <a:avLst/>
              <a:gdLst>
                <a:gd name="T0" fmla="*/ 195 w 199"/>
                <a:gd name="T1" fmla="*/ 183 h 249"/>
                <a:gd name="T2" fmla="*/ 197 w 199"/>
                <a:gd name="T3" fmla="*/ 71 h 249"/>
                <a:gd name="T4" fmla="*/ 189 w 199"/>
                <a:gd name="T5" fmla="*/ 35 h 249"/>
                <a:gd name="T6" fmla="*/ 105 w 199"/>
                <a:gd name="T7" fmla="*/ 0 h 249"/>
                <a:gd name="T8" fmla="*/ 30 w 199"/>
                <a:gd name="T9" fmla="*/ 26 h 249"/>
                <a:gd name="T10" fmla="*/ 13 w 199"/>
                <a:gd name="T11" fmla="*/ 70 h 249"/>
                <a:gd name="T12" fmla="*/ 57 w 199"/>
                <a:gd name="T13" fmla="*/ 70 h 249"/>
                <a:gd name="T14" fmla="*/ 104 w 199"/>
                <a:gd name="T15" fmla="*/ 30 h 249"/>
                <a:gd name="T16" fmla="*/ 145 w 199"/>
                <a:gd name="T17" fmla="*/ 46 h 249"/>
                <a:gd name="T18" fmla="*/ 154 w 199"/>
                <a:gd name="T19" fmla="*/ 98 h 249"/>
                <a:gd name="T20" fmla="*/ 122 w 199"/>
                <a:gd name="T21" fmla="*/ 96 h 249"/>
                <a:gd name="T22" fmla="*/ 41 w 199"/>
                <a:gd name="T23" fmla="*/ 112 h 249"/>
                <a:gd name="T24" fmla="*/ 0 w 199"/>
                <a:gd name="T25" fmla="*/ 180 h 249"/>
                <a:gd name="T26" fmla="*/ 82 w 199"/>
                <a:gd name="T27" fmla="*/ 249 h 249"/>
                <a:gd name="T28" fmla="*/ 155 w 199"/>
                <a:gd name="T29" fmla="*/ 207 h 249"/>
                <a:gd name="T30" fmla="*/ 159 w 199"/>
                <a:gd name="T31" fmla="*/ 242 h 249"/>
                <a:gd name="T32" fmla="*/ 199 w 199"/>
                <a:gd name="T33" fmla="*/ 242 h 249"/>
                <a:gd name="T34" fmla="*/ 195 w 199"/>
                <a:gd name="T35" fmla="*/ 183 h 249"/>
                <a:gd name="T36" fmla="*/ 142 w 199"/>
                <a:gd name="T37" fmla="*/ 190 h 249"/>
                <a:gd name="T38" fmla="*/ 93 w 199"/>
                <a:gd name="T39" fmla="*/ 215 h 249"/>
                <a:gd name="T40" fmla="*/ 44 w 199"/>
                <a:gd name="T41" fmla="*/ 174 h 249"/>
                <a:gd name="T42" fmla="*/ 129 w 199"/>
                <a:gd name="T43" fmla="*/ 127 h 249"/>
                <a:gd name="T44" fmla="*/ 154 w 199"/>
                <a:gd name="T45" fmla="*/ 128 h 249"/>
                <a:gd name="T46" fmla="*/ 142 w 199"/>
                <a:gd name="T47" fmla="*/ 190 h 2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99" h="249">
                  <a:moveTo>
                    <a:pt x="195" y="183"/>
                  </a:moveTo>
                  <a:cubicBezTo>
                    <a:pt x="197" y="71"/>
                    <a:pt x="197" y="71"/>
                    <a:pt x="197" y="71"/>
                  </a:cubicBezTo>
                  <a:cubicBezTo>
                    <a:pt x="197" y="60"/>
                    <a:pt x="196" y="49"/>
                    <a:pt x="189" y="35"/>
                  </a:cubicBezTo>
                  <a:cubicBezTo>
                    <a:pt x="176" y="11"/>
                    <a:pt x="140" y="0"/>
                    <a:pt x="105" y="0"/>
                  </a:cubicBezTo>
                  <a:cubicBezTo>
                    <a:pt x="81" y="0"/>
                    <a:pt x="48" y="6"/>
                    <a:pt x="30" y="26"/>
                  </a:cubicBezTo>
                  <a:cubicBezTo>
                    <a:pt x="16" y="41"/>
                    <a:pt x="15" y="58"/>
                    <a:pt x="13" y="70"/>
                  </a:cubicBezTo>
                  <a:cubicBezTo>
                    <a:pt x="57" y="70"/>
                    <a:pt x="57" y="70"/>
                    <a:pt x="57" y="70"/>
                  </a:cubicBezTo>
                  <a:cubicBezTo>
                    <a:pt x="58" y="61"/>
                    <a:pt x="60" y="30"/>
                    <a:pt x="104" y="30"/>
                  </a:cubicBezTo>
                  <a:cubicBezTo>
                    <a:pt x="117" y="30"/>
                    <a:pt x="136" y="34"/>
                    <a:pt x="145" y="46"/>
                  </a:cubicBezTo>
                  <a:cubicBezTo>
                    <a:pt x="154" y="56"/>
                    <a:pt x="154" y="69"/>
                    <a:pt x="154" y="98"/>
                  </a:cubicBezTo>
                  <a:cubicBezTo>
                    <a:pt x="140" y="97"/>
                    <a:pt x="133" y="96"/>
                    <a:pt x="122" y="96"/>
                  </a:cubicBezTo>
                  <a:cubicBezTo>
                    <a:pt x="103" y="96"/>
                    <a:pt x="66" y="98"/>
                    <a:pt x="41" y="112"/>
                  </a:cubicBezTo>
                  <a:cubicBezTo>
                    <a:pt x="6" y="132"/>
                    <a:pt x="0" y="162"/>
                    <a:pt x="0" y="180"/>
                  </a:cubicBezTo>
                  <a:cubicBezTo>
                    <a:pt x="0" y="219"/>
                    <a:pt x="29" y="249"/>
                    <a:pt x="82" y="249"/>
                  </a:cubicBezTo>
                  <a:cubicBezTo>
                    <a:pt x="102" y="249"/>
                    <a:pt x="134" y="246"/>
                    <a:pt x="155" y="207"/>
                  </a:cubicBezTo>
                  <a:cubicBezTo>
                    <a:pt x="155" y="219"/>
                    <a:pt x="156" y="230"/>
                    <a:pt x="159" y="242"/>
                  </a:cubicBezTo>
                  <a:cubicBezTo>
                    <a:pt x="199" y="242"/>
                    <a:pt x="199" y="242"/>
                    <a:pt x="199" y="242"/>
                  </a:cubicBezTo>
                  <a:cubicBezTo>
                    <a:pt x="195" y="218"/>
                    <a:pt x="195" y="187"/>
                    <a:pt x="195" y="183"/>
                  </a:cubicBezTo>
                  <a:close/>
                  <a:moveTo>
                    <a:pt x="142" y="190"/>
                  </a:moveTo>
                  <a:cubicBezTo>
                    <a:pt x="132" y="206"/>
                    <a:pt x="115" y="215"/>
                    <a:pt x="93" y="215"/>
                  </a:cubicBezTo>
                  <a:cubicBezTo>
                    <a:pt x="53" y="215"/>
                    <a:pt x="44" y="189"/>
                    <a:pt x="44" y="174"/>
                  </a:cubicBezTo>
                  <a:cubicBezTo>
                    <a:pt x="44" y="127"/>
                    <a:pt x="111" y="127"/>
                    <a:pt x="129" y="127"/>
                  </a:cubicBezTo>
                  <a:cubicBezTo>
                    <a:pt x="139" y="127"/>
                    <a:pt x="146" y="127"/>
                    <a:pt x="154" y="128"/>
                  </a:cubicBezTo>
                  <a:cubicBezTo>
                    <a:pt x="153" y="161"/>
                    <a:pt x="152" y="174"/>
                    <a:pt x="142" y="190"/>
                  </a:cubicBezTo>
                  <a:close/>
                </a:path>
              </a:pathLst>
            </a:custGeom>
            <a:solidFill>
              <a:srgbClr val="3742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4" name="Freeform 16">
              <a:extLst>
                <a:ext uri="{FF2B5EF4-FFF2-40B4-BE49-F238E27FC236}">
                  <a16:creationId xmlns:a16="http://schemas.microsoft.com/office/drawing/2014/main" id="{9E07AE27-7881-48AF-AA8D-CCCBDA20362A}"/>
                </a:ext>
              </a:extLst>
            </p:cNvPr>
            <p:cNvSpPr>
              <a:spLocks/>
            </p:cNvSpPr>
            <p:nvPr/>
          </p:nvSpPr>
          <p:spPr bwMode="auto">
            <a:xfrm>
              <a:off x="5518" y="2761"/>
              <a:ext cx="242" cy="405"/>
            </a:xfrm>
            <a:custGeom>
              <a:avLst/>
              <a:gdLst>
                <a:gd name="T0" fmla="*/ 195 w 202"/>
                <a:gd name="T1" fmla="*/ 135 h 337"/>
                <a:gd name="T2" fmla="*/ 121 w 202"/>
                <a:gd name="T3" fmla="*/ 98 h 337"/>
                <a:gd name="T4" fmla="*/ 44 w 202"/>
                <a:gd name="T5" fmla="*/ 137 h 337"/>
                <a:gd name="T6" fmla="*/ 44 w 202"/>
                <a:gd name="T7" fmla="*/ 0 h 337"/>
                <a:gd name="T8" fmla="*/ 0 w 202"/>
                <a:gd name="T9" fmla="*/ 0 h 337"/>
                <a:gd name="T10" fmla="*/ 0 w 202"/>
                <a:gd name="T11" fmla="*/ 337 h 337"/>
                <a:gd name="T12" fmla="*/ 44 w 202"/>
                <a:gd name="T13" fmla="*/ 337 h 337"/>
                <a:gd name="T14" fmla="*/ 44 w 202"/>
                <a:gd name="T15" fmla="*/ 212 h 337"/>
                <a:gd name="T16" fmla="*/ 52 w 202"/>
                <a:gd name="T17" fmla="*/ 163 h 337"/>
                <a:gd name="T18" fmla="*/ 107 w 202"/>
                <a:gd name="T19" fmla="*/ 131 h 337"/>
                <a:gd name="T20" fmla="*/ 158 w 202"/>
                <a:gd name="T21" fmla="*/ 198 h 337"/>
                <a:gd name="T22" fmla="*/ 158 w 202"/>
                <a:gd name="T23" fmla="*/ 337 h 337"/>
                <a:gd name="T24" fmla="*/ 202 w 202"/>
                <a:gd name="T25" fmla="*/ 337 h 337"/>
                <a:gd name="T26" fmla="*/ 202 w 202"/>
                <a:gd name="T27" fmla="*/ 190 h 337"/>
                <a:gd name="T28" fmla="*/ 195 w 202"/>
                <a:gd name="T29" fmla="*/ 135 h 3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02" h="337">
                  <a:moveTo>
                    <a:pt x="195" y="135"/>
                  </a:moveTo>
                  <a:cubicBezTo>
                    <a:pt x="181" y="107"/>
                    <a:pt x="145" y="98"/>
                    <a:pt x="121" y="98"/>
                  </a:cubicBezTo>
                  <a:cubicBezTo>
                    <a:pt x="88" y="98"/>
                    <a:pt x="59" y="112"/>
                    <a:pt x="44" y="137"/>
                  </a:cubicBezTo>
                  <a:cubicBezTo>
                    <a:pt x="44" y="0"/>
                    <a:pt x="44" y="0"/>
                    <a:pt x="44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37"/>
                    <a:pt x="0" y="337"/>
                    <a:pt x="0" y="337"/>
                  </a:cubicBezTo>
                  <a:cubicBezTo>
                    <a:pt x="44" y="337"/>
                    <a:pt x="44" y="337"/>
                    <a:pt x="44" y="337"/>
                  </a:cubicBezTo>
                  <a:cubicBezTo>
                    <a:pt x="44" y="212"/>
                    <a:pt x="44" y="212"/>
                    <a:pt x="44" y="212"/>
                  </a:cubicBezTo>
                  <a:cubicBezTo>
                    <a:pt x="44" y="198"/>
                    <a:pt x="44" y="176"/>
                    <a:pt x="52" y="163"/>
                  </a:cubicBezTo>
                  <a:cubicBezTo>
                    <a:pt x="58" y="151"/>
                    <a:pt x="74" y="131"/>
                    <a:pt x="107" y="131"/>
                  </a:cubicBezTo>
                  <a:cubicBezTo>
                    <a:pt x="158" y="131"/>
                    <a:pt x="158" y="177"/>
                    <a:pt x="158" y="198"/>
                  </a:cubicBezTo>
                  <a:cubicBezTo>
                    <a:pt x="158" y="337"/>
                    <a:pt x="158" y="337"/>
                    <a:pt x="158" y="337"/>
                  </a:cubicBezTo>
                  <a:cubicBezTo>
                    <a:pt x="202" y="337"/>
                    <a:pt x="202" y="337"/>
                    <a:pt x="202" y="337"/>
                  </a:cubicBezTo>
                  <a:cubicBezTo>
                    <a:pt x="202" y="190"/>
                    <a:pt x="202" y="190"/>
                    <a:pt x="202" y="190"/>
                  </a:cubicBezTo>
                  <a:cubicBezTo>
                    <a:pt x="202" y="156"/>
                    <a:pt x="199" y="145"/>
                    <a:pt x="195" y="135"/>
                  </a:cubicBezTo>
                  <a:close/>
                </a:path>
              </a:pathLst>
            </a:custGeom>
            <a:solidFill>
              <a:srgbClr val="3742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5" name="Freeform 17">
              <a:extLst>
                <a:ext uri="{FF2B5EF4-FFF2-40B4-BE49-F238E27FC236}">
                  <a16:creationId xmlns:a16="http://schemas.microsoft.com/office/drawing/2014/main" id="{494E017C-9427-4951-9752-B75D60FC2FE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545" y="2876"/>
              <a:ext cx="258" cy="298"/>
            </a:xfrm>
            <a:custGeom>
              <a:avLst/>
              <a:gdLst>
                <a:gd name="T0" fmla="*/ 110 w 215"/>
                <a:gd name="T1" fmla="*/ 0 h 248"/>
                <a:gd name="T2" fmla="*/ 46 w 215"/>
                <a:gd name="T3" fmla="*/ 18 h 248"/>
                <a:gd name="T4" fmla="*/ 0 w 215"/>
                <a:gd name="T5" fmla="*/ 128 h 248"/>
                <a:gd name="T6" fmla="*/ 109 w 215"/>
                <a:gd name="T7" fmla="*/ 248 h 248"/>
                <a:gd name="T8" fmla="*/ 190 w 215"/>
                <a:gd name="T9" fmla="*/ 217 h 248"/>
                <a:gd name="T10" fmla="*/ 210 w 215"/>
                <a:gd name="T11" fmla="*/ 167 h 248"/>
                <a:gd name="T12" fmla="*/ 166 w 215"/>
                <a:gd name="T13" fmla="*/ 167 h 248"/>
                <a:gd name="T14" fmla="*/ 111 w 215"/>
                <a:gd name="T15" fmla="*/ 216 h 248"/>
                <a:gd name="T16" fmla="*/ 43 w 215"/>
                <a:gd name="T17" fmla="*/ 131 h 248"/>
                <a:gd name="T18" fmla="*/ 212 w 215"/>
                <a:gd name="T19" fmla="*/ 131 h 248"/>
                <a:gd name="T20" fmla="*/ 110 w 215"/>
                <a:gd name="T21" fmla="*/ 0 h 248"/>
                <a:gd name="T22" fmla="*/ 45 w 215"/>
                <a:gd name="T23" fmla="*/ 101 h 248"/>
                <a:gd name="T24" fmla="*/ 109 w 215"/>
                <a:gd name="T25" fmla="*/ 32 h 248"/>
                <a:gd name="T26" fmla="*/ 167 w 215"/>
                <a:gd name="T27" fmla="*/ 101 h 248"/>
                <a:gd name="T28" fmla="*/ 45 w 215"/>
                <a:gd name="T29" fmla="*/ 101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15" h="248">
                  <a:moveTo>
                    <a:pt x="110" y="0"/>
                  </a:moveTo>
                  <a:cubicBezTo>
                    <a:pt x="97" y="0"/>
                    <a:pt x="69" y="2"/>
                    <a:pt x="46" y="18"/>
                  </a:cubicBezTo>
                  <a:cubicBezTo>
                    <a:pt x="9" y="43"/>
                    <a:pt x="0" y="82"/>
                    <a:pt x="0" y="128"/>
                  </a:cubicBezTo>
                  <a:cubicBezTo>
                    <a:pt x="0" y="202"/>
                    <a:pt x="35" y="248"/>
                    <a:pt x="109" y="248"/>
                  </a:cubicBezTo>
                  <a:cubicBezTo>
                    <a:pt x="156" y="248"/>
                    <a:pt x="179" y="228"/>
                    <a:pt x="190" y="217"/>
                  </a:cubicBezTo>
                  <a:cubicBezTo>
                    <a:pt x="207" y="198"/>
                    <a:pt x="209" y="179"/>
                    <a:pt x="210" y="167"/>
                  </a:cubicBezTo>
                  <a:cubicBezTo>
                    <a:pt x="166" y="167"/>
                    <a:pt x="166" y="167"/>
                    <a:pt x="166" y="167"/>
                  </a:cubicBezTo>
                  <a:cubicBezTo>
                    <a:pt x="162" y="201"/>
                    <a:pt x="139" y="216"/>
                    <a:pt x="111" y="216"/>
                  </a:cubicBezTo>
                  <a:cubicBezTo>
                    <a:pt x="63" y="216"/>
                    <a:pt x="43" y="180"/>
                    <a:pt x="43" y="131"/>
                  </a:cubicBezTo>
                  <a:cubicBezTo>
                    <a:pt x="212" y="131"/>
                    <a:pt x="212" y="131"/>
                    <a:pt x="212" y="131"/>
                  </a:cubicBezTo>
                  <a:cubicBezTo>
                    <a:pt x="213" y="93"/>
                    <a:pt x="215" y="0"/>
                    <a:pt x="110" y="0"/>
                  </a:cubicBezTo>
                  <a:close/>
                  <a:moveTo>
                    <a:pt x="45" y="101"/>
                  </a:moveTo>
                  <a:cubicBezTo>
                    <a:pt x="46" y="49"/>
                    <a:pt x="81" y="32"/>
                    <a:pt x="109" y="32"/>
                  </a:cubicBezTo>
                  <a:cubicBezTo>
                    <a:pt x="164" y="32"/>
                    <a:pt x="168" y="78"/>
                    <a:pt x="167" y="101"/>
                  </a:cubicBezTo>
                  <a:lnTo>
                    <a:pt x="45" y="101"/>
                  </a:lnTo>
                  <a:close/>
                </a:path>
              </a:pathLst>
            </a:custGeom>
            <a:solidFill>
              <a:srgbClr val="3742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6" name="Freeform 18">
              <a:extLst>
                <a:ext uri="{FF2B5EF4-FFF2-40B4-BE49-F238E27FC236}">
                  <a16:creationId xmlns:a16="http://schemas.microsoft.com/office/drawing/2014/main" id="{9D0852CF-415F-4BC1-9B76-CB26E5A59DE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744" y="1564"/>
              <a:ext cx="713" cy="835"/>
            </a:xfrm>
            <a:custGeom>
              <a:avLst/>
              <a:gdLst>
                <a:gd name="T0" fmla="*/ 222 w 594"/>
                <a:gd name="T1" fmla="*/ 0 h 696"/>
                <a:gd name="T2" fmla="*/ 0 w 594"/>
                <a:gd name="T3" fmla="*/ 0 h 696"/>
                <a:gd name="T4" fmla="*/ 0 w 594"/>
                <a:gd name="T5" fmla="*/ 696 h 696"/>
                <a:gd name="T6" fmla="*/ 222 w 594"/>
                <a:gd name="T7" fmla="*/ 696 h 696"/>
                <a:gd name="T8" fmla="*/ 594 w 594"/>
                <a:gd name="T9" fmla="*/ 349 h 696"/>
                <a:gd name="T10" fmla="*/ 222 w 594"/>
                <a:gd name="T11" fmla="*/ 0 h 696"/>
                <a:gd name="T12" fmla="*/ 212 w 594"/>
                <a:gd name="T13" fmla="*/ 570 h 696"/>
                <a:gd name="T14" fmla="*/ 150 w 594"/>
                <a:gd name="T15" fmla="*/ 570 h 696"/>
                <a:gd name="T16" fmla="*/ 150 w 594"/>
                <a:gd name="T17" fmla="*/ 128 h 696"/>
                <a:gd name="T18" fmla="*/ 212 w 594"/>
                <a:gd name="T19" fmla="*/ 128 h 696"/>
                <a:gd name="T20" fmla="*/ 442 w 594"/>
                <a:gd name="T21" fmla="*/ 349 h 696"/>
                <a:gd name="T22" fmla="*/ 212 w 594"/>
                <a:gd name="T23" fmla="*/ 570 h 6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94" h="696">
                  <a:moveTo>
                    <a:pt x="222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696"/>
                    <a:pt x="0" y="696"/>
                    <a:pt x="0" y="696"/>
                  </a:cubicBezTo>
                  <a:cubicBezTo>
                    <a:pt x="222" y="696"/>
                    <a:pt x="222" y="696"/>
                    <a:pt x="222" y="696"/>
                  </a:cubicBezTo>
                  <a:cubicBezTo>
                    <a:pt x="407" y="696"/>
                    <a:pt x="594" y="590"/>
                    <a:pt x="594" y="349"/>
                  </a:cubicBezTo>
                  <a:cubicBezTo>
                    <a:pt x="594" y="108"/>
                    <a:pt x="407" y="0"/>
                    <a:pt x="222" y="0"/>
                  </a:cubicBezTo>
                  <a:close/>
                  <a:moveTo>
                    <a:pt x="212" y="570"/>
                  </a:moveTo>
                  <a:cubicBezTo>
                    <a:pt x="150" y="570"/>
                    <a:pt x="150" y="570"/>
                    <a:pt x="150" y="570"/>
                  </a:cubicBezTo>
                  <a:cubicBezTo>
                    <a:pt x="150" y="128"/>
                    <a:pt x="150" y="128"/>
                    <a:pt x="150" y="128"/>
                  </a:cubicBezTo>
                  <a:cubicBezTo>
                    <a:pt x="212" y="128"/>
                    <a:pt x="212" y="128"/>
                    <a:pt x="212" y="128"/>
                  </a:cubicBezTo>
                  <a:cubicBezTo>
                    <a:pt x="381" y="128"/>
                    <a:pt x="442" y="238"/>
                    <a:pt x="442" y="349"/>
                  </a:cubicBezTo>
                  <a:cubicBezTo>
                    <a:pt x="442" y="459"/>
                    <a:pt x="381" y="570"/>
                    <a:pt x="212" y="570"/>
                  </a:cubicBezTo>
                  <a:close/>
                </a:path>
              </a:pathLst>
            </a:custGeom>
            <a:solidFill>
              <a:srgbClr val="3742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7" name="Rectangle 19">
              <a:extLst>
                <a:ext uri="{FF2B5EF4-FFF2-40B4-BE49-F238E27FC236}">
                  <a16:creationId xmlns:a16="http://schemas.microsoft.com/office/drawing/2014/main" id="{78F90199-DD10-4B36-8EEC-7789F3831E9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49" y="2761"/>
              <a:ext cx="53" cy="405"/>
            </a:xfrm>
            <a:prstGeom prst="rect">
              <a:avLst/>
            </a:prstGeom>
            <a:solidFill>
              <a:srgbClr val="3742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8" name="Freeform 20">
              <a:extLst>
                <a:ext uri="{FF2B5EF4-FFF2-40B4-BE49-F238E27FC236}">
                  <a16:creationId xmlns:a16="http://schemas.microsoft.com/office/drawing/2014/main" id="{FCF48EF9-D308-4303-9B7C-1A7075B77263}"/>
                </a:ext>
              </a:extLst>
            </p:cNvPr>
            <p:cNvSpPr>
              <a:spLocks/>
            </p:cNvSpPr>
            <p:nvPr/>
          </p:nvSpPr>
          <p:spPr bwMode="auto">
            <a:xfrm>
              <a:off x="4160" y="2760"/>
              <a:ext cx="304" cy="406"/>
            </a:xfrm>
            <a:custGeom>
              <a:avLst/>
              <a:gdLst>
                <a:gd name="T0" fmla="*/ 248 w 304"/>
                <a:gd name="T1" fmla="*/ 174 h 406"/>
                <a:gd name="T2" fmla="*/ 56 w 304"/>
                <a:gd name="T3" fmla="*/ 174 h 406"/>
                <a:gd name="T4" fmla="*/ 56 w 304"/>
                <a:gd name="T5" fmla="*/ 0 h 406"/>
                <a:gd name="T6" fmla="*/ 0 w 304"/>
                <a:gd name="T7" fmla="*/ 0 h 406"/>
                <a:gd name="T8" fmla="*/ 0 w 304"/>
                <a:gd name="T9" fmla="*/ 406 h 406"/>
                <a:gd name="T10" fmla="*/ 56 w 304"/>
                <a:gd name="T11" fmla="*/ 406 h 406"/>
                <a:gd name="T12" fmla="*/ 56 w 304"/>
                <a:gd name="T13" fmla="*/ 223 h 406"/>
                <a:gd name="T14" fmla="*/ 248 w 304"/>
                <a:gd name="T15" fmla="*/ 223 h 406"/>
                <a:gd name="T16" fmla="*/ 248 w 304"/>
                <a:gd name="T17" fmla="*/ 406 h 406"/>
                <a:gd name="T18" fmla="*/ 304 w 304"/>
                <a:gd name="T19" fmla="*/ 406 h 406"/>
                <a:gd name="T20" fmla="*/ 304 w 304"/>
                <a:gd name="T21" fmla="*/ 0 h 406"/>
                <a:gd name="T22" fmla="*/ 248 w 304"/>
                <a:gd name="T23" fmla="*/ 0 h 406"/>
                <a:gd name="T24" fmla="*/ 248 w 304"/>
                <a:gd name="T25" fmla="*/ 174 h 4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04" h="406">
                  <a:moveTo>
                    <a:pt x="248" y="174"/>
                  </a:moveTo>
                  <a:lnTo>
                    <a:pt x="56" y="174"/>
                  </a:lnTo>
                  <a:lnTo>
                    <a:pt x="56" y="0"/>
                  </a:lnTo>
                  <a:lnTo>
                    <a:pt x="0" y="0"/>
                  </a:lnTo>
                  <a:lnTo>
                    <a:pt x="0" y="406"/>
                  </a:lnTo>
                  <a:lnTo>
                    <a:pt x="56" y="406"/>
                  </a:lnTo>
                  <a:lnTo>
                    <a:pt x="56" y="223"/>
                  </a:lnTo>
                  <a:lnTo>
                    <a:pt x="248" y="223"/>
                  </a:lnTo>
                  <a:lnTo>
                    <a:pt x="248" y="406"/>
                  </a:lnTo>
                  <a:lnTo>
                    <a:pt x="304" y="406"/>
                  </a:lnTo>
                  <a:lnTo>
                    <a:pt x="304" y="0"/>
                  </a:lnTo>
                  <a:lnTo>
                    <a:pt x="248" y="0"/>
                  </a:lnTo>
                  <a:lnTo>
                    <a:pt x="248" y="174"/>
                  </a:lnTo>
                  <a:close/>
                </a:path>
              </a:pathLst>
            </a:custGeom>
            <a:solidFill>
              <a:srgbClr val="3742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9" name="Freeform 21">
              <a:extLst>
                <a:ext uri="{FF2B5EF4-FFF2-40B4-BE49-F238E27FC236}">
                  <a16:creationId xmlns:a16="http://schemas.microsoft.com/office/drawing/2014/main" id="{94DE4FC1-52EB-4552-86AB-940E8D9A176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516" y="2875"/>
              <a:ext cx="239" cy="299"/>
            </a:xfrm>
            <a:custGeom>
              <a:avLst/>
              <a:gdLst>
                <a:gd name="T0" fmla="*/ 195 w 199"/>
                <a:gd name="T1" fmla="*/ 183 h 249"/>
                <a:gd name="T2" fmla="*/ 197 w 199"/>
                <a:gd name="T3" fmla="*/ 71 h 249"/>
                <a:gd name="T4" fmla="*/ 189 w 199"/>
                <a:gd name="T5" fmla="*/ 35 h 249"/>
                <a:gd name="T6" fmla="*/ 106 w 199"/>
                <a:gd name="T7" fmla="*/ 0 h 249"/>
                <a:gd name="T8" fmla="*/ 31 w 199"/>
                <a:gd name="T9" fmla="*/ 26 h 249"/>
                <a:gd name="T10" fmla="*/ 14 w 199"/>
                <a:gd name="T11" fmla="*/ 70 h 249"/>
                <a:gd name="T12" fmla="*/ 58 w 199"/>
                <a:gd name="T13" fmla="*/ 70 h 249"/>
                <a:gd name="T14" fmla="*/ 105 w 199"/>
                <a:gd name="T15" fmla="*/ 30 h 249"/>
                <a:gd name="T16" fmla="*/ 146 w 199"/>
                <a:gd name="T17" fmla="*/ 46 h 249"/>
                <a:gd name="T18" fmla="*/ 155 w 199"/>
                <a:gd name="T19" fmla="*/ 98 h 249"/>
                <a:gd name="T20" fmla="*/ 123 w 199"/>
                <a:gd name="T21" fmla="*/ 96 h 249"/>
                <a:gd name="T22" fmla="*/ 41 w 199"/>
                <a:gd name="T23" fmla="*/ 112 h 249"/>
                <a:gd name="T24" fmla="*/ 0 w 199"/>
                <a:gd name="T25" fmla="*/ 180 h 249"/>
                <a:gd name="T26" fmla="*/ 83 w 199"/>
                <a:gd name="T27" fmla="*/ 249 h 249"/>
                <a:gd name="T28" fmla="*/ 156 w 199"/>
                <a:gd name="T29" fmla="*/ 207 h 249"/>
                <a:gd name="T30" fmla="*/ 160 w 199"/>
                <a:gd name="T31" fmla="*/ 242 h 249"/>
                <a:gd name="T32" fmla="*/ 199 w 199"/>
                <a:gd name="T33" fmla="*/ 242 h 249"/>
                <a:gd name="T34" fmla="*/ 195 w 199"/>
                <a:gd name="T35" fmla="*/ 183 h 249"/>
                <a:gd name="T36" fmla="*/ 143 w 199"/>
                <a:gd name="T37" fmla="*/ 190 h 249"/>
                <a:gd name="T38" fmla="*/ 93 w 199"/>
                <a:gd name="T39" fmla="*/ 215 h 249"/>
                <a:gd name="T40" fmla="*/ 44 w 199"/>
                <a:gd name="T41" fmla="*/ 174 h 249"/>
                <a:gd name="T42" fmla="*/ 129 w 199"/>
                <a:gd name="T43" fmla="*/ 127 h 249"/>
                <a:gd name="T44" fmla="*/ 154 w 199"/>
                <a:gd name="T45" fmla="*/ 128 h 249"/>
                <a:gd name="T46" fmla="*/ 143 w 199"/>
                <a:gd name="T47" fmla="*/ 190 h 2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99" h="249">
                  <a:moveTo>
                    <a:pt x="195" y="183"/>
                  </a:moveTo>
                  <a:cubicBezTo>
                    <a:pt x="197" y="71"/>
                    <a:pt x="197" y="71"/>
                    <a:pt x="197" y="71"/>
                  </a:cubicBezTo>
                  <a:cubicBezTo>
                    <a:pt x="197" y="60"/>
                    <a:pt x="197" y="49"/>
                    <a:pt x="189" y="35"/>
                  </a:cubicBezTo>
                  <a:cubicBezTo>
                    <a:pt x="177" y="11"/>
                    <a:pt x="140" y="0"/>
                    <a:pt x="106" y="0"/>
                  </a:cubicBezTo>
                  <a:cubicBezTo>
                    <a:pt x="81" y="0"/>
                    <a:pt x="48" y="6"/>
                    <a:pt x="31" y="26"/>
                  </a:cubicBezTo>
                  <a:cubicBezTo>
                    <a:pt x="17" y="41"/>
                    <a:pt x="16" y="58"/>
                    <a:pt x="14" y="70"/>
                  </a:cubicBezTo>
                  <a:cubicBezTo>
                    <a:pt x="58" y="70"/>
                    <a:pt x="58" y="70"/>
                    <a:pt x="58" y="70"/>
                  </a:cubicBezTo>
                  <a:cubicBezTo>
                    <a:pt x="59" y="61"/>
                    <a:pt x="61" y="30"/>
                    <a:pt x="105" y="30"/>
                  </a:cubicBezTo>
                  <a:cubicBezTo>
                    <a:pt x="118" y="30"/>
                    <a:pt x="137" y="34"/>
                    <a:pt x="146" y="46"/>
                  </a:cubicBezTo>
                  <a:cubicBezTo>
                    <a:pt x="155" y="56"/>
                    <a:pt x="155" y="69"/>
                    <a:pt x="155" y="98"/>
                  </a:cubicBezTo>
                  <a:cubicBezTo>
                    <a:pt x="141" y="97"/>
                    <a:pt x="134" y="96"/>
                    <a:pt x="123" y="96"/>
                  </a:cubicBezTo>
                  <a:cubicBezTo>
                    <a:pt x="104" y="96"/>
                    <a:pt x="67" y="98"/>
                    <a:pt x="41" y="112"/>
                  </a:cubicBezTo>
                  <a:cubicBezTo>
                    <a:pt x="7" y="132"/>
                    <a:pt x="0" y="162"/>
                    <a:pt x="0" y="180"/>
                  </a:cubicBezTo>
                  <a:cubicBezTo>
                    <a:pt x="0" y="219"/>
                    <a:pt x="29" y="249"/>
                    <a:pt x="83" y="249"/>
                  </a:cubicBezTo>
                  <a:cubicBezTo>
                    <a:pt x="103" y="249"/>
                    <a:pt x="134" y="246"/>
                    <a:pt x="156" y="207"/>
                  </a:cubicBezTo>
                  <a:cubicBezTo>
                    <a:pt x="156" y="219"/>
                    <a:pt x="157" y="230"/>
                    <a:pt x="160" y="242"/>
                  </a:cubicBezTo>
                  <a:cubicBezTo>
                    <a:pt x="199" y="242"/>
                    <a:pt x="199" y="242"/>
                    <a:pt x="199" y="242"/>
                  </a:cubicBezTo>
                  <a:cubicBezTo>
                    <a:pt x="196" y="218"/>
                    <a:pt x="195" y="187"/>
                    <a:pt x="195" y="183"/>
                  </a:cubicBezTo>
                  <a:close/>
                  <a:moveTo>
                    <a:pt x="143" y="190"/>
                  </a:moveTo>
                  <a:cubicBezTo>
                    <a:pt x="132" y="206"/>
                    <a:pt x="116" y="215"/>
                    <a:pt x="93" y="215"/>
                  </a:cubicBezTo>
                  <a:cubicBezTo>
                    <a:pt x="54" y="215"/>
                    <a:pt x="44" y="189"/>
                    <a:pt x="44" y="174"/>
                  </a:cubicBezTo>
                  <a:cubicBezTo>
                    <a:pt x="44" y="127"/>
                    <a:pt x="111" y="127"/>
                    <a:pt x="129" y="127"/>
                  </a:cubicBezTo>
                  <a:cubicBezTo>
                    <a:pt x="140" y="127"/>
                    <a:pt x="146" y="127"/>
                    <a:pt x="154" y="128"/>
                  </a:cubicBezTo>
                  <a:cubicBezTo>
                    <a:pt x="153" y="161"/>
                    <a:pt x="153" y="174"/>
                    <a:pt x="143" y="190"/>
                  </a:cubicBezTo>
                  <a:close/>
                </a:path>
              </a:pathLst>
            </a:custGeom>
            <a:solidFill>
              <a:srgbClr val="3742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3562250719"/>
      </p:ext>
    </p:extLst>
  </p:cSld>
  <p:clrMapOvr>
    <a:masterClrMapping/>
  </p:clrMapOvr>
  <p:transition>
    <p:fade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ection Header Teal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7825" y="1228725"/>
            <a:ext cx="9468000" cy="2151675"/>
          </a:xfrm>
        </p:spPr>
        <p:txBody>
          <a:bodyPr anchor="b"/>
          <a:lstStyle>
            <a:lvl1pPr>
              <a:defRPr sz="575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77825" y="3465000"/>
            <a:ext cx="4590000" cy="1500187"/>
          </a:xfrm>
        </p:spPr>
        <p:txBody>
          <a:bodyPr/>
          <a:lstStyle>
            <a:lvl1pPr marL="0" indent="0">
              <a:buNone/>
              <a:defRPr sz="1600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013989A-470D-4F86-A2CA-04215DCCBDC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78619" y="6480175"/>
            <a:ext cx="4114844" cy="214158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>
              <a:defRPr sz="700" cap="all" baseline="0">
                <a:solidFill>
                  <a:srgbClr val="9EA7B3"/>
                </a:solidFill>
              </a:defRPr>
            </a:lvl1pPr>
          </a:lstStyle>
          <a:p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A133C79-2FC5-49E8-8C90-CC225D4F96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35F714B-66A6-4215-944E-86DD4151B4B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9CC380D-5F44-41E8-971E-CDD19ED6F8E3}" type="slidenum">
              <a:rPr lang="en-GB" smtClean="0"/>
              <a:pPr/>
              <a:t>‹Nº›</a:t>
            </a:fld>
            <a:endParaRPr lang="en-GB"/>
          </a:p>
        </p:txBody>
      </p:sp>
      <p:grpSp>
        <p:nvGrpSpPr>
          <p:cNvPr id="12" name="Group 4">
            <a:extLst>
              <a:ext uri="{FF2B5EF4-FFF2-40B4-BE49-F238E27FC236}">
                <a16:creationId xmlns:a16="http://schemas.microsoft.com/office/drawing/2014/main" id="{A95C115B-8DD7-4020-AA7D-234078E9045B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10296048" y="6238239"/>
            <a:ext cx="1269026" cy="446803"/>
            <a:chOff x="0" y="1146"/>
            <a:chExt cx="5760" cy="2028"/>
          </a:xfrm>
          <a:solidFill>
            <a:schemeClr val="bg1"/>
          </a:solidFill>
        </p:grpSpPr>
        <p:sp>
          <p:nvSpPr>
            <p:cNvPr id="13" name="Freeform 5">
              <a:extLst>
                <a:ext uri="{FF2B5EF4-FFF2-40B4-BE49-F238E27FC236}">
                  <a16:creationId xmlns:a16="http://schemas.microsoft.com/office/drawing/2014/main" id="{98761712-2271-44D7-B201-BE269E72944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0" y="1146"/>
              <a:ext cx="1673" cy="1673"/>
            </a:xfrm>
            <a:custGeom>
              <a:avLst/>
              <a:gdLst>
                <a:gd name="T0" fmla="*/ 349 w 1394"/>
                <a:gd name="T1" fmla="*/ 348 h 1394"/>
                <a:gd name="T2" fmla="*/ 697 w 1394"/>
                <a:gd name="T3" fmla="*/ 0 h 1394"/>
                <a:gd name="T4" fmla="*/ 1045 w 1394"/>
                <a:gd name="T5" fmla="*/ 348 h 1394"/>
                <a:gd name="T6" fmla="*/ 349 w 1394"/>
                <a:gd name="T7" fmla="*/ 348 h 1394"/>
                <a:gd name="T8" fmla="*/ 349 w 1394"/>
                <a:gd name="T9" fmla="*/ 1045 h 1394"/>
                <a:gd name="T10" fmla="*/ 697 w 1394"/>
                <a:gd name="T11" fmla="*/ 1394 h 1394"/>
                <a:gd name="T12" fmla="*/ 1045 w 1394"/>
                <a:gd name="T13" fmla="*/ 1045 h 1394"/>
                <a:gd name="T14" fmla="*/ 349 w 1394"/>
                <a:gd name="T15" fmla="*/ 1045 h 1394"/>
                <a:gd name="T16" fmla="*/ 664 w 1394"/>
                <a:gd name="T17" fmla="*/ 695 h 1394"/>
                <a:gd name="T18" fmla="*/ 349 w 1394"/>
                <a:gd name="T19" fmla="*/ 348 h 1394"/>
                <a:gd name="T20" fmla="*/ 0 w 1394"/>
                <a:gd name="T21" fmla="*/ 697 h 1394"/>
                <a:gd name="T22" fmla="*/ 349 w 1394"/>
                <a:gd name="T23" fmla="*/ 1045 h 1394"/>
                <a:gd name="T24" fmla="*/ 664 w 1394"/>
                <a:gd name="T25" fmla="*/ 698 h 1394"/>
                <a:gd name="T26" fmla="*/ 664 w 1394"/>
                <a:gd name="T27" fmla="*/ 695 h 1394"/>
                <a:gd name="T28" fmla="*/ 730 w 1394"/>
                <a:gd name="T29" fmla="*/ 698 h 1394"/>
                <a:gd name="T30" fmla="*/ 1045 w 1394"/>
                <a:gd name="T31" fmla="*/ 1045 h 1394"/>
                <a:gd name="T32" fmla="*/ 1394 w 1394"/>
                <a:gd name="T33" fmla="*/ 697 h 1394"/>
                <a:gd name="T34" fmla="*/ 1045 w 1394"/>
                <a:gd name="T35" fmla="*/ 348 h 1394"/>
                <a:gd name="T36" fmla="*/ 730 w 1394"/>
                <a:gd name="T37" fmla="*/ 695 h 1394"/>
                <a:gd name="T38" fmla="*/ 730 w 1394"/>
                <a:gd name="T39" fmla="*/ 698 h 13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394" h="1394">
                  <a:moveTo>
                    <a:pt x="349" y="348"/>
                  </a:moveTo>
                  <a:cubicBezTo>
                    <a:pt x="349" y="156"/>
                    <a:pt x="505" y="0"/>
                    <a:pt x="697" y="0"/>
                  </a:cubicBezTo>
                  <a:cubicBezTo>
                    <a:pt x="889" y="0"/>
                    <a:pt x="1045" y="156"/>
                    <a:pt x="1045" y="348"/>
                  </a:cubicBezTo>
                  <a:cubicBezTo>
                    <a:pt x="349" y="348"/>
                    <a:pt x="349" y="348"/>
                    <a:pt x="349" y="348"/>
                  </a:cubicBezTo>
                  <a:moveTo>
                    <a:pt x="349" y="1045"/>
                  </a:moveTo>
                  <a:cubicBezTo>
                    <a:pt x="349" y="1238"/>
                    <a:pt x="505" y="1394"/>
                    <a:pt x="697" y="1394"/>
                  </a:cubicBezTo>
                  <a:cubicBezTo>
                    <a:pt x="889" y="1394"/>
                    <a:pt x="1045" y="1238"/>
                    <a:pt x="1045" y="1045"/>
                  </a:cubicBezTo>
                  <a:lnTo>
                    <a:pt x="349" y="1045"/>
                  </a:lnTo>
                  <a:close/>
                  <a:moveTo>
                    <a:pt x="664" y="695"/>
                  </a:moveTo>
                  <a:cubicBezTo>
                    <a:pt x="487" y="679"/>
                    <a:pt x="349" y="530"/>
                    <a:pt x="349" y="348"/>
                  </a:cubicBezTo>
                  <a:cubicBezTo>
                    <a:pt x="156" y="348"/>
                    <a:pt x="0" y="504"/>
                    <a:pt x="0" y="697"/>
                  </a:cubicBezTo>
                  <a:cubicBezTo>
                    <a:pt x="0" y="889"/>
                    <a:pt x="156" y="1045"/>
                    <a:pt x="349" y="1045"/>
                  </a:cubicBezTo>
                  <a:cubicBezTo>
                    <a:pt x="349" y="864"/>
                    <a:pt x="487" y="715"/>
                    <a:pt x="664" y="698"/>
                  </a:cubicBezTo>
                  <a:lnTo>
                    <a:pt x="664" y="695"/>
                  </a:lnTo>
                  <a:close/>
                  <a:moveTo>
                    <a:pt x="730" y="698"/>
                  </a:moveTo>
                  <a:cubicBezTo>
                    <a:pt x="907" y="715"/>
                    <a:pt x="1045" y="864"/>
                    <a:pt x="1045" y="1045"/>
                  </a:cubicBezTo>
                  <a:cubicBezTo>
                    <a:pt x="1238" y="1045"/>
                    <a:pt x="1394" y="889"/>
                    <a:pt x="1394" y="697"/>
                  </a:cubicBezTo>
                  <a:cubicBezTo>
                    <a:pt x="1394" y="504"/>
                    <a:pt x="1238" y="348"/>
                    <a:pt x="1045" y="348"/>
                  </a:cubicBezTo>
                  <a:cubicBezTo>
                    <a:pt x="1045" y="530"/>
                    <a:pt x="907" y="679"/>
                    <a:pt x="730" y="695"/>
                  </a:cubicBezTo>
                  <a:lnTo>
                    <a:pt x="730" y="6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4" name="Rectangle 6">
              <a:extLst>
                <a:ext uri="{FF2B5EF4-FFF2-40B4-BE49-F238E27FC236}">
                  <a16:creationId xmlns:a16="http://schemas.microsoft.com/office/drawing/2014/main" id="{C58583D0-D647-4350-B5EB-77E9CBDF76A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46" y="2761"/>
              <a:ext cx="63" cy="59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5" name="Freeform 7">
              <a:extLst>
                <a:ext uri="{FF2B5EF4-FFF2-40B4-BE49-F238E27FC236}">
                  <a16:creationId xmlns:a16="http://schemas.microsoft.com/office/drawing/2014/main" id="{67602D48-9F6C-4C74-B535-6A154C253899}"/>
                </a:ext>
              </a:extLst>
            </p:cNvPr>
            <p:cNvSpPr>
              <a:spLocks/>
            </p:cNvSpPr>
            <p:nvPr/>
          </p:nvSpPr>
          <p:spPr bwMode="auto">
            <a:xfrm>
              <a:off x="2091" y="1565"/>
              <a:ext cx="875" cy="843"/>
            </a:xfrm>
            <a:custGeom>
              <a:avLst/>
              <a:gdLst>
                <a:gd name="T0" fmla="*/ 437 w 875"/>
                <a:gd name="T1" fmla="*/ 427 h 843"/>
                <a:gd name="T2" fmla="*/ 267 w 875"/>
                <a:gd name="T3" fmla="*/ 0 h 843"/>
                <a:gd name="T4" fmla="*/ 0 w 875"/>
                <a:gd name="T5" fmla="*/ 0 h 843"/>
                <a:gd name="T6" fmla="*/ 0 w 875"/>
                <a:gd name="T7" fmla="*/ 834 h 843"/>
                <a:gd name="T8" fmla="*/ 179 w 875"/>
                <a:gd name="T9" fmla="*/ 834 h 843"/>
                <a:gd name="T10" fmla="*/ 179 w 875"/>
                <a:gd name="T11" fmla="*/ 242 h 843"/>
                <a:gd name="T12" fmla="*/ 437 w 875"/>
                <a:gd name="T13" fmla="*/ 843 h 843"/>
                <a:gd name="T14" fmla="*/ 437 w 875"/>
                <a:gd name="T15" fmla="*/ 843 h 843"/>
                <a:gd name="T16" fmla="*/ 695 w 875"/>
                <a:gd name="T17" fmla="*/ 242 h 843"/>
                <a:gd name="T18" fmla="*/ 695 w 875"/>
                <a:gd name="T19" fmla="*/ 834 h 843"/>
                <a:gd name="T20" fmla="*/ 875 w 875"/>
                <a:gd name="T21" fmla="*/ 834 h 843"/>
                <a:gd name="T22" fmla="*/ 875 w 875"/>
                <a:gd name="T23" fmla="*/ 0 h 843"/>
                <a:gd name="T24" fmla="*/ 609 w 875"/>
                <a:gd name="T25" fmla="*/ 0 h 843"/>
                <a:gd name="T26" fmla="*/ 437 w 875"/>
                <a:gd name="T27" fmla="*/ 427 h 8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875" h="843">
                  <a:moveTo>
                    <a:pt x="437" y="427"/>
                  </a:moveTo>
                  <a:lnTo>
                    <a:pt x="267" y="0"/>
                  </a:lnTo>
                  <a:lnTo>
                    <a:pt x="0" y="0"/>
                  </a:lnTo>
                  <a:lnTo>
                    <a:pt x="0" y="834"/>
                  </a:lnTo>
                  <a:lnTo>
                    <a:pt x="179" y="834"/>
                  </a:lnTo>
                  <a:lnTo>
                    <a:pt x="179" y="242"/>
                  </a:lnTo>
                  <a:lnTo>
                    <a:pt x="437" y="843"/>
                  </a:lnTo>
                  <a:lnTo>
                    <a:pt x="437" y="843"/>
                  </a:lnTo>
                  <a:lnTo>
                    <a:pt x="695" y="242"/>
                  </a:lnTo>
                  <a:lnTo>
                    <a:pt x="695" y="834"/>
                  </a:lnTo>
                  <a:lnTo>
                    <a:pt x="875" y="834"/>
                  </a:lnTo>
                  <a:lnTo>
                    <a:pt x="875" y="0"/>
                  </a:lnTo>
                  <a:lnTo>
                    <a:pt x="609" y="0"/>
                  </a:lnTo>
                  <a:lnTo>
                    <a:pt x="437" y="42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6" name="Freeform 8">
              <a:extLst>
                <a:ext uri="{FF2B5EF4-FFF2-40B4-BE49-F238E27FC236}">
                  <a16:creationId xmlns:a16="http://schemas.microsoft.com/office/drawing/2014/main" id="{43F341F1-3DF9-4CA0-ACFC-990ABE719FED}"/>
                </a:ext>
              </a:extLst>
            </p:cNvPr>
            <p:cNvSpPr>
              <a:spLocks/>
            </p:cNvSpPr>
            <p:nvPr/>
          </p:nvSpPr>
          <p:spPr bwMode="auto">
            <a:xfrm>
              <a:off x="3005" y="2876"/>
              <a:ext cx="432" cy="290"/>
            </a:xfrm>
            <a:custGeom>
              <a:avLst/>
              <a:gdLst>
                <a:gd name="T0" fmla="*/ 274 w 360"/>
                <a:gd name="T1" fmla="*/ 0 h 241"/>
                <a:gd name="T2" fmla="*/ 195 w 360"/>
                <a:gd name="T3" fmla="*/ 44 h 241"/>
                <a:gd name="T4" fmla="*/ 118 w 360"/>
                <a:gd name="T5" fmla="*/ 0 h 241"/>
                <a:gd name="T6" fmla="*/ 44 w 360"/>
                <a:gd name="T7" fmla="*/ 40 h 241"/>
                <a:gd name="T8" fmla="*/ 44 w 360"/>
                <a:gd name="T9" fmla="*/ 6 h 241"/>
                <a:gd name="T10" fmla="*/ 0 w 360"/>
                <a:gd name="T11" fmla="*/ 6 h 241"/>
                <a:gd name="T12" fmla="*/ 1 w 360"/>
                <a:gd name="T13" fmla="*/ 38 h 241"/>
                <a:gd name="T14" fmla="*/ 1 w 360"/>
                <a:gd name="T15" fmla="*/ 241 h 241"/>
                <a:gd name="T16" fmla="*/ 45 w 360"/>
                <a:gd name="T17" fmla="*/ 241 h 241"/>
                <a:gd name="T18" fmla="*/ 45 w 360"/>
                <a:gd name="T19" fmla="*/ 108 h 241"/>
                <a:gd name="T20" fmla="*/ 55 w 360"/>
                <a:gd name="T21" fmla="*/ 60 h 241"/>
                <a:gd name="T22" fmla="*/ 106 w 360"/>
                <a:gd name="T23" fmla="*/ 35 h 241"/>
                <a:gd name="T24" fmla="*/ 158 w 360"/>
                <a:gd name="T25" fmla="*/ 86 h 241"/>
                <a:gd name="T26" fmla="*/ 158 w 360"/>
                <a:gd name="T27" fmla="*/ 241 h 241"/>
                <a:gd name="T28" fmla="*/ 202 w 360"/>
                <a:gd name="T29" fmla="*/ 241 h 241"/>
                <a:gd name="T30" fmla="*/ 202 w 360"/>
                <a:gd name="T31" fmla="*/ 110 h 241"/>
                <a:gd name="T32" fmla="*/ 212 w 360"/>
                <a:gd name="T33" fmla="*/ 59 h 241"/>
                <a:gd name="T34" fmla="*/ 262 w 360"/>
                <a:gd name="T35" fmla="*/ 35 h 241"/>
                <a:gd name="T36" fmla="*/ 307 w 360"/>
                <a:gd name="T37" fmla="*/ 55 h 241"/>
                <a:gd name="T38" fmla="*/ 315 w 360"/>
                <a:gd name="T39" fmla="*/ 91 h 241"/>
                <a:gd name="T40" fmla="*/ 315 w 360"/>
                <a:gd name="T41" fmla="*/ 241 h 241"/>
                <a:gd name="T42" fmla="*/ 360 w 360"/>
                <a:gd name="T43" fmla="*/ 241 h 241"/>
                <a:gd name="T44" fmla="*/ 360 w 360"/>
                <a:gd name="T45" fmla="*/ 84 h 241"/>
                <a:gd name="T46" fmla="*/ 274 w 360"/>
                <a:gd name="T47" fmla="*/ 0 h 2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360" h="241">
                  <a:moveTo>
                    <a:pt x="274" y="0"/>
                  </a:moveTo>
                  <a:cubicBezTo>
                    <a:pt x="222" y="0"/>
                    <a:pt x="203" y="31"/>
                    <a:pt x="195" y="44"/>
                  </a:cubicBezTo>
                  <a:cubicBezTo>
                    <a:pt x="186" y="27"/>
                    <a:pt x="170" y="0"/>
                    <a:pt x="118" y="0"/>
                  </a:cubicBezTo>
                  <a:cubicBezTo>
                    <a:pt x="98" y="0"/>
                    <a:pt x="66" y="4"/>
                    <a:pt x="44" y="40"/>
                  </a:cubicBezTo>
                  <a:cubicBezTo>
                    <a:pt x="44" y="6"/>
                    <a:pt x="44" y="6"/>
                    <a:pt x="44" y="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1" y="38"/>
                    <a:pt x="1" y="38"/>
                    <a:pt x="1" y="38"/>
                  </a:cubicBezTo>
                  <a:cubicBezTo>
                    <a:pt x="1" y="241"/>
                    <a:pt x="1" y="241"/>
                    <a:pt x="1" y="241"/>
                  </a:cubicBezTo>
                  <a:cubicBezTo>
                    <a:pt x="45" y="241"/>
                    <a:pt x="45" y="241"/>
                    <a:pt x="45" y="241"/>
                  </a:cubicBezTo>
                  <a:cubicBezTo>
                    <a:pt x="45" y="108"/>
                    <a:pt x="45" y="108"/>
                    <a:pt x="45" y="108"/>
                  </a:cubicBezTo>
                  <a:cubicBezTo>
                    <a:pt x="45" y="93"/>
                    <a:pt x="45" y="74"/>
                    <a:pt x="55" y="60"/>
                  </a:cubicBezTo>
                  <a:cubicBezTo>
                    <a:pt x="60" y="53"/>
                    <a:pt x="76" y="35"/>
                    <a:pt x="106" y="35"/>
                  </a:cubicBezTo>
                  <a:cubicBezTo>
                    <a:pt x="141" y="35"/>
                    <a:pt x="158" y="57"/>
                    <a:pt x="158" y="86"/>
                  </a:cubicBezTo>
                  <a:cubicBezTo>
                    <a:pt x="158" y="241"/>
                    <a:pt x="158" y="241"/>
                    <a:pt x="158" y="241"/>
                  </a:cubicBezTo>
                  <a:cubicBezTo>
                    <a:pt x="202" y="241"/>
                    <a:pt x="202" y="241"/>
                    <a:pt x="202" y="241"/>
                  </a:cubicBezTo>
                  <a:cubicBezTo>
                    <a:pt x="202" y="110"/>
                    <a:pt x="202" y="110"/>
                    <a:pt x="202" y="110"/>
                  </a:cubicBezTo>
                  <a:cubicBezTo>
                    <a:pt x="202" y="100"/>
                    <a:pt x="202" y="74"/>
                    <a:pt x="212" y="59"/>
                  </a:cubicBezTo>
                  <a:cubicBezTo>
                    <a:pt x="218" y="51"/>
                    <a:pt x="234" y="35"/>
                    <a:pt x="262" y="35"/>
                  </a:cubicBezTo>
                  <a:cubicBezTo>
                    <a:pt x="285" y="35"/>
                    <a:pt x="300" y="44"/>
                    <a:pt x="307" y="55"/>
                  </a:cubicBezTo>
                  <a:cubicBezTo>
                    <a:pt x="311" y="61"/>
                    <a:pt x="315" y="70"/>
                    <a:pt x="315" y="91"/>
                  </a:cubicBezTo>
                  <a:cubicBezTo>
                    <a:pt x="315" y="241"/>
                    <a:pt x="315" y="241"/>
                    <a:pt x="315" y="241"/>
                  </a:cubicBezTo>
                  <a:cubicBezTo>
                    <a:pt x="360" y="241"/>
                    <a:pt x="360" y="241"/>
                    <a:pt x="360" y="241"/>
                  </a:cubicBezTo>
                  <a:cubicBezTo>
                    <a:pt x="360" y="84"/>
                    <a:pt x="360" y="84"/>
                    <a:pt x="360" y="84"/>
                  </a:cubicBezTo>
                  <a:cubicBezTo>
                    <a:pt x="360" y="14"/>
                    <a:pt x="308" y="0"/>
                    <a:pt x="274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7" name="Freeform 9">
              <a:extLst>
                <a:ext uri="{FF2B5EF4-FFF2-40B4-BE49-F238E27FC236}">
                  <a16:creationId xmlns:a16="http://schemas.microsoft.com/office/drawing/2014/main" id="{15307038-0F05-41A0-951F-46AFB8C7A85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059" y="2760"/>
              <a:ext cx="395" cy="406"/>
            </a:xfrm>
            <a:custGeom>
              <a:avLst/>
              <a:gdLst>
                <a:gd name="T0" fmla="*/ 230 w 395"/>
                <a:gd name="T1" fmla="*/ 0 h 406"/>
                <a:gd name="T2" fmla="*/ 170 w 395"/>
                <a:gd name="T3" fmla="*/ 0 h 406"/>
                <a:gd name="T4" fmla="*/ 0 w 395"/>
                <a:gd name="T5" fmla="*/ 406 h 406"/>
                <a:gd name="T6" fmla="*/ 57 w 395"/>
                <a:gd name="T7" fmla="*/ 406 h 406"/>
                <a:gd name="T8" fmla="*/ 102 w 395"/>
                <a:gd name="T9" fmla="*/ 300 h 406"/>
                <a:gd name="T10" fmla="*/ 289 w 395"/>
                <a:gd name="T11" fmla="*/ 300 h 406"/>
                <a:gd name="T12" fmla="*/ 333 w 395"/>
                <a:gd name="T13" fmla="*/ 406 h 406"/>
                <a:gd name="T14" fmla="*/ 395 w 395"/>
                <a:gd name="T15" fmla="*/ 406 h 406"/>
                <a:gd name="T16" fmla="*/ 230 w 395"/>
                <a:gd name="T17" fmla="*/ 0 h 406"/>
                <a:gd name="T18" fmla="*/ 120 w 395"/>
                <a:gd name="T19" fmla="*/ 254 h 406"/>
                <a:gd name="T20" fmla="*/ 198 w 395"/>
                <a:gd name="T21" fmla="*/ 56 h 406"/>
                <a:gd name="T22" fmla="*/ 272 w 395"/>
                <a:gd name="T23" fmla="*/ 254 h 406"/>
                <a:gd name="T24" fmla="*/ 120 w 395"/>
                <a:gd name="T25" fmla="*/ 254 h 4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95" h="406">
                  <a:moveTo>
                    <a:pt x="230" y="0"/>
                  </a:moveTo>
                  <a:lnTo>
                    <a:pt x="170" y="0"/>
                  </a:lnTo>
                  <a:lnTo>
                    <a:pt x="0" y="406"/>
                  </a:lnTo>
                  <a:lnTo>
                    <a:pt x="57" y="406"/>
                  </a:lnTo>
                  <a:lnTo>
                    <a:pt x="102" y="300"/>
                  </a:lnTo>
                  <a:lnTo>
                    <a:pt x="289" y="300"/>
                  </a:lnTo>
                  <a:lnTo>
                    <a:pt x="333" y="406"/>
                  </a:lnTo>
                  <a:lnTo>
                    <a:pt x="395" y="406"/>
                  </a:lnTo>
                  <a:lnTo>
                    <a:pt x="230" y="0"/>
                  </a:lnTo>
                  <a:close/>
                  <a:moveTo>
                    <a:pt x="120" y="254"/>
                  </a:moveTo>
                  <a:lnTo>
                    <a:pt x="198" y="56"/>
                  </a:lnTo>
                  <a:lnTo>
                    <a:pt x="272" y="254"/>
                  </a:lnTo>
                  <a:lnTo>
                    <a:pt x="120" y="25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8" name="Rectangle 10">
              <a:extLst>
                <a:ext uri="{FF2B5EF4-FFF2-40B4-BE49-F238E27FC236}">
                  <a16:creationId xmlns:a16="http://schemas.microsoft.com/office/drawing/2014/main" id="{B6C6F9BD-240D-41BE-B647-911B4500B73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52" y="2884"/>
              <a:ext cx="51" cy="282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9" name="Freeform 11">
              <a:extLst>
                <a:ext uri="{FF2B5EF4-FFF2-40B4-BE49-F238E27FC236}">
                  <a16:creationId xmlns:a16="http://schemas.microsoft.com/office/drawing/2014/main" id="{281DB064-6CDD-4BFD-BCAA-41B374D8ED3D}"/>
                </a:ext>
              </a:extLst>
            </p:cNvPr>
            <p:cNvSpPr>
              <a:spLocks/>
            </p:cNvSpPr>
            <p:nvPr/>
          </p:nvSpPr>
          <p:spPr bwMode="auto">
            <a:xfrm>
              <a:off x="2509" y="2879"/>
              <a:ext cx="246" cy="287"/>
            </a:xfrm>
            <a:custGeom>
              <a:avLst/>
              <a:gdLst>
                <a:gd name="T0" fmla="*/ 120 w 205"/>
                <a:gd name="T1" fmla="*/ 0 h 239"/>
                <a:gd name="T2" fmla="*/ 45 w 205"/>
                <a:gd name="T3" fmla="*/ 42 h 239"/>
                <a:gd name="T4" fmla="*/ 44 w 205"/>
                <a:gd name="T5" fmla="*/ 4 h 239"/>
                <a:gd name="T6" fmla="*/ 0 w 205"/>
                <a:gd name="T7" fmla="*/ 4 h 239"/>
                <a:gd name="T8" fmla="*/ 1 w 205"/>
                <a:gd name="T9" fmla="*/ 31 h 239"/>
                <a:gd name="T10" fmla="*/ 1 w 205"/>
                <a:gd name="T11" fmla="*/ 239 h 239"/>
                <a:gd name="T12" fmla="*/ 45 w 205"/>
                <a:gd name="T13" fmla="*/ 239 h 239"/>
                <a:gd name="T14" fmla="*/ 45 w 205"/>
                <a:gd name="T15" fmla="*/ 104 h 239"/>
                <a:gd name="T16" fmla="*/ 106 w 205"/>
                <a:gd name="T17" fmla="*/ 34 h 239"/>
                <a:gd name="T18" fmla="*/ 148 w 205"/>
                <a:gd name="T19" fmla="*/ 50 h 239"/>
                <a:gd name="T20" fmla="*/ 161 w 205"/>
                <a:gd name="T21" fmla="*/ 90 h 239"/>
                <a:gd name="T22" fmla="*/ 161 w 205"/>
                <a:gd name="T23" fmla="*/ 239 h 239"/>
                <a:gd name="T24" fmla="*/ 205 w 205"/>
                <a:gd name="T25" fmla="*/ 239 h 239"/>
                <a:gd name="T26" fmla="*/ 205 w 205"/>
                <a:gd name="T27" fmla="*/ 80 h 239"/>
                <a:gd name="T28" fmla="*/ 120 w 205"/>
                <a:gd name="T29" fmla="*/ 0 h 2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05" h="239">
                  <a:moveTo>
                    <a:pt x="120" y="0"/>
                  </a:moveTo>
                  <a:cubicBezTo>
                    <a:pt x="67" y="0"/>
                    <a:pt x="50" y="33"/>
                    <a:pt x="45" y="42"/>
                  </a:cubicBezTo>
                  <a:cubicBezTo>
                    <a:pt x="44" y="4"/>
                    <a:pt x="44" y="4"/>
                    <a:pt x="44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1" y="31"/>
                    <a:pt x="1" y="31"/>
                    <a:pt x="1" y="31"/>
                  </a:cubicBezTo>
                  <a:cubicBezTo>
                    <a:pt x="1" y="239"/>
                    <a:pt x="1" y="239"/>
                    <a:pt x="1" y="239"/>
                  </a:cubicBezTo>
                  <a:cubicBezTo>
                    <a:pt x="45" y="239"/>
                    <a:pt x="45" y="239"/>
                    <a:pt x="45" y="239"/>
                  </a:cubicBezTo>
                  <a:cubicBezTo>
                    <a:pt x="45" y="104"/>
                    <a:pt x="45" y="104"/>
                    <a:pt x="45" y="104"/>
                  </a:cubicBezTo>
                  <a:cubicBezTo>
                    <a:pt x="45" y="57"/>
                    <a:pt x="74" y="34"/>
                    <a:pt x="106" y="34"/>
                  </a:cubicBezTo>
                  <a:cubicBezTo>
                    <a:pt x="121" y="34"/>
                    <a:pt x="137" y="39"/>
                    <a:pt x="148" y="50"/>
                  </a:cubicBezTo>
                  <a:cubicBezTo>
                    <a:pt x="159" y="60"/>
                    <a:pt x="161" y="74"/>
                    <a:pt x="161" y="90"/>
                  </a:cubicBezTo>
                  <a:cubicBezTo>
                    <a:pt x="161" y="239"/>
                    <a:pt x="161" y="239"/>
                    <a:pt x="161" y="239"/>
                  </a:cubicBezTo>
                  <a:cubicBezTo>
                    <a:pt x="205" y="239"/>
                    <a:pt x="205" y="239"/>
                    <a:pt x="205" y="239"/>
                  </a:cubicBezTo>
                  <a:cubicBezTo>
                    <a:pt x="205" y="80"/>
                    <a:pt x="205" y="80"/>
                    <a:pt x="205" y="80"/>
                  </a:cubicBezTo>
                  <a:cubicBezTo>
                    <a:pt x="205" y="8"/>
                    <a:pt x="141" y="0"/>
                    <a:pt x="12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0" name="Freeform 12">
              <a:extLst>
                <a:ext uri="{FF2B5EF4-FFF2-40B4-BE49-F238E27FC236}">
                  <a16:creationId xmlns:a16="http://schemas.microsoft.com/office/drawing/2014/main" id="{62301085-FBAF-4274-B1CB-E0E03C99385B}"/>
                </a:ext>
              </a:extLst>
            </p:cNvPr>
            <p:cNvSpPr>
              <a:spLocks/>
            </p:cNvSpPr>
            <p:nvPr/>
          </p:nvSpPr>
          <p:spPr bwMode="auto">
            <a:xfrm>
              <a:off x="3027" y="1550"/>
              <a:ext cx="644" cy="881"/>
            </a:xfrm>
            <a:custGeom>
              <a:avLst/>
              <a:gdLst>
                <a:gd name="T0" fmla="*/ 5 w 537"/>
                <a:gd name="T1" fmla="*/ 489 h 734"/>
                <a:gd name="T2" fmla="*/ 256 w 537"/>
                <a:gd name="T3" fmla="*/ 730 h 734"/>
                <a:gd name="T4" fmla="*/ 537 w 537"/>
                <a:gd name="T5" fmla="*/ 513 h 734"/>
                <a:gd name="T6" fmla="*/ 291 w 537"/>
                <a:gd name="T7" fmla="*/ 299 h 734"/>
                <a:gd name="T8" fmla="*/ 172 w 537"/>
                <a:gd name="T9" fmla="*/ 203 h 734"/>
                <a:gd name="T10" fmla="*/ 276 w 537"/>
                <a:gd name="T11" fmla="*/ 115 h 734"/>
                <a:gd name="T12" fmla="*/ 384 w 537"/>
                <a:gd name="T13" fmla="*/ 217 h 734"/>
                <a:gd name="T14" fmla="*/ 519 w 537"/>
                <a:gd name="T15" fmla="*/ 217 h 734"/>
                <a:gd name="T16" fmla="*/ 287 w 537"/>
                <a:gd name="T17" fmla="*/ 0 h 734"/>
                <a:gd name="T18" fmla="*/ 24 w 537"/>
                <a:gd name="T19" fmla="*/ 216 h 734"/>
                <a:gd name="T20" fmla="*/ 239 w 537"/>
                <a:gd name="T21" fmla="*/ 423 h 734"/>
                <a:gd name="T22" fmla="*/ 389 w 537"/>
                <a:gd name="T23" fmla="*/ 524 h 734"/>
                <a:gd name="T24" fmla="*/ 257 w 537"/>
                <a:gd name="T25" fmla="*/ 617 h 734"/>
                <a:gd name="T26" fmla="*/ 148 w 537"/>
                <a:gd name="T27" fmla="*/ 489 h 734"/>
                <a:gd name="T28" fmla="*/ 5 w 537"/>
                <a:gd name="T29" fmla="*/ 489 h 7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37" h="734">
                  <a:moveTo>
                    <a:pt x="5" y="489"/>
                  </a:moveTo>
                  <a:cubicBezTo>
                    <a:pt x="0" y="663"/>
                    <a:pt x="118" y="727"/>
                    <a:pt x="256" y="730"/>
                  </a:cubicBezTo>
                  <a:cubicBezTo>
                    <a:pt x="415" y="734"/>
                    <a:pt x="537" y="666"/>
                    <a:pt x="537" y="513"/>
                  </a:cubicBezTo>
                  <a:cubicBezTo>
                    <a:pt x="537" y="359"/>
                    <a:pt x="399" y="334"/>
                    <a:pt x="291" y="299"/>
                  </a:cubicBezTo>
                  <a:cubicBezTo>
                    <a:pt x="249" y="286"/>
                    <a:pt x="172" y="274"/>
                    <a:pt x="172" y="203"/>
                  </a:cubicBezTo>
                  <a:cubicBezTo>
                    <a:pt x="172" y="143"/>
                    <a:pt x="223" y="115"/>
                    <a:pt x="276" y="115"/>
                  </a:cubicBezTo>
                  <a:cubicBezTo>
                    <a:pt x="344" y="115"/>
                    <a:pt x="379" y="148"/>
                    <a:pt x="384" y="217"/>
                  </a:cubicBezTo>
                  <a:cubicBezTo>
                    <a:pt x="519" y="217"/>
                    <a:pt x="519" y="217"/>
                    <a:pt x="519" y="217"/>
                  </a:cubicBezTo>
                  <a:cubicBezTo>
                    <a:pt x="519" y="80"/>
                    <a:pt x="413" y="0"/>
                    <a:pt x="287" y="0"/>
                  </a:cubicBezTo>
                  <a:cubicBezTo>
                    <a:pt x="161" y="0"/>
                    <a:pt x="24" y="73"/>
                    <a:pt x="24" y="216"/>
                  </a:cubicBezTo>
                  <a:cubicBezTo>
                    <a:pt x="24" y="340"/>
                    <a:pt x="161" y="403"/>
                    <a:pt x="239" y="423"/>
                  </a:cubicBezTo>
                  <a:cubicBezTo>
                    <a:pt x="281" y="434"/>
                    <a:pt x="389" y="447"/>
                    <a:pt x="389" y="524"/>
                  </a:cubicBezTo>
                  <a:cubicBezTo>
                    <a:pt x="389" y="597"/>
                    <a:pt x="313" y="617"/>
                    <a:pt x="257" y="617"/>
                  </a:cubicBezTo>
                  <a:cubicBezTo>
                    <a:pt x="184" y="617"/>
                    <a:pt x="142" y="566"/>
                    <a:pt x="148" y="489"/>
                  </a:cubicBezTo>
                  <a:lnTo>
                    <a:pt x="5" y="48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" name="Freeform 13">
              <a:extLst>
                <a:ext uri="{FF2B5EF4-FFF2-40B4-BE49-F238E27FC236}">
                  <a16:creationId xmlns:a16="http://schemas.microsoft.com/office/drawing/2014/main" id="{98643FD3-FA7A-4765-81A9-4595A5257754}"/>
                </a:ext>
              </a:extLst>
            </p:cNvPr>
            <p:cNvSpPr>
              <a:spLocks/>
            </p:cNvSpPr>
            <p:nvPr/>
          </p:nvSpPr>
          <p:spPr bwMode="auto">
            <a:xfrm>
              <a:off x="5287" y="2807"/>
              <a:ext cx="166" cy="363"/>
            </a:xfrm>
            <a:custGeom>
              <a:avLst/>
              <a:gdLst>
                <a:gd name="T0" fmla="*/ 86 w 138"/>
                <a:gd name="T1" fmla="*/ 0 h 303"/>
                <a:gd name="T2" fmla="*/ 42 w 138"/>
                <a:gd name="T3" fmla="*/ 14 h 303"/>
                <a:gd name="T4" fmla="*/ 42 w 138"/>
                <a:gd name="T5" fmla="*/ 64 h 303"/>
                <a:gd name="T6" fmla="*/ 0 w 138"/>
                <a:gd name="T7" fmla="*/ 64 h 303"/>
                <a:gd name="T8" fmla="*/ 0 w 138"/>
                <a:gd name="T9" fmla="*/ 96 h 303"/>
                <a:gd name="T10" fmla="*/ 42 w 138"/>
                <a:gd name="T11" fmla="*/ 96 h 303"/>
                <a:gd name="T12" fmla="*/ 42 w 138"/>
                <a:gd name="T13" fmla="*/ 252 h 303"/>
                <a:gd name="T14" fmla="*/ 101 w 138"/>
                <a:gd name="T15" fmla="*/ 303 h 303"/>
                <a:gd name="T16" fmla="*/ 138 w 138"/>
                <a:gd name="T17" fmla="*/ 300 h 303"/>
                <a:gd name="T18" fmla="*/ 138 w 138"/>
                <a:gd name="T19" fmla="*/ 266 h 303"/>
                <a:gd name="T20" fmla="*/ 117 w 138"/>
                <a:gd name="T21" fmla="*/ 268 h 303"/>
                <a:gd name="T22" fmla="*/ 86 w 138"/>
                <a:gd name="T23" fmla="*/ 237 h 303"/>
                <a:gd name="T24" fmla="*/ 86 w 138"/>
                <a:gd name="T25" fmla="*/ 96 h 303"/>
                <a:gd name="T26" fmla="*/ 138 w 138"/>
                <a:gd name="T27" fmla="*/ 96 h 303"/>
                <a:gd name="T28" fmla="*/ 138 w 138"/>
                <a:gd name="T29" fmla="*/ 63 h 303"/>
                <a:gd name="T30" fmla="*/ 86 w 138"/>
                <a:gd name="T31" fmla="*/ 63 h 303"/>
                <a:gd name="T32" fmla="*/ 86 w 138"/>
                <a:gd name="T33" fmla="*/ 0 h 3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38" h="303">
                  <a:moveTo>
                    <a:pt x="86" y="0"/>
                  </a:moveTo>
                  <a:cubicBezTo>
                    <a:pt x="42" y="14"/>
                    <a:pt x="42" y="14"/>
                    <a:pt x="42" y="14"/>
                  </a:cubicBezTo>
                  <a:cubicBezTo>
                    <a:pt x="42" y="64"/>
                    <a:pt x="42" y="64"/>
                    <a:pt x="42" y="64"/>
                  </a:cubicBezTo>
                  <a:cubicBezTo>
                    <a:pt x="0" y="64"/>
                    <a:pt x="0" y="64"/>
                    <a:pt x="0" y="64"/>
                  </a:cubicBezTo>
                  <a:cubicBezTo>
                    <a:pt x="0" y="96"/>
                    <a:pt x="0" y="96"/>
                    <a:pt x="0" y="96"/>
                  </a:cubicBezTo>
                  <a:cubicBezTo>
                    <a:pt x="42" y="96"/>
                    <a:pt x="42" y="96"/>
                    <a:pt x="42" y="96"/>
                  </a:cubicBezTo>
                  <a:cubicBezTo>
                    <a:pt x="42" y="252"/>
                    <a:pt x="42" y="252"/>
                    <a:pt x="42" y="252"/>
                  </a:cubicBezTo>
                  <a:cubicBezTo>
                    <a:pt x="42" y="291"/>
                    <a:pt x="61" y="303"/>
                    <a:pt x="101" y="303"/>
                  </a:cubicBezTo>
                  <a:cubicBezTo>
                    <a:pt x="117" y="303"/>
                    <a:pt x="130" y="301"/>
                    <a:pt x="138" y="300"/>
                  </a:cubicBezTo>
                  <a:cubicBezTo>
                    <a:pt x="138" y="266"/>
                    <a:pt x="138" y="266"/>
                    <a:pt x="138" y="266"/>
                  </a:cubicBezTo>
                  <a:cubicBezTo>
                    <a:pt x="134" y="267"/>
                    <a:pt x="126" y="268"/>
                    <a:pt x="117" y="268"/>
                  </a:cubicBezTo>
                  <a:cubicBezTo>
                    <a:pt x="86" y="268"/>
                    <a:pt x="86" y="249"/>
                    <a:pt x="86" y="237"/>
                  </a:cubicBezTo>
                  <a:cubicBezTo>
                    <a:pt x="86" y="96"/>
                    <a:pt x="86" y="96"/>
                    <a:pt x="86" y="96"/>
                  </a:cubicBezTo>
                  <a:cubicBezTo>
                    <a:pt x="138" y="96"/>
                    <a:pt x="138" y="96"/>
                    <a:pt x="138" y="96"/>
                  </a:cubicBezTo>
                  <a:cubicBezTo>
                    <a:pt x="138" y="63"/>
                    <a:pt x="138" y="63"/>
                    <a:pt x="138" y="63"/>
                  </a:cubicBezTo>
                  <a:cubicBezTo>
                    <a:pt x="86" y="63"/>
                    <a:pt x="86" y="63"/>
                    <a:pt x="86" y="63"/>
                  </a:cubicBezTo>
                  <a:cubicBezTo>
                    <a:pt x="86" y="0"/>
                    <a:pt x="86" y="0"/>
                    <a:pt x="86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2" name="Rectangle 14">
              <a:extLst>
                <a:ext uri="{FF2B5EF4-FFF2-40B4-BE49-F238E27FC236}">
                  <a16:creationId xmlns:a16="http://schemas.microsoft.com/office/drawing/2014/main" id="{07F38D17-ACE1-45EB-A71D-57A90944F5A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83" y="2761"/>
              <a:ext cx="53" cy="40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3" name="Freeform 15">
              <a:extLst>
                <a:ext uri="{FF2B5EF4-FFF2-40B4-BE49-F238E27FC236}">
                  <a16:creationId xmlns:a16="http://schemas.microsoft.com/office/drawing/2014/main" id="{B9D5C41F-F02F-4378-A468-616340AC385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858" y="2875"/>
              <a:ext cx="239" cy="299"/>
            </a:xfrm>
            <a:custGeom>
              <a:avLst/>
              <a:gdLst>
                <a:gd name="T0" fmla="*/ 195 w 199"/>
                <a:gd name="T1" fmla="*/ 183 h 249"/>
                <a:gd name="T2" fmla="*/ 197 w 199"/>
                <a:gd name="T3" fmla="*/ 71 h 249"/>
                <a:gd name="T4" fmla="*/ 189 w 199"/>
                <a:gd name="T5" fmla="*/ 35 h 249"/>
                <a:gd name="T6" fmla="*/ 105 w 199"/>
                <a:gd name="T7" fmla="*/ 0 h 249"/>
                <a:gd name="T8" fmla="*/ 30 w 199"/>
                <a:gd name="T9" fmla="*/ 26 h 249"/>
                <a:gd name="T10" fmla="*/ 13 w 199"/>
                <a:gd name="T11" fmla="*/ 70 h 249"/>
                <a:gd name="T12" fmla="*/ 57 w 199"/>
                <a:gd name="T13" fmla="*/ 70 h 249"/>
                <a:gd name="T14" fmla="*/ 104 w 199"/>
                <a:gd name="T15" fmla="*/ 30 h 249"/>
                <a:gd name="T16" fmla="*/ 145 w 199"/>
                <a:gd name="T17" fmla="*/ 46 h 249"/>
                <a:gd name="T18" fmla="*/ 154 w 199"/>
                <a:gd name="T19" fmla="*/ 98 h 249"/>
                <a:gd name="T20" fmla="*/ 122 w 199"/>
                <a:gd name="T21" fmla="*/ 96 h 249"/>
                <a:gd name="T22" fmla="*/ 41 w 199"/>
                <a:gd name="T23" fmla="*/ 112 h 249"/>
                <a:gd name="T24" fmla="*/ 0 w 199"/>
                <a:gd name="T25" fmla="*/ 180 h 249"/>
                <a:gd name="T26" fmla="*/ 82 w 199"/>
                <a:gd name="T27" fmla="*/ 249 h 249"/>
                <a:gd name="T28" fmla="*/ 155 w 199"/>
                <a:gd name="T29" fmla="*/ 207 h 249"/>
                <a:gd name="T30" fmla="*/ 159 w 199"/>
                <a:gd name="T31" fmla="*/ 242 h 249"/>
                <a:gd name="T32" fmla="*/ 199 w 199"/>
                <a:gd name="T33" fmla="*/ 242 h 249"/>
                <a:gd name="T34" fmla="*/ 195 w 199"/>
                <a:gd name="T35" fmla="*/ 183 h 249"/>
                <a:gd name="T36" fmla="*/ 142 w 199"/>
                <a:gd name="T37" fmla="*/ 190 h 249"/>
                <a:gd name="T38" fmla="*/ 93 w 199"/>
                <a:gd name="T39" fmla="*/ 215 h 249"/>
                <a:gd name="T40" fmla="*/ 44 w 199"/>
                <a:gd name="T41" fmla="*/ 174 h 249"/>
                <a:gd name="T42" fmla="*/ 129 w 199"/>
                <a:gd name="T43" fmla="*/ 127 h 249"/>
                <a:gd name="T44" fmla="*/ 154 w 199"/>
                <a:gd name="T45" fmla="*/ 128 h 249"/>
                <a:gd name="T46" fmla="*/ 142 w 199"/>
                <a:gd name="T47" fmla="*/ 190 h 2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99" h="249">
                  <a:moveTo>
                    <a:pt x="195" y="183"/>
                  </a:moveTo>
                  <a:cubicBezTo>
                    <a:pt x="197" y="71"/>
                    <a:pt x="197" y="71"/>
                    <a:pt x="197" y="71"/>
                  </a:cubicBezTo>
                  <a:cubicBezTo>
                    <a:pt x="197" y="60"/>
                    <a:pt x="196" y="49"/>
                    <a:pt x="189" y="35"/>
                  </a:cubicBezTo>
                  <a:cubicBezTo>
                    <a:pt x="176" y="11"/>
                    <a:pt x="140" y="0"/>
                    <a:pt x="105" y="0"/>
                  </a:cubicBezTo>
                  <a:cubicBezTo>
                    <a:pt x="81" y="0"/>
                    <a:pt x="48" y="6"/>
                    <a:pt x="30" y="26"/>
                  </a:cubicBezTo>
                  <a:cubicBezTo>
                    <a:pt x="16" y="41"/>
                    <a:pt x="15" y="58"/>
                    <a:pt x="13" y="70"/>
                  </a:cubicBezTo>
                  <a:cubicBezTo>
                    <a:pt x="57" y="70"/>
                    <a:pt x="57" y="70"/>
                    <a:pt x="57" y="70"/>
                  </a:cubicBezTo>
                  <a:cubicBezTo>
                    <a:pt x="58" y="61"/>
                    <a:pt x="60" y="30"/>
                    <a:pt x="104" y="30"/>
                  </a:cubicBezTo>
                  <a:cubicBezTo>
                    <a:pt x="117" y="30"/>
                    <a:pt x="136" y="34"/>
                    <a:pt x="145" y="46"/>
                  </a:cubicBezTo>
                  <a:cubicBezTo>
                    <a:pt x="154" y="56"/>
                    <a:pt x="154" y="69"/>
                    <a:pt x="154" y="98"/>
                  </a:cubicBezTo>
                  <a:cubicBezTo>
                    <a:pt x="140" y="97"/>
                    <a:pt x="133" y="96"/>
                    <a:pt x="122" y="96"/>
                  </a:cubicBezTo>
                  <a:cubicBezTo>
                    <a:pt x="103" y="96"/>
                    <a:pt x="66" y="98"/>
                    <a:pt x="41" y="112"/>
                  </a:cubicBezTo>
                  <a:cubicBezTo>
                    <a:pt x="6" y="132"/>
                    <a:pt x="0" y="162"/>
                    <a:pt x="0" y="180"/>
                  </a:cubicBezTo>
                  <a:cubicBezTo>
                    <a:pt x="0" y="219"/>
                    <a:pt x="29" y="249"/>
                    <a:pt x="82" y="249"/>
                  </a:cubicBezTo>
                  <a:cubicBezTo>
                    <a:pt x="102" y="249"/>
                    <a:pt x="134" y="246"/>
                    <a:pt x="155" y="207"/>
                  </a:cubicBezTo>
                  <a:cubicBezTo>
                    <a:pt x="155" y="219"/>
                    <a:pt x="156" y="230"/>
                    <a:pt x="159" y="242"/>
                  </a:cubicBezTo>
                  <a:cubicBezTo>
                    <a:pt x="199" y="242"/>
                    <a:pt x="199" y="242"/>
                    <a:pt x="199" y="242"/>
                  </a:cubicBezTo>
                  <a:cubicBezTo>
                    <a:pt x="195" y="218"/>
                    <a:pt x="195" y="187"/>
                    <a:pt x="195" y="183"/>
                  </a:cubicBezTo>
                  <a:close/>
                  <a:moveTo>
                    <a:pt x="142" y="190"/>
                  </a:moveTo>
                  <a:cubicBezTo>
                    <a:pt x="132" y="206"/>
                    <a:pt x="115" y="215"/>
                    <a:pt x="93" y="215"/>
                  </a:cubicBezTo>
                  <a:cubicBezTo>
                    <a:pt x="53" y="215"/>
                    <a:pt x="44" y="189"/>
                    <a:pt x="44" y="174"/>
                  </a:cubicBezTo>
                  <a:cubicBezTo>
                    <a:pt x="44" y="127"/>
                    <a:pt x="111" y="127"/>
                    <a:pt x="129" y="127"/>
                  </a:cubicBezTo>
                  <a:cubicBezTo>
                    <a:pt x="139" y="127"/>
                    <a:pt x="146" y="127"/>
                    <a:pt x="154" y="128"/>
                  </a:cubicBezTo>
                  <a:cubicBezTo>
                    <a:pt x="153" y="161"/>
                    <a:pt x="152" y="174"/>
                    <a:pt x="142" y="19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4" name="Freeform 16">
              <a:extLst>
                <a:ext uri="{FF2B5EF4-FFF2-40B4-BE49-F238E27FC236}">
                  <a16:creationId xmlns:a16="http://schemas.microsoft.com/office/drawing/2014/main" id="{2CD040D2-BA29-4CC0-BA32-A1E9DEED8C0F}"/>
                </a:ext>
              </a:extLst>
            </p:cNvPr>
            <p:cNvSpPr>
              <a:spLocks/>
            </p:cNvSpPr>
            <p:nvPr/>
          </p:nvSpPr>
          <p:spPr bwMode="auto">
            <a:xfrm>
              <a:off x="5518" y="2761"/>
              <a:ext cx="242" cy="405"/>
            </a:xfrm>
            <a:custGeom>
              <a:avLst/>
              <a:gdLst>
                <a:gd name="T0" fmla="*/ 195 w 202"/>
                <a:gd name="T1" fmla="*/ 135 h 337"/>
                <a:gd name="T2" fmla="*/ 121 w 202"/>
                <a:gd name="T3" fmla="*/ 98 h 337"/>
                <a:gd name="T4" fmla="*/ 44 w 202"/>
                <a:gd name="T5" fmla="*/ 137 h 337"/>
                <a:gd name="T6" fmla="*/ 44 w 202"/>
                <a:gd name="T7" fmla="*/ 0 h 337"/>
                <a:gd name="T8" fmla="*/ 0 w 202"/>
                <a:gd name="T9" fmla="*/ 0 h 337"/>
                <a:gd name="T10" fmla="*/ 0 w 202"/>
                <a:gd name="T11" fmla="*/ 337 h 337"/>
                <a:gd name="T12" fmla="*/ 44 w 202"/>
                <a:gd name="T13" fmla="*/ 337 h 337"/>
                <a:gd name="T14" fmla="*/ 44 w 202"/>
                <a:gd name="T15" fmla="*/ 212 h 337"/>
                <a:gd name="T16" fmla="*/ 52 w 202"/>
                <a:gd name="T17" fmla="*/ 163 h 337"/>
                <a:gd name="T18" fmla="*/ 107 w 202"/>
                <a:gd name="T19" fmla="*/ 131 h 337"/>
                <a:gd name="T20" fmla="*/ 158 w 202"/>
                <a:gd name="T21" fmla="*/ 198 h 337"/>
                <a:gd name="T22" fmla="*/ 158 w 202"/>
                <a:gd name="T23" fmla="*/ 337 h 337"/>
                <a:gd name="T24" fmla="*/ 202 w 202"/>
                <a:gd name="T25" fmla="*/ 337 h 337"/>
                <a:gd name="T26" fmla="*/ 202 w 202"/>
                <a:gd name="T27" fmla="*/ 190 h 337"/>
                <a:gd name="T28" fmla="*/ 195 w 202"/>
                <a:gd name="T29" fmla="*/ 135 h 3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02" h="337">
                  <a:moveTo>
                    <a:pt x="195" y="135"/>
                  </a:moveTo>
                  <a:cubicBezTo>
                    <a:pt x="181" y="107"/>
                    <a:pt x="145" y="98"/>
                    <a:pt x="121" y="98"/>
                  </a:cubicBezTo>
                  <a:cubicBezTo>
                    <a:pt x="88" y="98"/>
                    <a:pt x="59" y="112"/>
                    <a:pt x="44" y="137"/>
                  </a:cubicBezTo>
                  <a:cubicBezTo>
                    <a:pt x="44" y="0"/>
                    <a:pt x="44" y="0"/>
                    <a:pt x="44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37"/>
                    <a:pt x="0" y="337"/>
                    <a:pt x="0" y="337"/>
                  </a:cubicBezTo>
                  <a:cubicBezTo>
                    <a:pt x="44" y="337"/>
                    <a:pt x="44" y="337"/>
                    <a:pt x="44" y="337"/>
                  </a:cubicBezTo>
                  <a:cubicBezTo>
                    <a:pt x="44" y="212"/>
                    <a:pt x="44" y="212"/>
                    <a:pt x="44" y="212"/>
                  </a:cubicBezTo>
                  <a:cubicBezTo>
                    <a:pt x="44" y="198"/>
                    <a:pt x="44" y="176"/>
                    <a:pt x="52" y="163"/>
                  </a:cubicBezTo>
                  <a:cubicBezTo>
                    <a:pt x="58" y="151"/>
                    <a:pt x="74" y="131"/>
                    <a:pt x="107" y="131"/>
                  </a:cubicBezTo>
                  <a:cubicBezTo>
                    <a:pt x="158" y="131"/>
                    <a:pt x="158" y="177"/>
                    <a:pt x="158" y="198"/>
                  </a:cubicBezTo>
                  <a:cubicBezTo>
                    <a:pt x="158" y="337"/>
                    <a:pt x="158" y="337"/>
                    <a:pt x="158" y="337"/>
                  </a:cubicBezTo>
                  <a:cubicBezTo>
                    <a:pt x="202" y="337"/>
                    <a:pt x="202" y="337"/>
                    <a:pt x="202" y="337"/>
                  </a:cubicBezTo>
                  <a:cubicBezTo>
                    <a:pt x="202" y="190"/>
                    <a:pt x="202" y="190"/>
                    <a:pt x="202" y="190"/>
                  </a:cubicBezTo>
                  <a:cubicBezTo>
                    <a:pt x="202" y="156"/>
                    <a:pt x="199" y="145"/>
                    <a:pt x="195" y="13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5" name="Freeform 17">
              <a:extLst>
                <a:ext uri="{FF2B5EF4-FFF2-40B4-BE49-F238E27FC236}">
                  <a16:creationId xmlns:a16="http://schemas.microsoft.com/office/drawing/2014/main" id="{D72F3990-8D37-4B2F-87CC-46EF3BB5D4A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545" y="2876"/>
              <a:ext cx="258" cy="298"/>
            </a:xfrm>
            <a:custGeom>
              <a:avLst/>
              <a:gdLst>
                <a:gd name="T0" fmla="*/ 110 w 215"/>
                <a:gd name="T1" fmla="*/ 0 h 248"/>
                <a:gd name="T2" fmla="*/ 46 w 215"/>
                <a:gd name="T3" fmla="*/ 18 h 248"/>
                <a:gd name="T4" fmla="*/ 0 w 215"/>
                <a:gd name="T5" fmla="*/ 128 h 248"/>
                <a:gd name="T6" fmla="*/ 109 w 215"/>
                <a:gd name="T7" fmla="*/ 248 h 248"/>
                <a:gd name="T8" fmla="*/ 190 w 215"/>
                <a:gd name="T9" fmla="*/ 217 h 248"/>
                <a:gd name="T10" fmla="*/ 210 w 215"/>
                <a:gd name="T11" fmla="*/ 167 h 248"/>
                <a:gd name="T12" fmla="*/ 166 w 215"/>
                <a:gd name="T13" fmla="*/ 167 h 248"/>
                <a:gd name="T14" fmla="*/ 111 w 215"/>
                <a:gd name="T15" fmla="*/ 216 h 248"/>
                <a:gd name="T16" fmla="*/ 43 w 215"/>
                <a:gd name="T17" fmla="*/ 131 h 248"/>
                <a:gd name="T18" fmla="*/ 212 w 215"/>
                <a:gd name="T19" fmla="*/ 131 h 248"/>
                <a:gd name="T20" fmla="*/ 110 w 215"/>
                <a:gd name="T21" fmla="*/ 0 h 248"/>
                <a:gd name="T22" fmla="*/ 45 w 215"/>
                <a:gd name="T23" fmla="*/ 101 h 248"/>
                <a:gd name="T24" fmla="*/ 109 w 215"/>
                <a:gd name="T25" fmla="*/ 32 h 248"/>
                <a:gd name="T26" fmla="*/ 167 w 215"/>
                <a:gd name="T27" fmla="*/ 101 h 248"/>
                <a:gd name="T28" fmla="*/ 45 w 215"/>
                <a:gd name="T29" fmla="*/ 101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15" h="248">
                  <a:moveTo>
                    <a:pt x="110" y="0"/>
                  </a:moveTo>
                  <a:cubicBezTo>
                    <a:pt x="97" y="0"/>
                    <a:pt x="69" y="2"/>
                    <a:pt x="46" y="18"/>
                  </a:cubicBezTo>
                  <a:cubicBezTo>
                    <a:pt x="9" y="43"/>
                    <a:pt x="0" y="82"/>
                    <a:pt x="0" y="128"/>
                  </a:cubicBezTo>
                  <a:cubicBezTo>
                    <a:pt x="0" y="202"/>
                    <a:pt x="35" y="248"/>
                    <a:pt x="109" y="248"/>
                  </a:cubicBezTo>
                  <a:cubicBezTo>
                    <a:pt x="156" y="248"/>
                    <a:pt x="179" y="228"/>
                    <a:pt x="190" y="217"/>
                  </a:cubicBezTo>
                  <a:cubicBezTo>
                    <a:pt x="207" y="198"/>
                    <a:pt x="209" y="179"/>
                    <a:pt x="210" y="167"/>
                  </a:cubicBezTo>
                  <a:cubicBezTo>
                    <a:pt x="166" y="167"/>
                    <a:pt x="166" y="167"/>
                    <a:pt x="166" y="167"/>
                  </a:cubicBezTo>
                  <a:cubicBezTo>
                    <a:pt x="162" y="201"/>
                    <a:pt x="139" y="216"/>
                    <a:pt x="111" y="216"/>
                  </a:cubicBezTo>
                  <a:cubicBezTo>
                    <a:pt x="63" y="216"/>
                    <a:pt x="43" y="180"/>
                    <a:pt x="43" y="131"/>
                  </a:cubicBezTo>
                  <a:cubicBezTo>
                    <a:pt x="212" y="131"/>
                    <a:pt x="212" y="131"/>
                    <a:pt x="212" y="131"/>
                  </a:cubicBezTo>
                  <a:cubicBezTo>
                    <a:pt x="213" y="93"/>
                    <a:pt x="215" y="0"/>
                    <a:pt x="110" y="0"/>
                  </a:cubicBezTo>
                  <a:close/>
                  <a:moveTo>
                    <a:pt x="45" y="101"/>
                  </a:moveTo>
                  <a:cubicBezTo>
                    <a:pt x="46" y="49"/>
                    <a:pt x="81" y="32"/>
                    <a:pt x="109" y="32"/>
                  </a:cubicBezTo>
                  <a:cubicBezTo>
                    <a:pt x="164" y="32"/>
                    <a:pt x="168" y="78"/>
                    <a:pt x="167" y="101"/>
                  </a:cubicBezTo>
                  <a:lnTo>
                    <a:pt x="45" y="10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6" name="Freeform 18">
              <a:extLst>
                <a:ext uri="{FF2B5EF4-FFF2-40B4-BE49-F238E27FC236}">
                  <a16:creationId xmlns:a16="http://schemas.microsoft.com/office/drawing/2014/main" id="{8138F9FE-D2FB-4E39-A34E-A0487A9445F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744" y="1564"/>
              <a:ext cx="713" cy="835"/>
            </a:xfrm>
            <a:custGeom>
              <a:avLst/>
              <a:gdLst>
                <a:gd name="T0" fmla="*/ 222 w 594"/>
                <a:gd name="T1" fmla="*/ 0 h 696"/>
                <a:gd name="T2" fmla="*/ 0 w 594"/>
                <a:gd name="T3" fmla="*/ 0 h 696"/>
                <a:gd name="T4" fmla="*/ 0 w 594"/>
                <a:gd name="T5" fmla="*/ 696 h 696"/>
                <a:gd name="T6" fmla="*/ 222 w 594"/>
                <a:gd name="T7" fmla="*/ 696 h 696"/>
                <a:gd name="T8" fmla="*/ 594 w 594"/>
                <a:gd name="T9" fmla="*/ 349 h 696"/>
                <a:gd name="T10" fmla="*/ 222 w 594"/>
                <a:gd name="T11" fmla="*/ 0 h 696"/>
                <a:gd name="T12" fmla="*/ 212 w 594"/>
                <a:gd name="T13" fmla="*/ 570 h 696"/>
                <a:gd name="T14" fmla="*/ 150 w 594"/>
                <a:gd name="T15" fmla="*/ 570 h 696"/>
                <a:gd name="T16" fmla="*/ 150 w 594"/>
                <a:gd name="T17" fmla="*/ 128 h 696"/>
                <a:gd name="T18" fmla="*/ 212 w 594"/>
                <a:gd name="T19" fmla="*/ 128 h 696"/>
                <a:gd name="T20" fmla="*/ 442 w 594"/>
                <a:gd name="T21" fmla="*/ 349 h 696"/>
                <a:gd name="T22" fmla="*/ 212 w 594"/>
                <a:gd name="T23" fmla="*/ 570 h 6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94" h="696">
                  <a:moveTo>
                    <a:pt x="222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696"/>
                    <a:pt x="0" y="696"/>
                    <a:pt x="0" y="696"/>
                  </a:cubicBezTo>
                  <a:cubicBezTo>
                    <a:pt x="222" y="696"/>
                    <a:pt x="222" y="696"/>
                    <a:pt x="222" y="696"/>
                  </a:cubicBezTo>
                  <a:cubicBezTo>
                    <a:pt x="407" y="696"/>
                    <a:pt x="594" y="590"/>
                    <a:pt x="594" y="349"/>
                  </a:cubicBezTo>
                  <a:cubicBezTo>
                    <a:pt x="594" y="108"/>
                    <a:pt x="407" y="0"/>
                    <a:pt x="222" y="0"/>
                  </a:cubicBezTo>
                  <a:close/>
                  <a:moveTo>
                    <a:pt x="212" y="570"/>
                  </a:moveTo>
                  <a:cubicBezTo>
                    <a:pt x="150" y="570"/>
                    <a:pt x="150" y="570"/>
                    <a:pt x="150" y="570"/>
                  </a:cubicBezTo>
                  <a:cubicBezTo>
                    <a:pt x="150" y="128"/>
                    <a:pt x="150" y="128"/>
                    <a:pt x="150" y="128"/>
                  </a:cubicBezTo>
                  <a:cubicBezTo>
                    <a:pt x="212" y="128"/>
                    <a:pt x="212" y="128"/>
                    <a:pt x="212" y="128"/>
                  </a:cubicBezTo>
                  <a:cubicBezTo>
                    <a:pt x="381" y="128"/>
                    <a:pt x="442" y="238"/>
                    <a:pt x="442" y="349"/>
                  </a:cubicBezTo>
                  <a:cubicBezTo>
                    <a:pt x="442" y="459"/>
                    <a:pt x="381" y="570"/>
                    <a:pt x="212" y="57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7" name="Rectangle 19">
              <a:extLst>
                <a:ext uri="{FF2B5EF4-FFF2-40B4-BE49-F238E27FC236}">
                  <a16:creationId xmlns:a16="http://schemas.microsoft.com/office/drawing/2014/main" id="{1B55CA60-9E80-4281-BDFB-4A1EEA378B8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49" y="2761"/>
              <a:ext cx="53" cy="40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8" name="Freeform 20">
              <a:extLst>
                <a:ext uri="{FF2B5EF4-FFF2-40B4-BE49-F238E27FC236}">
                  <a16:creationId xmlns:a16="http://schemas.microsoft.com/office/drawing/2014/main" id="{20D41F25-ADDB-484F-99B7-374026A6FCB8}"/>
                </a:ext>
              </a:extLst>
            </p:cNvPr>
            <p:cNvSpPr>
              <a:spLocks/>
            </p:cNvSpPr>
            <p:nvPr/>
          </p:nvSpPr>
          <p:spPr bwMode="auto">
            <a:xfrm>
              <a:off x="4160" y="2760"/>
              <a:ext cx="304" cy="406"/>
            </a:xfrm>
            <a:custGeom>
              <a:avLst/>
              <a:gdLst>
                <a:gd name="T0" fmla="*/ 248 w 304"/>
                <a:gd name="T1" fmla="*/ 174 h 406"/>
                <a:gd name="T2" fmla="*/ 56 w 304"/>
                <a:gd name="T3" fmla="*/ 174 h 406"/>
                <a:gd name="T4" fmla="*/ 56 w 304"/>
                <a:gd name="T5" fmla="*/ 0 h 406"/>
                <a:gd name="T6" fmla="*/ 0 w 304"/>
                <a:gd name="T7" fmla="*/ 0 h 406"/>
                <a:gd name="T8" fmla="*/ 0 w 304"/>
                <a:gd name="T9" fmla="*/ 406 h 406"/>
                <a:gd name="T10" fmla="*/ 56 w 304"/>
                <a:gd name="T11" fmla="*/ 406 h 406"/>
                <a:gd name="T12" fmla="*/ 56 w 304"/>
                <a:gd name="T13" fmla="*/ 223 h 406"/>
                <a:gd name="T14" fmla="*/ 248 w 304"/>
                <a:gd name="T15" fmla="*/ 223 h 406"/>
                <a:gd name="T16" fmla="*/ 248 w 304"/>
                <a:gd name="T17" fmla="*/ 406 h 406"/>
                <a:gd name="T18" fmla="*/ 304 w 304"/>
                <a:gd name="T19" fmla="*/ 406 h 406"/>
                <a:gd name="T20" fmla="*/ 304 w 304"/>
                <a:gd name="T21" fmla="*/ 0 h 406"/>
                <a:gd name="T22" fmla="*/ 248 w 304"/>
                <a:gd name="T23" fmla="*/ 0 h 406"/>
                <a:gd name="T24" fmla="*/ 248 w 304"/>
                <a:gd name="T25" fmla="*/ 174 h 4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04" h="406">
                  <a:moveTo>
                    <a:pt x="248" y="174"/>
                  </a:moveTo>
                  <a:lnTo>
                    <a:pt x="56" y="174"/>
                  </a:lnTo>
                  <a:lnTo>
                    <a:pt x="56" y="0"/>
                  </a:lnTo>
                  <a:lnTo>
                    <a:pt x="0" y="0"/>
                  </a:lnTo>
                  <a:lnTo>
                    <a:pt x="0" y="406"/>
                  </a:lnTo>
                  <a:lnTo>
                    <a:pt x="56" y="406"/>
                  </a:lnTo>
                  <a:lnTo>
                    <a:pt x="56" y="223"/>
                  </a:lnTo>
                  <a:lnTo>
                    <a:pt x="248" y="223"/>
                  </a:lnTo>
                  <a:lnTo>
                    <a:pt x="248" y="406"/>
                  </a:lnTo>
                  <a:lnTo>
                    <a:pt x="304" y="406"/>
                  </a:lnTo>
                  <a:lnTo>
                    <a:pt x="304" y="0"/>
                  </a:lnTo>
                  <a:lnTo>
                    <a:pt x="248" y="0"/>
                  </a:lnTo>
                  <a:lnTo>
                    <a:pt x="248" y="17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9" name="Freeform 21">
              <a:extLst>
                <a:ext uri="{FF2B5EF4-FFF2-40B4-BE49-F238E27FC236}">
                  <a16:creationId xmlns:a16="http://schemas.microsoft.com/office/drawing/2014/main" id="{580158ED-7CCC-4002-9FF8-DD3E1B558C6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516" y="2875"/>
              <a:ext cx="239" cy="299"/>
            </a:xfrm>
            <a:custGeom>
              <a:avLst/>
              <a:gdLst>
                <a:gd name="T0" fmla="*/ 195 w 199"/>
                <a:gd name="T1" fmla="*/ 183 h 249"/>
                <a:gd name="T2" fmla="*/ 197 w 199"/>
                <a:gd name="T3" fmla="*/ 71 h 249"/>
                <a:gd name="T4" fmla="*/ 189 w 199"/>
                <a:gd name="T5" fmla="*/ 35 h 249"/>
                <a:gd name="T6" fmla="*/ 106 w 199"/>
                <a:gd name="T7" fmla="*/ 0 h 249"/>
                <a:gd name="T8" fmla="*/ 31 w 199"/>
                <a:gd name="T9" fmla="*/ 26 h 249"/>
                <a:gd name="T10" fmla="*/ 14 w 199"/>
                <a:gd name="T11" fmla="*/ 70 h 249"/>
                <a:gd name="T12" fmla="*/ 58 w 199"/>
                <a:gd name="T13" fmla="*/ 70 h 249"/>
                <a:gd name="T14" fmla="*/ 105 w 199"/>
                <a:gd name="T15" fmla="*/ 30 h 249"/>
                <a:gd name="T16" fmla="*/ 146 w 199"/>
                <a:gd name="T17" fmla="*/ 46 h 249"/>
                <a:gd name="T18" fmla="*/ 155 w 199"/>
                <a:gd name="T19" fmla="*/ 98 h 249"/>
                <a:gd name="T20" fmla="*/ 123 w 199"/>
                <a:gd name="T21" fmla="*/ 96 h 249"/>
                <a:gd name="T22" fmla="*/ 41 w 199"/>
                <a:gd name="T23" fmla="*/ 112 h 249"/>
                <a:gd name="T24" fmla="*/ 0 w 199"/>
                <a:gd name="T25" fmla="*/ 180 h 249"/>
                <a:gd name="T26" fmla="*/ 83 w 199"/>
                <a:gd name="T27" fmla="*/ 249 h 249"/>
                <a:gd name="T28" fmla="*/ 156 w 199"/>
                <a:gd name="T29" fmla="*/ 207 h 249"/>
                <a:gd name="T30" fmla="*/ 160 w 199"/>
                <a:gd name="T31" fmla="*/ 242 h 249"/>
                <a:gd name="T32" fmla="*/ 199 w 199"/>
                <a:gd name="T33" fmla="*/ 242 h 249"/>
                <a:gd name="T34" fmla="*/ 195 w 199"/>
                <a:gd name="T35" fmla="*/ 183 h 249"/>
                <a:gd name="T36" fmla="*/ 143 w 199"/>
                <a:gd name="T37" fmla="*/ 190 h 249"/>
                <a:gd name="T38" fmla="*/ 93 w 199"/>
                <a:gd name="T39" fmla="*/ 215 h 249"/>
                <a:gd name="T40" fmla="*/ 44 w 199"/>
                <a:gd name="T41" fmla="*/ 174 h 249"/>
                <a:gd name="T42" fmla="*/ 129 w 199"/>
                <a:gd name="T43" fmla="*/ 127 h 249"/>
                <a:gd name="T44" fmla="*/ 154 w 199"/>
                <a:gd name="T45" fmla="*/ 128 h 249"/>
                <a:gd name="T46" fmla="*/ 143 w 199"/>
                <a:gd name="T47" fmla="*/ 190 h 2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99" h="249">
                  <a:moveTo>
                    <a:pt x="195" y="183"/>
                  </a:moveTo>
                  <a:cubicBezTo>
                    <a:pt x="197" y="71"/>
                    <a:pt x="197" y="71"/>
                    <a:pt x="197" y="71"/>
                  </a:cubicBezTo>
                  <a:cubicBezTo>
                    <a:pt x="197" y="60"/>
                    <a:pt x="197" y="49"/>
                    <a:pt x="189" y="35"/>
                  </a:cubicBezTo>
                  <a:cubicBezTo>
                    <a:pt x="177" y="11"/>
                    <a:pt x="140" y="0"/>
                    <a:pt x="106" y="0"/>
                  </a:cubicBezTo>
                  <a:cubicBezTo>
                    <a:pt x="81" y="0"/>
                    <a:pt x="48" y="6"/>
                    <a:pt x="31" y="26"/>
                  </a:cubicBezTo>
                  <a:cubicBezTo>
                    <a:pt x="17" y="41"/>
                    <a:pt x="16" y="58"/>
                    <a:pt x="14" y="70"/>
                  </a:cubicBezTo>
                  <a:cubicBezTo>
                    <a:pt x="58" y="70"/>
                    <a:pt x="58" y="70"/>
                    <a:pt x="58" y="70"/>
                  </a:cubicBezTo>
                  <a:cubicBezTo>
                    <a:pt x="59" y="61"/>
                    <a:pt x="61" y="30"/>
                    <a:pt x="105" y="30"/>
                  </a:cubicBezTo>
                  <a:cubicBezTo>
                    <a:pt x="118" y="30"/>
                    <a:pt x="137" y="34"/>
                    <a:pt x="146" y="46"/>
                  </a:cubicBezTo>
                  <a:cubicBezTo>
                    <a:pt x="155" y="56"/>
                    <a:pt x="155" y="69"/>
                    <a:pt x="155" y="98"/>
                  </a:cubicBezTo>
                  <a:cubicBezTo>
                    <a:pt x="141" y="97"/>
                    <a:pt x="134" y="96"/>
                    <a:pt x="123" y="96"/>
                  </a:cubicBezTo>
                  <a:cubicBezTo>
                    <a:pt x="104" y="96"/>
                    <a:pt x="67" y="98"/>
                    <a:pt x="41" y="112"/>
                  </a:cubicBezTo>
                  <a:cubicBezTo>
                    <a:pt x="7" y="132"/>
                    <a:pt x="0" y="162"/>
                    <a:pt x="0" y="180"/>
                  </a:cubicBezTo>
                  <a:cubicBezTo>
                    <a:pt x="0" y="219"/>
                    <a:pt x="29" y="249"/>
                    <a:pt x="83" y="249"/>
                  </a:cubicBezTo>
                  <a:cubicBezTo>
                    <a:pt x="103" y="249"/>
                    <a:pt x="134" y="246"/>
                    <a:pt x="156" y="207"/>
                  </a:cubicBezTo>
                  <a:cubicBezTo>
                    <a:pt x="156" y="219"/>
                    <a:pt x="157" y="230"/>
                    <a:pt x="160" y="242"/>
                  </a:cubicBezTo>
                  <a:cubicBezTo>
                    <a:pt x="199" y="242"/>
                    <a:pt x="199" y="242"/>
                    <a:pt x="199" y="242"/>
                  </a:cubicBezTo>
                  <a:cubicBezTo>
                    <a:pt x="196" y="218"/>
                    <a:pt x="195" y="187"/>
                    <a:pt x="195" y="183"/>
                  </a:cubicBezTo>
                  <a:close/>
                  <a:moveTo>
                    <a:pt x="143" y="190"/>
                  </a:moveTo>
                  <a:cubicBezTo>
                    <a:pt x="132" y="206"/>
                    <a:pt x="116" y="215"/>
                    <a:pt x="93" y="215"/>
                  </a:cubicBezTo>
                  <a:cubicBezTo>
                    <a:pt x="54" y="215"/>
                    <a:pt x="44" y="189"/>
                    <a:pt x="44" y="174"/>
                  </a:cubicBezTo>
                  <a:cubicBezTo>
                    <a:pt x="44" y="127"/>
                    <a:pt x="111" y="127"/>
                    <a:pt x="129" y="127"/>
                  </a:cubicBezTo>
                  <a:cubicBezTo>
                    <a:pt x="140" y="127"/>
                    <a:pt x="146" y="127"/>
                    <a:pt x="154" y="128"/>
                  </a:cubicBezTo>
                  <a:cubicBezTo>
                    <a:pt x="153" y="161"/>
                    <a:pt x="153" y="174"/>
                    <a:pt x="143" y="19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3995063770"/>
      </p:ext>
    </p:extLst>
  </p:cSld>
  <p:clrMapOvr>
    <a:masterClrMapping/>
  </p:clrMapOvr>
  <p:transition>
    <p:fade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ection Header Blue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7825" y="1378816"/>
            <a:ext cx="9468000" cy="3214286"/>
          </a:xfrm>
        </p:spPr>
        <p:txBody>
          <a:bodyPr anchor="ctr"/>
          <a:lstStyle>
            <a:lvl1pPr>
              <a:defRPr sz="575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ECB2F867-80D5-4072-B066-D1FABDA981C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78619" y="6480175"/>
            <a:ext cx="4114844" cy="214158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>
              <a:defRPr sz="700" cap="all" baseline="0">
                <a:solidFill>
                  <a:schemeClr val="bg2"/>
                </a:solidFill>
              </a:defRPr>
            </a:lvl1pPr>
          </a:lstStyle>
          <a:p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C075C83-E75A-4761-ABDB-78F33525EE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06F4E22-A15E-451C-BD46-064AFF4BC03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9CC380D-5F44-41E8-971E-CDD19ED6F8E3}" type="slidenum">
              <a:rPr lang="en-GB" smtClean="0"/>
              <a:pPr/>
              <a:t>‹Nº›</a:t>
            </a:fld>
            <a:endParaRPr lang="en-GB"/>
          </a:p>
        </p:txBody>
      </p:sp>
      <p:grpSp>
        <p:nvGrpSpPr>
          <p:cNvPr id="11" name="Group 4">
            <a:extLst>
              <a:ext uri="{FF2B5EF4-FFF2-40B4-BE49-F238E27FC236}">
                <a16:creationId xmlns:a16="http://schemas.microsoft.com/office/drawing/2014/main" id="{751B2E0B-3747-4885-8170-0DD94A737CD6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10296048" y="6238239"/>
            <a:ext cx="1269026" cy="446803"/>
            <a:chOff x="0" y="1146"/>
            <a:chExt cx="5760" cy="2028"/>
          </a:xfrm>
          <a:solidFill>
            <a:schemeClr val="bg1"/>
          </a:solidFill>
        </p:grpSpPr>
        <p:sp>
          <p:nvSpPr>
            <p:cNvPr id="12" name="Freeform 5">
              <a:extLst>
                <a:ext uri="{FF2B5EF4-FFF2-40B4-BE49-F238E27FC236}">
                  <a16:creationId xmlns:a16="http://schemas.microsoft.com/office/drawing/2014/main" id="{91CD9A9E-E5E3-426C-8D0A-B70972C909A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0" y="1146"/>
              <a:ext cx="1673" cy="1673"/>
            </a:xfrm>
            <a:custGeom>
              <a:avLst/>
              <a:gdLst>
                <a:gd name="T0" fmla="*/ 349 w 1394"/>
                <a:gd name="T1" fmla="*/ 348 h 1394"/>
                <a:gd name="T2" fmla="*/ 697 w 1394"/>
                <a:gd name="T3" fmla="*/ 0 h 1394"/>
                <a:gd name="T4" fmla="*/ 1045 w 1394"/>
                <a:gd name="T5" fmla="*/ 348 h 1394"/>
                <a:gd name="T6" fmla="*/ 349 w 1394"/>
                <a:gd name="T7" fmla="*/ 348 h 1394"/>
                <a:gd name="T8" fmla="*/ 349 w 1394"/>
                <a:gd name="T9" fmla="*/ 1045 h 1394"/>
                <a:gd name="T10" fmla="*/ 697 w 1394"/>
                <a:gd name="T11" fmla="*/ 1394 h 1394"/>
                <a:gd name="T12" fmla="*/ 1045 w 1394"/>
                <a:gd name="T13" fmla="*/ 1045 h 1394"/>
                <a:gd name="T14" fmla="*/ 349 w 1394"/>
                <a:gd name="T15" fmla="*/ 1045 h 1394"/>
                <a:gd name="T16" fmla="*/ 664 w 1394"/>
                <a:gd name="T17" fmla="*/ 695 h 1394"/>
                <a:gd name="T18" fmla="*/ 349 w 1394"/>
                <a:gd name="T19" fmla="*/ 348 h 1394"/>
                <a:gd name="T20" fmla="*/ 0 w 1394"/>
                <a:gd name="T21" fmla="*/ 697 h 1394"/>
                <a:gd name="T22" fmla="*/ 349 w 1394"/>
                <a:gd name="T23" fmla="*/ 1045 h 1394"/>
                <a:gd name="T24" fmla="*/ 664 w 1394"/>
                <a:gd name="T25" fmla="*/ 698 h 1394"/>
                <a:gd name="T26" fmla="*/ 664 w 1394"/>
                <a:gd name="T27" fmla="*/ 695 h 1394"/>
                <a:gd name="T28" fmla="*/ 730 w 1394"/>
                <a:gd name="T29" fmla="*/ 698 h 1394"/>
                <a:gd name="T30" fmla="*/ 1045 w 1394"/>
                <a:gd name="T31" fmla="*/ 1045 h 1394"/>
                <a:gd name="T32" fmla="*/ 1394 w 1394"/>
                <a:gd name="T33" fmla="*/ 697 h 1394"/>
                <a:gd name="T34" fmla="*/ 1045 w 1394"/>
                <a:gd name="T35" fmla="*/ 348 h 1394"/>
                <a:gd name="T36" fmla="*/ 730 w 1394"/>
                <a:gd name="T37" fmla="*/ 695 h 1394"/>
                <a:gd name="T38" fmla="*/ 730 w 1394"/>
                <a:gd name="T39" fmla="*/ 698 h 13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394" h="1394">
                  <a:moveTo>
                    <a:pt x="349" y="348"/>
                  </a:moveTo>
                  <a:cubicBezTo>
                    <a:pt x="349" y="156"/>
                    <a:pt x="505" y="0"/>
                    <a:pt x="697" y="0"/>
                  </a:cubicBezTo>
                  <a:cubicBezTo>
                    <a:pt x="889" y="0"/>
                    <a:pt x="1045" y="156"/>
                    <a:pt x="1045" y="348"/>
                  </a:cubicBezTo>
                  <a:cubicBezTo>
                    <a:pt x="349" y="348"/>
                    <a:pt x="349" y="348"/>
                    <a:pt x="349" y="348"/>
                  </a:cubicBezTo>
                  <a:moveTo>
                    <a:pt x="349" y="1045"/>
                  </a:moveTo>
                  <a:cubicBezTo>
                    <a:pt x="349" y="1238"/>
                    <a:pt x="505" y="1394"/>
                    <a:pt x="697" y="1394"/>
                  </a:cubicBezTo>
                  <a:cubicBezTo>
                    <a:pt x="889" y="1394"/>
                    <a:pt x="1045" y="1238"/>
                    <a:pt x="1045" y="1045"/>
                  </a:cubicBezTo>
                  <a:lnTo>
                    <a:pt x="349" y="1045"/>
                  </a:lnTo>
                  <a:close/>
                  <a:moveTo>
                    <a:pt x="664" y="695"/>
                  </a:moveTo>
                  <a:cubicBezTo>
                    <a:pt x="487" y="679"/>
                    <a:pt x="349" y="530"/>
                    <a:pt x="349" y="348"/>
                  </a:cubicBezTo>
                  <a:cubicBezTo>
                    <a:pt x="156" y="348"/>
                    <a:pt x="0" y="504"/>
                    <a:pt x="0" y="697"/>
                  </a:cubicBezTo>
                  <a:cubicBezTo>
                    <a:pt x="0" y="889"/>
                    <a:pt x="156" y="1045"/>
                    <a:pt x="349" y="1045"/>
                  </a:cubicBezTo>
                  <a:cubicBezTo>
                    <a:pt x="349" y="864"/>
                    <a:pt x="487" y="715"/>
                    <a:pt x="664" y="698"/>
                  </a:cubicBezTo>
                  <a:lnTo>
                    <a:pt x="664" y="695"/>
                  </a:lnTo>
                  <a:close/>
                  <a:moveTo>
                    <a:pt x="730" y="698"/>
                  </a:moveTo>
                  <a:cubicBezTo>
                    <a:pt x="907" y="715"/>
                    <a:pt x="1045" y="864"/>
                    <a:pt x="1045" y="1045"/>
                  </a:cubicBezTo>
                  <a:cubicBezTo>
                    <a:pt x="1238" y="1045"/>
                    <a:pt x="1394" y="889"/>
                    <a:pt x="1394" y="697"/>
                  </a:cubicBezTo>
                  <a:cubicBezTo>
                    <a:pt x="1394" y="504"/>
                    <a:pt x="1238" y="348"/>
                    <a:pt x="1045" y="348"/>
                  </a:cubicBezTo>
                  <a:cubicBezTo>
                    <a:pt x="1045" y="530"/>
                    <a:pt x="907" y="679"/>
                    <a:pt x="730" y="695"/>
                  </a:cubicBezTo>
                  <a:lnTo>
                    <a:pt x="730" y="698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3" name="Rectangle 6">
              <a:extLst>
                <a:ext uri="{FF2B5EF4-FFF2-40B4-BE49-F238E27FC236}">
                  <a16:creationId xmlns:a16="http://schemas.microsoft.com/office/drawing/2014/main" id="{93392176-AB28-4875-ABD9-0642000E26D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46" y="2761"/>
              <a:ext cx="63" cy="59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4" name="Freeform 7">
              <a:extLst>
                <a:ext uri="{FF2B5EF4-FFF2-40B4-BE49-F238E27FC236}">
                  <a16:creationId xmlns:a16="http://schemas.microsoft.com/office/drawing/2014/main" id="{EA77BDFE-6047-40DD-B682-79F785650D77}"/>
                </a:ext>
              </a:extLst>
            </p:cNvPr>
            <p:cNvSpPr>
              <a:spLocks/>
            </p:cNvSpPr>
            <p:nvPr/>
          </p:nvSpPr>
          <p:spPr bwMode="auto">
            <a:xfrm>
              <a:off x="2091" y="1565"/>
              <a:ext cx="875" cy="843"/>
            </a:xfrm>
            <a:custGeom>
              <a:avLst/>
              <a:gdLst>
                <a:gd name="T0" fmla="*/ 437 w 875"/>
                <a:gd name="T1" fmla="*/ 427 h 843"/>
                <a:gd name="T2" fmla="*/ 267 w 875"/>
                <a:gd name="T3" fmla="*/ 0 h 843"/>
                <a:gd name="T4" fmla="*/ 0 w 875"/>
                <a:gd name="T5" fmla="*/ 0 h 843"/>
                <a:gd name="T6" fmla="*/ 0 w 875"/>
                <a:gd name="T7" fmla="*/ 834 h 843"/>
                <a:gd name="T8" fmla="*/ 179 w 875"/>
                <a:gd name="T9" fmla="*/ 834 h 843"/>
                <a:gd name="T10" fmla="*/ 179 w 875"/>
                <a:gd name="T11" fmla="*/ 242 h 843"/>
                <a:gd name="T12" fmla="*/ 437 w 875"/>
                <a:gd name="T13" fmla="*/ 843 h 843"/>
                <a:gd name="T14" fmla="*/ 437 w 875"/>
                <a:gd name="T15" fmla="*/ 843 h 843"/>
                <a:gd name="T16" fmla="*/ 695 w 875"/>
                <a:gd name="T17" fmla="*/ 242 h 843"/>
                <a:gd name="T18" fmla="*/ 695 w 875"/>
                <a:gd name="T19" fmla="*/ 834 h 843"/>
                <a:gd name="T20" fmla="*/ 875 w 875"/>
                <a:gd name="T21" fmla="*/ 834 h 843"/>
                <a:gd name="T22" fmla="*/ 875 w 875"/>
                <a:gd name="T23" fmla="*/ 0 h 843"/>
                <a:gd name="T24" fmla="*/ 609 w 875"/>
                <a:gd name="T25" fmla="*/ 0 h 843"/>
                <a:gd name="T26" fmla="*/ 437 w 875"/>
                <a:gd name="T27" fmla="*/ 427 h 8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875" h="843">
                  <a:moveTo>
                    <a:pt x="437" y="427"/>
                  </a:moveTo>
                  <a:lnTo>
                    <a:pt x="267" y="0"/>
                  </a:lnTo>
                  <a:lnTo>
                    <a:pt x="0" y="0"/>
                  </a:lnTo>
                  <a:lnTo>
                    <a:pt x="0" y="834"/>
                  </a:lnTo>
                  <a:lnTo>
                    <a:pt x="179" y="834"/>
                  </a:lnTo>
                  <a:lnTo>
                    <a:pt x="179" y="242"/>
                  </a:lnTo>
                  <a:lnTo>
                    <a:pt x="437" y="843"/>
                  </a:lnTo>
                  <a:lnTo>
                    <a:pt x="437" y="843"/>
                  </a:lnTo>
                  <a:lnTo>
                    <a:pt x="695" y="242"/>
                  </a:lnTo>
                  <a:lnTo>
                    <a:pt x="695" y="834"/>
                  </a:lnTo>
                  <a:lnTo>
                    <a:pt x="875" y="834"/>
                  </a:lnTo>
                  <a:lnTo>
                    <a:pt x="875" y="0"/>
                  </a:lnTo>
                  <a:lnTo>
                    <a:pt x="609" y="0"/>
                  </a:lnTo>
                  <a:lnTo>
                    <a:pt x="437" y="42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5" name="Freeform 8">
              <a:extLst>
                <a:ext uri="{FF2B5EF4-FFF2-40B4-BE49-F238E27FC236}">
                  <a16:creationId xmlns:a16="http://schemas.microsoft.com/office/drawing/2014/main" id="{3899D0E0-C29A-4CA2-9689-506EB26C6913}"/>
                </a:ext>
              </a:extLst>
            </p:cNvPr>
            <p:cNvSpPr>
              <a:spLocks/>
            </p:cNvSpPr>
            <p:nvPr/>
          </p:nvSpPr>
          <p:spPr bwMode="auto">
            <a:xfrm>
              <a:off x="3005" y="2876"/>
              <a:ext cx="432" cy="290"/>
            </a:xfrm>
            <a:custGeom>
              <a:avLst/>
              <a:gdLst>
                <a:gd name="T0" fmla="*/ 274 w 360"/>
                <a:gd name="T1" fmla="*/ 0 h 241"/>
                <a:gd name="T2" fmla="*/ 195 w 360"/>
                <a:gd name="T3" fmla="*/ 44 h 241"/>
                <a:gd name="T4" fmla="*/ 118 w 360"/>
                <a:gd name="T5" fmla="*/ 0 h 241"/>
                <a:gd name="T6" fmla="*/ 44 w 360"/>
                <a:gd name="T7" fmla="*/ 40 h 241"/>
                <a:gd name="T8" fmla="*/ 44 w 360"/>
                <a:gd name="T9" fmla="*/ 6 h 241"/>
                <a:gd name="T10" fmla="*/ 0 w 360"/>
                <a:gd name="T11" fmla="*/ 6 h 241"/>
                <a:gd name="T12" fmla="*/ 1 w 360"/>
                <a:gd name="T13" fmla="*/ 38 h 241"/>
                <a:gd name="T14" fmla="*/ 1 w 360"/>
                <a:gd name="T15" fmla="*/ 241 h 241"/>
                <a:gd name="T16" fmla="*/ 45 w 360"/>
                <a:gd name="T17" fmla="*/ 241 h 241"/>
                <a:gd name="T18" fmla="*/ 45 w 360"/>
                <a:gd name="T19" fmla="*/ 108 h 241"/>
                <a:gd name="T20" fmla="*/ 55 w 360"/>
                <a:gd name="T21" fmla="*/ 60 h 241"/>
                <a:gd name="T22" fmla="*/ 106 w 360"/>
                <a:gd name="T23" fmla="*/ 35 h 241"/>
                <a:gd name="T24" fmla="*/ 158 w 360"/>
                <a:gd name="T25" fmla="*/ 86 h 241"/>
                <a:gd name="T26" fmla="*/ 158 w 360"/>
                <a:gd name="T27" fmla="*/ 241 h 241"/>
                <a:gd name="T28" fmla="*/ 202 w 360"/>
                <a:gd name="T29" fmla="*/ 241 h 241"/>
                <a:gd name="T30" fmla="*/ 202 w 360"/>
                <a:gd name="T31" fmla="*/ 110 h 241"/>
                <a:gd name="T32" fmla="*/ 212 w 360"/>
                <a:gd name="T33" fmla="*/ 59 h 241"/>
                <a:gd name="T34" fmla="*/ 262 w 360"/>
                <a:gd name="T35" fmla="*/ 35 h 241"/>
                <a:gd name="T36" fmla="*/ 307 w 360"/>
                <a:gd name="T37" fmla="*/ 55 h 241"/>
                <a:gd name="T38" fmla="*/ 315 w 360"/>
                <a:gd name="T39" fmla="*/ 91 h 241"/>
                <a:gd name="T40" fmla="*/ 315 w 360"/>
                <a:gd name="T41" fmla="*/ 241 h 241"/>
                <a:gd name="T42" fmla="*/ 360 w 360"/>
                <a:gd name="T43" fmla="*/ 241 h 241"/>
                <a:gd name="T44" fmla="*/ 360 w 360"/>
                <a:gd name="T45" fmla="*/ 84 h 241"/>
                <a:gd name="T46" fmla="*/ 274 w 360"/>
                <a:gd name="T47" fmla="*/ 0 h 2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360" h="241">
                  <a:moveTo>
                    <a:pt x="274" y="0"/>
                  </a:moveTo>
                  <a:cubicBezTo>
                    <a:pt x="222" y="0"/>
                    <a:pt x="203" y="31"/>
                    <a:pt x="195" y="44"/>
                  </a:cubicBezTo>
                  <a:cubicBezTo>
                    <a:pt x="186" y="27"/>
                    <a:pt x="170" y="0"/>
                    <a:pt x="118" y="0"/>
                  </a:cubicBezTo>
                  <a:cubicBezTo>
                    <a:pt x="98" y="0"/>
                    <a:pt x="66" y="4"/>
                    <a:pt x="44" y="40"/>
                  </a:cubicBezTo>
                  <a:cubicBezTo>
                    <a:pt x="44" y="6"/>
                    <a:pt x="44" y="6"/>
                    <a:pt x="44" y="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1" y="38"/>
                    <a:pt x="1" y="38"/>
                    <a:pt x="1" y="38"/>
                  </a:cubicBezTo>
                  <a:cubicBezTo>
                    <a:pt x="1" y="241"/>
                    <a:pt x="1" y="241"/>
                    <a:pt x="1" y="241"/>
                  </a:cubicBezTo>
                  <a:cubicBezTo>
                    <a:pt x="45" y="241"/>
                    <a:pt x="45" y="241"/>
                    <a:pt x="45" y="241"/>
                  </a:cubicBezTo>
                  <a:cubicBezTo>
                    <a:pt x="45" y="108"/>
                    <a:pt x="45" y="108"/>
                    <a:pt x="45" y="108"/>
                  </a:cubicBezTo>
                  <a:cubicBezTo>
                    <a:pt x="45" y="93"/>
                    <a:pt x="45" y="74"/>
                    <a:pt x="55" y="60"/>
                  </a:cubicBezTo>
                  <a:cubicBezTo>
                    <a:pt x="60" y="53"/>
                    <a:pt x="76" y="35"/>
                    <a:pt x="106" y="35"/>
                  </a:cubicBezTo>
                  <a:cubicBezTo>
                    <a:pt x="141" y="35"/>
                    <a:pt x="158" y="57"/>
                    <a:pt x="158" y="86"/>
                  </a:cubicBezTo>
                  <a:cubicBezTo>
                    <a:pt x="158" y="241"/>
                    <a:pt x="158" y="241"/>
                    <a:pt x="158" y="241"/>
                  </a:cubicBezTo>
                  <a:cubicBezTo>
                    <a:pt x="202" y="241"/>
                    <a:pt x="202" y="241"/>
                    <a:pt x="202" y="241"/>
                  </a:cubicBezTo>
                  <a:cubicBezTo>
                    <a:pt x="202" y="110"/>
                    <a:pt x="202" y="110"/>
                    <a:pt x="202" y="110"/>
                  </a:cubicBezTo>
                  <a:cubicBezTo>
                    <a:pt x="202" y="100"/>
                    <a:pt x="202" y="74"/>
                    <a:pt x="212" y="59"/>
                  </a:cubicBezTo>
                  <a:cubicBezTo>
                    <a:pt x="218" y="51"/>
                    <a:pt x="234" y="35"/>
                    <a:pt x="262" y="35"/>
                  </a:cubicBezTo>
                  <a:cubicBezTo>
                    <a:pt x="285" y="35"/>
                    <a:pt x="300" y="44"/>
                    <a:pt x="307" y="55"/>
                  </a:cubicBezTo>
                  <a:cubicBezTo>
                    <a:pt x="311" y="61"/>
                    <a:pt x="315" y="70"/>
                    <a:pt x="315" y="91"/>
                  </a:cubicBezTo>
                  <a:cubicBezTo>
                    <a:pt x="315" y="241"/>
                    <a:pt x="315" y="241"/>
                    <a:pt x="315" y="241"/>
                  </a:cubicBezTo>
                  <a:cubicBezTo>
                    <a:pt x="360" y="241"/>
                    <a:pt x="360" y="241"/>
                    <a:pt x="360" y="241"/>
                  </a:cubicBezTo>
                  <a:cubicBezTo>
                    <a:pt x="360" y="84"/>
                    <a:pt x="360" y="84"/>
                    <a:pt x="360" y="84"/>
                  </a:cubicBezTo>
                  <a:cubicBezTo>
                    <a:pt x="360" y="14"/>
                    <a:pt x="308" y="0"/>
                    <a:pt x="274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6" name="Freeform 9">
              <a:extLst>
                <a:ext uri="{FF2B5EF4-FFF2-40B4-BE49-F238E27FC236}">
                  <a16:creationId xmlns:a16="http://schemas.microsoft.com/office/drawing/2014/main" id="{0B6A437B-417A-4FB3-81DE-95395F93A1D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059" y="2760"/>
              <a:ext cx="395" cy="406"/>
            </a:xfrm>
            <a:custGeom>
              <a:avLst/>
              <a:gdLst>
                <a:gd name="T0" fmla="*/ 230 w 395"/>
                <a:gd name="T1" fmla="*/ 0 h 406"/>
                <a:gd name="T2" fmla="*/ 170 w 395"/>
                <a:gd name="T3" fmla="*/ 0 h 406"/>
                <a:gd name="T4" fmla="*/ 0 w 395"/>
                <a:gd name="T5" fmla="*/ 406 h 406"/>
                <a:gd name="T6" fmla="*/ 57 w 395"/>
                <a:gd name="T7" fmla="*/ 406 h 406"/>
                <a:gd name="T8" fmla="*/ 102 w 395"/>
                <a:gd name="T9" fmla="*/ 300 h 406"/>
                <a:gd name="T10" fmla="*/ 289 w 395"/>
                <a:gd name="T11" fmla="*/ 300 h 406"/>
                <a:gd name="T12" fmla="*/ 333 w 395"/>
                <a:gd name="T13" fmla="*/ 406 h 406"/>
                <a:gd name="T14" fmla="*/ 395 w 395"/>
                <a:gd name="T15" fmla="*/ 406 h 406"/>
                <a:gd name="T16" fmla="*/ 230 w 395"/>
                <a:gd name="T17" fmla="*/ 0 h 406"/>
                <a:gd name="T18" fmla="*/ 120 w 395"/>
                <a:gd name="T19" fmla="*/ 254 h 406"/>
                <a:gd name="T20" fmla="*/ 198 w 395"/>
                <a:gd name="T21" fmla="*/ 56 h 406"/>
                <a:gd name="T22" fmla="*/ 272 w 395"/>
                <a:gd name="T23" fmla="*/ 254 h 406"/>
                <a:gd name="T24" fmla="*/ 120 w 395"/>
                <a:gd name="T25" fmla="*/ 254 h 4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95" h="406">
                  <a:moveTo>
                    <a:pt x="230" y="0"/>
                  </a:moveTo>
                  <a:lnTo>
                    <a:pt x="170" y="0"/>
                  </a:lnTo>
                  <a:lnTo>
                    <a:pt x="0" y="406"/>
                  </a:lnTo>
                  <a:lnTo>
                    <a:pt x="57" y="406"/>
                  </a:lnTo>
                  <a:lnTo>
                    <a:pt x="102" y="300"/>
                  </a:lnTo>
                  <a:lnTo>
                    <a:pt x="289" y="300"/>
                  </a:lnTo>
                  <a:lnTo>
                    <a:pt x="333" y="406"/>
                  </a:lnTo>
                  <a:lnTo>
                    <a:pt x="395" y="406"/>
                  </a:lnTo>
                  <a:lnTo>
                    <a:pt x="230" y="0"/>
                  </a:lnTo>
                  <a:close/>
                  <a:moveTo>
                    <a:pt x="120" y="254"/>
                  </a:moveTo>
                  <a:lnTo>
                    <a:pt x="198" y="56"/>
                  </a:lnTo>
                  <a:lnTo>
                    <a:pt x="272" y="254"/>
                  </a:lnTo>
                  <a:lnTo>
                    <a:pt x="120" y="25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7" name="Rectangle 10">
              <a:extLst>
                <a:ext uri="{FF2B5EF4-FFF2-40B4-BE49-F238E27FC236}">
                  <a16:creationId xmlns:a16="http://schemas.microsoft.com/office/drawing/2014/main" id="{314D1E00-295D-4ECA-B7C4-4085A1C21AE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52" y="2884"/>
              <a:ext cx="51" cy="282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8" name="Freeform 11">
              <a:extLst>
                <a:ext uri="{FF2B5EF4-FFF2-40B4-BE49-F238E27FC236}">
                  <a16:creationId xmlns:a16="http://schemas.microsoft.com/office/drawing/2014/main" id="{51DB8EF0-ADCF-4BEF-8A1D-41A83A55F9C3}"/>
                </a:ext>
              </a:extLst>
            </p:cNvPr>
            <p:cNvSpPr>
              <a:spLocks/>
            </p:cNvSpPr>
            <p:nvPr/>
          </p:nvSpPr>
          <p:spPr bwMode="auto">
            <a:xfrm>
              <a:off x="2509" y="2879"/>
              <a:ext cx="246" cy="287"/>
            </a:xfrm>
            <a:custGeom>
              <a:avLst/>
              <a:gdLst>
                <a:gd name="T0" fmla="*/ 120 w 205"/>
                <a:gd name="T1" fmla="*/ 0 h 239"/>
                <a:gd name="T2" fmla="*/ 45 w 205"/>
                <a:gd name="T3" fmla="*/ 42 h 239"/>
                <a:gd name="T4" fmla="*/ 44 w 205"/>
                <a:gd name="T5" fmla="*/ 4 h 239"/>
                <a:gd name="T6" fmla="*/ 0 w 205"/>
                <a:gd name="T7" fmla="*/ 4 h 239"/>
                <a:gd name="T8" fmla="*/ 1 w 205"/>
                <a:gd name="T9" fmla="*/ 31 h 239"/>
                <a:gd name="T10" fmla="*/ 1 w 205"/>
                <a:gd name="T11" fmla="*/ 239 h 239"/>
                <a:gd name="T12" fmla="*/ 45 w 205"/>
                <a:gd name="T13" fmla="*/ 239 h 239"/>
                <a:gd name="T14" fmla="*/ 45 w 205"/>
                <a:gd name="T15" fmla="*/ 104 h 239"/>
                <a:gd name="T16" fmla="*/ 106 w 205"/>
                <a:gd name="T17" fmla="*/ 34 h 239"/>
                <a:gd name="T18" fmla="*/ 148 w 205"/>
                <a:gd name="T19" fmla="*/ 50 h 239"/>
                <a:gd name="T20" fmla="*/ 161 w 205"/>
                <a:gd name="T21" fmla="*/ 90 h 239"/>
                <a:gd name="T22" fmla="*/ 161 w 205"/>
                <a:gd name="T23" fmla="*/ 239 h 239"/>
                <a:gd name="T24" fmla="*/ 205 w 205"/>
                <a:gd name="T25" fmla="*/ 239 h 239"/>
                <a:gd name="T26" fmla="*/ 205 w 205"/>
                <a:gd name="T27" fmla="*/ 80 h 239"/>
                <a:gd name="T28" fmla="*/ 120 w 205"/>
                <a:gd name="T29" fmla="*/ 0 h 2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05" h="239">
                  <a:moveTo>
                    <a:pt x="120" y="0"/>
                  </a:moveTo>
                  <a:cubicBezTo>
                    <a:pt x="67" y="0"/>
                    <a:pt x="50" y="33"/>
                    <a:pt x="45" y="42"/>
                  </a:cubicBezTo>
                  <a:cubicBezTo>
                    <a:pt x="44" y="4"/>
                    <a:pt x="44" y="4"/>
                    <a:pt x="44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1" y="31"/>
                    <a:pt x="1" y="31"/>
                    <a:pt x="1" y="31"/>
                  </a:cubicBezTo>
                  <a:cubicBezTo>
                    <a:pt x="1" y="239"/>
                    <a:pt x="1" y="239"/>
                    <a:pt x="1" y="239"/>
                  </a:cubicBezTo>
                  <a:cubicBezTo>
                    <a:pt x="45" y="239"/>
                    <a:pt x="45" y="239"/>
                    <a:pt x="45" y="239"/>
                  </a:cubicBezTo>
                  <a:cubicBezTo>
                    <a:pt x="45" y="104"/>
                    <a:pt x="45" y="104"/>
                    <a:pt x="45" y="104"/>
                  </a:cubicBezTo>
                  <a:cubicBezTo>
                    <a:pt x="45" y="57"/>
                    <a:pt x="74" y="34"/>
                    <a:pt x="106" y="34"/>
                  </a:cubicBezTo>
                  <a:cubicBezTo>
                    <a:pt x="121" y="34"/>
                    <a:pt x="137" y="39"/>
                    <a:pt x="148" y="50"/>
                  </a:cubicBezTo>
                  <a:cubicBezTo>
                    <a:pt x="159" y="60"/>
                    <a:pt x="161" y="74"/>
                    <a:pt x="161" y="90"/>
                  </a:cubicBezTo>
                  <a:cubicBezTo>
                    <a:pt x="161" y="239"/>
                    <a:pt x="161" y="239"/>
                    <a:pt x="161" y="239"/>
                  </a:cubicBezTo>
                  <a:cubicBezTo>
                    <a:pt x="205" y="239"/>
                    <a:pt x="205" y="239"/>
                    <a:pt x="205" y="239"/>
                  </a:cubicBezTo>
                  <a:cubicBezTo>
                    <a:pt x="205" y="80"/>
                    <a:pt x="205" y="80"/>
                    <a:pt x="205" y="80"/>
                  </a:cubicBezTo>
                  <a:cubicBezTo>
                    <a:pt x="205" y="8"/>
                    <a:pt x="141" y="0"/>
                    <a:pt x="12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9" name="Freeform 12">
              <a:extLst>
                <a:ext uri="{FF2B5EF4-FFF2-40B4-BE49-F238E27FC236}">
                  <a16:creationId xmlns:a16="http://schemas.microsoft.com/office/drawing/2014/main" id="{C539E4AE-88A8-40F1-B3B9-4DB822062C99}"/>
                </a:ext>
              </a:extLst>
            </p:cNvPr>
            <p:cNvSpPr>
              <a:spLocks/>
            </p:cNvSpPr>
            <p:nvPr/>
          </p:nvSpPr>
          <p:spPr bwMode="auto">
            <a:xfrm>
              <a:off x="3027" y="1550"/>
              <a:ext cx="644" cy="881"/>
            </a:xfrm>
            <a:custGeom>
              <a:avLst/>
              <a:gdLst>
                <a:gd name="T0" fmla="*/ 5 w 537"/>
                <a:gd name="T1" fmla="*/ 489 h 734"/>
                <a:gd name="T2" fmla="*/ 256 w 537"/>
                <a:gd name="T3" fmla="*/ 730 h 734"/>
                <a:gd name="T4" fmla="*/ 537 w 537"/>
                <a:gd name="T5" fmla="*/ 513 h 734"/>
                <a:gd name="T6" fmla="*/ 291 w 537"/>
                <a:gd name="T7" fmla="*/ 299 h 734"/>
                <a:gd name="T8" fmla="*/ 172 w 537"/>
                <a:gd name="T9" fmla="*/ 203 h 734"/>
                <a:gd name="T10" fmla="*/ 276 w 537"/>
                <a:gd name="T11" fmla="*/ 115 h 734"/>
                <a:gd name="T12" fmla="*/ 384 w 537"/>
                <a:gd name="T13" fmla="*/ 217 h 734"/>
                <a:gd name="T14" fmla="*/ 519 w 537"/>
                <a:gd name="T15" fmla="*/ 217 h 734"/>
                <a:gd name="T16" fmla="*/ 287 w 537"/>
                <a:gd name="T17" fmla="*/ 0 h 734"/>
                <a:gd name="T18" fmla="*/ 24 w 537"/>
                <a:gd name="T19" fmla="*/ 216 h 734"/>
                <a:gd name="T20" fmla="*/ 239 w 537"/>
                <a:gd name="T21" fmla="*/ 423 h 734"/>
                <a:gd name="T22" fmla="*/ 389 w 537"/>
                <a:gd name="T23" fmla="*/ 524 h 734"/>
                <a:gd name="T24" fmla="*/ 257 w 537"/>
                <a:gd name="T25" fmla="*/ 617 h 734"/>
                <a:gd name="T26" fmla="*/ 148 w 537"/>
                <a:gd name="T27" fmla="*/ 489 h 734"/>
                <a:gd name="T28" fmla="*/ 5 w 537"/>
                <a:gd name="T29" fmla="*/ 489 h 7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37" h="734">
                  <a:moveTo>
                    <a:pt x="5" y="489"/>
                  </a:moveTo>
                  <a:cubicBezTo>
                    <a:pt x="0" y="663"/>
                    <a:pt x="118" y="727"/>
                    <a:pt x="256" y="730"/>
                  </a:cubicBezTo>
                  <a:cubicBezTo>
                    <a:pt x="415" y="734"/>
                    <a:pt x="537" y="666"/>
                    <a:pt x="537" y="513"/>
                  </a:cubicBezTo>
                  <a:cubicBezTo>
                    <a:pt x="537" y="359"/>
                    <a:pt x="399" y="334"/>
                    <a:pt x="291" y="299"/>
                  </a:cubicBezTo>
                  <a:cubicBezTo>
                    <a:pt x="249" y="286"/>
                    <a:pt x="172" y="274"/>
                    <a:pt x="172" y="203"/>
                  </a:cubicBezTo>
                  <a:cubicBezTo>
                    <a:pt x="172" y="143"/>
                    <a:pt x="223" y="115"/>
                    <a:pt x="276" y="115"/>
                  </a:cubicBezTo>
                  <a:cubicBezTo>
                    <a:pt x="344" y="115"/>
                    <a:pt x="379" y="148"/>
                    <a:pt x="384" y="217"/>
                  </a:cubicBezTo>
                  <a:cubicBezTo>
                    <a:pt x="519" y="217"/>
                    <a:pt x="519" y="217"/>
                    <a:pt x="519" y="217"/>
                  </a:cubicBezTo>
                  <a:cubicBezTo>
                    <a:pt x="519" y="80"/>
                    <a:pt x="413" y="0"/>
                    <a:pt x="287" y="0"/>
                  </a:cubicBezTo>
                  <a:cubicBezTo>
                    <a:pt x="161" y="0"/>
                    <a:pt x="24" y="73"/>
                    <a:pt x="24" y="216"/>
                  </a:cubicBezTo>
                  <a:cubicBezTo>
                    <a:pt x="24" y="340"/>
                    <a:pt x="161" y="403"/>
                    <a:pt x="239" y="423"/>
                  </a:cubicBezTo>
                  <a:cubicBezTo>
                    <a:pt x="281" y="434"/>
                    <a:pt x="389" y="447"/>
                    <a:pt x="389" y="524"/>
                  </a:cubicBezTo>
                  <a:cubicBezTo>
                    <a:pt x="389" y="597"/>
                    <a:pt x="313" y="617"/>
                    <a:pt x="257" y="617"/>
                  </a:cubicBezTo>
                  <a:cubicBezTo>
                    <a:pt x="184" y="617"/>
                    <a:pt x="142" y="566"/>
                    <a:pt x="148" y="489"/>
                  </a:cubicBezTo>
                  <a:lnTo>
                    <a:pt x="5" y="48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0" name="Freeform 13">
              <a:extLst>
                <a:ext uri="{FF2B5EF4-FFF2-40B4-BE49-F238E27FC236}">
                  <a16:creationId xmlns:a16="http://schemas.microsoft.com/office/drawing/2014/main" id="{18F4B1E6-0632-4E39-9A7F-CDEBA976C7AC}"/>
                </a:ext>
              </a:extLst>
            </p:cNvPr>
            <p:cNvSpPr>
              <a:spLocks/>
            </p:cNvSpPr>
            <p:nvPr/>
          </p:nvSpPr>
          <p:spPr bwMode="auto">
            <a:xfrm>
              <a:off x="5287" y="2807"/>
              <a:ext cx="166" cy="363"/>
            </a:xfrm>
            <a:custGeom>
              <a:avLst/>
              <a:gdLst>
                <a:gd name="T0" fmla="*/ 86 w 138"/>
                <a:gd name="T1" fmla="*/ 0 h 303"/>
                <a:gd name="T2" fmla="*/ 42 w 138"/>
                <a:gd name="T3" fmla="*/ 14 h 303"/>
                <a:gd name="T4" fmla="*/ 42 w 138"/>
                <a:gd name="T5" fmla="*/ 64 h 303"/>
                <a:gd name="T6" fmla="*/ 0 w 138"/>
                <a:gd name="T7" fmla="*/ 64 h 303"/>
                <a:gd name="T8" fmla="*/ 0 w 138"/>
                <a:gd name="T9" fmla="*/ 96 h 303"/>
                <a:gd name="T10" fmla="*/ 42 w 138"/>
                <a:gd name="T11" fmla="*/ 96 h 303"/>
                <a:gd name="T12" fmla="*/ 42 w 138"/>
                <a:gd name="T13" fmla="*/ 252 h 303"/>
                <a:gd name="T14" fmla="*/ 101 w 138"/>
                <a:gd name="T15" fmla="*/ 303 h 303"/>
                <a:gd name="T16" fmla="*/ 138 w 138"/>
                <a:gd name="T17" fmla="*/ 300 h 303"/>
                <a:gd name="T18" fmla="*/ 138 w 138"/>
                <a:gd name="T19" fmla="*/ 266 h 303"/>
                <a:gd name="T20" fmla="*/ 117 w 138"/>
                <a:gd name="T21" fmla="*/ 268 h 303"/>
                <a:gd name="T22" fmla="*/ 86 w 138"/>
                <a:gd name="T23" fmla="*/ 237 h 303"/>
                <a:gd name="T24" fmla="*/ 86 w 138"/>
                <a:gd name="T25" fmla="*/ 96 h 303"/>
                <a:gd name="T26" fmla="*/ 138 w 138"/>
                <a:gd name="T27" fmla="*/ 96 h 303"/>
                <a:gd name="T28" fmla="*/ 138 w 138"/>
                <a:gd name="T29" fmla="*/ 63 h 303"/>
                <a:gd name="T30" fmla="*/ 86 w 138"/>
                <a:gd name="T31" fmla="*/ 63 h 303"/>
                <a:gd name="T32" fmla="*/ 86 w 138"/>
                <a:gd name="T33" fmla="*/ 0 h 3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38" h="303">
                  <a:moveTo>
                    <a:pt x="86" y="0"/>
                  </a:moveTo>
                  <a:cubicBezTo>
                    <a:pt x="42" y="14"/>
                    <a:pt x="42" y="14"/>
                    <a:pt x="42" y="14"/>
                  </a:cubicBezTo>
                  <a:cubicBezTo>
                    <a:pt x="42" y="64"/>
                    <a:pt x="42" y="64"/>
                    <a:pt x="42" y="64"/>
                  </a:cubicBezTo>
                  <a:cubicBezTo>
                    <a:pt x="0" y="64"/>
                    <a:pt x="0" y="64"/>
                    <a:pt x="0" y="64"/>
                  </a:cubicBezTo>
                  <a:cubicBezTo>
                    <a:pt x="0" y="96"/>
                    <a:pt x="0" y="96"/>
                    <a:pt x="0" y="96"/>
                  </a:cubicBezTo>
                  <a:cubicBezTo>
                    <a:pt x="42" y="96"/>
                    <a:pt x="42" y="96"/>
                    <a:pt x="42" y="96"/>
                  </a:cubicBezTo>
                  <a:cubicBezTo>
                    <a:pt x="42" y="252"/>
                    <a:pt x="42" y="252"/>
                    <a:pt x="42" y="252"/>
                  </a:cubicBezTo>
                  <a:cubicBezTo>
                    <a:pt x="42" y="291"/>
                    <a:pt x="61" y="303"/>
                    <a:pt x="101" y="303"/>
                  </a:cubicBezTo>
                  <a:cubicBezTo>
                    <a:pt x="117" y="303"/>
                    <a:pt x="130" y="301"/>
                    <a:pt x="138" y="300"/>
                  </a:cubicBezTo>
                  <a:cubicBezTo>
                    <a:pt x="138" y="266"/>
                    <a:pt x="138" y="266"/>
                    <a:pt x="138" y="266"/>
                  </a:cubicBezTo>
                  <a:cubicBezTo>
                    <a:pt x="134" y="267"/>
                    <a:pt x="126" y="268"/>
                    <a:pt x="117" y="268"/>
                  </a:cubicBezTo>
                  <a:cubicBezTo>
                    <a:pt x="86" y="268"/>
                    <a:pt x="86" y="249"/>
                    <a:pt x="86" y="237"/>
                  </a:cubicBezTo>
                  <a:cubicBezTo>
                    <a:pt x="86" y="96"/>
                    <a:pt x="86" y="96"/>
                    <a:pt x="86" y="96"/>
                  </a:cubicBezTo>
                  <a:cubicBezTo>
                    <a:pt x="138" y="96"/>
                    <a:pt x="138" y="96"/>
                    <a:pt x="138" y="96"/>
                  </a:cubicBezTo>
                  <a:cubicBezTo>
                    <a:pt x="138" y="63"/>
                    <a:pt x="138" y="63"/>
                    <a:pt x="138" y="63"/>
                  </a:cubicBezTo>
                  <a:cubicBezTo>
                    <a:pt x="86" y="63"/>
                    <a:pt x="86" y="63"/>
                    <a:pt x="86" y="63"/>
                  </a:cubicBezTo>
                  <a:cubicBezTo>
                    <a:pt x="86" y="0"/>
                    <a:pt x="86" y="0"/>
                    <a:pt x="86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" name="Rectangle 14">
              <a:extLst>
                <a:ext uri="{FF2B5EF4-FFF2-40B4-BE49-F238E27FC236}">
                  <a16:creationId xmlns:a16="http://schemas.microsoft.com/office/drawing/2014/main" id="{AF5A149B-B8CA-40B5-AA2A-D796D453E3B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83" y="2761"/>
              <a:ext cx="53" cy="40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2" name="Freeform 15">
              <a:extLst>
                <a:ext uri="{FF2B5EF4-FFF2-40B4-BE49-F238E27FC236}">
                  <a16:creationId xmlns:a16="http://schemas.microsoft.com/office/drawing/2014/main" id="{9D24ECAF-EDB5-4FDE-952E-4D2E3514B47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858" y="2875"/>
              <a:ext cx="239" cy="299"/>
            </a:xfrm>
            <a:custGeom>
              <a:avLst/>
              <a:gdLst>
                <a:gd name="T0" fmla="*/ 195 w 199"/>
                <a:gd name="T1" fmla="*/ 183 h 249"/>
                <a:gd name="T2" fmla="*/ 197 w 199"/>
                <a:gd name="T3" fmla="*/ 71 h 249"/>
                <a:gd name="T4" fmla="*/ 189 w 199"/>
                <a:gd name="T5" fmla="*/ 35 h 249"/>
                <a:gd name="T6" fmla="*/ 105 w 199"/>
                <a:gd name="T7" fmla="*/ 0 h 249"/>
                <a:gd name="T8" fmla="*/ 30 w 199"/>
                <a:gd name="T9" fmla="*/ 26 h 249"/>
                <a:gd name="T10" fmla="*/ 13 w 199"/>
                <a:gd name="T11" fmla="*/ 70 h 249"/>
                <a:gd name="T12" fmla="*/ 57 w 199"/>
                <a:gd name="T13" fmla="*/ 70 h 249"/>
                <a:gd name="T14" fmla="*/ 104 w 199"/>
                <a:gd name="T15" fmla="*/ 30 h 249"/>
                <a:gd name="T16" fmla="*/ 145 w 199"/>
                <a:gd name="T17" fmla="*/ 46 h 249"/>
                <a:gd name="T18" fmla="*/ 154 w 199"/>
                <a:gd name="T19" fmla="*/ 98 h 249"/>
                <a:gd name="T20" fmla="*/ 122 w 199"/>
                <a:gd name="T21" fmla="*/ 96 h 249"/>
                <a:gd name="T22" fmla="*/ 41 w 199"/>
                <a:gd name="T23" fmla="*/ 112 h 249"/>
                <a:gd name="T24" fmla="*/ 0 w 199"/>
                <a:gd name="T25" fmla="*/ 180 h 249"/>
                <a:gd name="T26" fmla="*/ 82 w 199"/>
                <a:gd name="T27" fmla="*/ 249 h 249"/>
                <a:gd name="T28" fmla="*/ 155 w 199"/>
                <a:gd name="T29" fmla="*/ 207 h 249"/>
                <a:gd name="T30" fmla="*/ 159 w 199"/>
                <a:gd name="T31" fmla="*/ 242 h 249"/>
                <a:gd name="T32" fmla="*/ 199 w 199"/>
                <a:gd name="T33" fmla="*/ 242 h 249"/>
                <a:gd name="T34" fmla="*/ 195 w 199"/>
                <a:gd name="T35" fmla="*/ 183 h 249"/>
                <a:gd name="T36" fmla="*/ 142 w 199"/>
                <a:gd name="T37" fmla="*/ 190 h 249"/>
                <a:gd name="T38" fmla="*/ 93 w 199"/>
                <a:gd name="T39" fmla="*/ 215 h 249"/>
                <a:gd name="T40" fmla="*/ 44 w 199"/>
                <a:gd name="T41" fmla="*/ 174 h 249"/>
                <a:gd name="T42" fmla="*/ 129 w 199"/>
                <a:gd name="T43" fmla="*/ 127 h 249"/>
                <a:gd name="T44" fmla="*/ 154 w 199"/>
                <a:gd name="T45" fmla="*/ 128 h 249"/>
                <a:gd name="T46" fmla="*/ 142 w 199"/>
                <a:gd name="T47" fmla="*/ 190 h 2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99" h="249">
                  <a:moveTo>
                    <a:pt x="195" y="183"/>
                  </a:moveTo>
                  <a:cubicBezTo>
                    <a:pt x="197" y="71"/>
                    <a:pt x="197" y="71"/>
                    <a:pt x="197" y="71"/>
                  </a:cubicBezTo>
                  <a:cubicBezTo>
                    <a:pt x="197" y="60"/>
                    <a:pt x="196" y="49"/>
                    <a:pt x="189" y="35"/>
                  </a:cubicBezTo>
                  <a:cubicBezTo>
                    <a:pt x="176" y="11"/>
                    <a:pt x="140" y="0"/>
                    <a:pt x="105" y="0"/>
                  </a:cubicBezTo>
                  <a:cubicBezTo>
                    <a:pt x="81" y="0"/>
                    <a:pt x="48" y="6"/>
                    <a:pt x="30" y="26"/>
                  </a:cubicBezTo>
                  <a:cubicBezTo>
                    <a:pt x="16" y="41"/>
                    <a:pt x="15" y="58"/>
                    <a:pt x="13" y="70"/>
                  </a:cubicBezTo>
                  <a:cubicBezTo>
                    <a:pt x="57" y="70"/>
                    <a:pt x="57" y="70"/>
                    <a:pt x="57" y="70"/>
                  </a:cubicBezTo>
                  <a:cubicBezTo>
                    <a:pt x="58" y="61"/>
                    <a:pt x="60" y="30"/>
                    <a:pt x="104" y="30"/>
                  </a:cubicBezTo>
                  <a:cubicBezTo>
                    <a:pt x="117" y="30"/>
                    <a:pt x="136" y="34"/>
                    <a:pt x="145" y="46"/>
                  </a:cubicBezTo>
                  <a:cubicBezTo>
                    <a:pt x="154" y="56"/>
                    <a:pt x="154" y="69"/>
                    <a:pt x="154" y="98"/>
                  </a:cubicBezTo>
                  <a:cubicBezTo>
                    <a:pt x="140" y="97"/>
                    <a:pt x="133" y="96"/>
                    <a:pt x="122" y="96"/>
                  </a:cubicBezTo>
                  <a:cubicBezTo>
                    <a:pt x="103" y="96"/>
                    <a:pt x="66" y="98"/>
                    <a:pt x="41" y="112"/>
                  </a:cubicBezTo>
                  <a:cubicBezTo>
                    <a:pt x="6" y="132"/>
                    <a:pt x="0" y="162"/>
                    <a:pt x="0" y="180"/>
                  </a:cubicBezTo>
                  <a:cubicBezTo>
                    <a:pt x="0" y="219"/>
                    <a:pt x="29" y="249"/>
                    <a:pt x="82" y="249"/>
                  </a:cubicBezTo>
                  <a:cubicBezTo>
                    <a:pt x="102" y="249"/>
                    <a:pt x="134" y="246"/>
                    <a:pt x="155" y="207"/>
                  </a:cubicBezTo>
                  <a:cubicBezTo>
                    <a:pt x="155" y="219"/>
                    <a:pt x="156" y="230"/>
                    <a:pt x="159" y="242"/>
                  </a:cubicBezTo>
                  <a:cubicBezTo>
                    <a:pt x="199" y="242"/>
                    <a:pt x="199" y="242"/>
                    <a:pt x="199" y="242"/>
                  </a:cubicBezTo>
                  <a:cubicBezTo>
                    <a:pt x="195" y="218"/>
                    <a:pt x="195" y="187"/>
                    <a:pt x="195" y="183"/>
                  </a:cubicBezTo>
                  <a:close/>
                  <a:moveTo>
                    <a:pt x="142" y="190"/>
                  </a:moveTo>
                  <a:cubicBezTo>
                    <a:pt x="132" y="206"/>
                    <a:pt x="115" y="215"/>
                    <a:pt x="93" y="215"/>
                  </a:cubicBezTo>
                  <a:cubicBezTo>
                    <a:pt x="53" y="215"/>
                    <a:pt x="44" y="189"/>
                    <a:pt x="44" y="174"/>
                  </a:cubicBezTo>
                  <a:cubicBezTo>
                    <a:pt x="44" y="127"/>
                    <a:pt x="111" y="127"/>
                    <a:pt x="129" y="127"/>
                  </a:cubicBezTo>
                  <a:cubicBezTo>
                    <a:pt x="139" y="127"/>
                    <a:pt x="146" y="127"/>
                    <a:pt x="154" y="128"/>
                  </a:cubicBezTo>
                  <a:cubicBezTo>
                    <a:pt x="153" y="161"/>
                    <a:pt x="152" y="174"/>
                    <a:pt x="142" y="19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3" name="Freeform 16">
              <a:extLst>
                <a:ext uri="{FF2B5EF4-FFF2-40B4-BE49-F238E27FC236}">
                  <a16:creationId xmlns:a16="http://schemas.microsoft.com/office/drawing/2014/main" id="{C1A9B565-9E1F-4BCF-9114-EE019E6329DE}"/>
                </a:ext>
              </a:extLst>
            </p:cNvPr>
            <p:cNvSpPr>
              <a:spLocks/>
            </p:cNvSpPr>
            <p:nvPr/>
          </p:nvSpPr>
          <p:spPr bwMode="auto">
            <a:xfrm>
              <a:off x="5518" y="2761"/>
              <a:ext cx="242" cy="405"/>
            </a:xfrm>
            <a:custGeom>
              <a:avLst/>
              <a:gdLst>
                <a:gd name="T0" fmla="*/ 195 w 202"/>
                <a:gd name="T1" fmla="*/ 135 h 337"/>
                <a:gd name="T2" fmla="*/ 121 w 202"/>
                <a:gd name="T3" fmla="*/ 98 h 337"/>
                <a:gd name="T4" fmla="*/ 44 w 202"/>
                <a:gd name="T5" fmla="*/ 137 h 337"/>
                <a:gd name="T6" fmla="*/ 44 w 202"/>
                <a:gd name="T7" fmla="*/ 0 h 337"/>
                <a:gd name="T8" fmla="*/ 0 w 202"/>
                <a:gd name="T9" fmla="*/ 0 h 337"/>
                <a:gd name="T10" fmla="*/ 0 w 202"/>
                <a:gd name="T11" fmla="*/ 337 h 337"/>
                <a:gd name="T12" fmla="*/ 44 w 202"/>
                <a:gd name="T13" fmla="*/ 337 h 337"/>
                <a:gd name="T14" fmla="*/ 44 w 202"/>
                <a:gd name="T15" fmla="*/ 212 h 337"/>
                <a:gd name="T16" fmla="*/ 52 w 202"/>
                <a:gd name="T17" fmla="*/ 163 h 337"/>
                <a:gd name="T18" fmla="*/ 107 w 202"/>
                <a:gd name="T19" fmla="*/ 131 h 337"/>
                <a:gd name="T20" fmla="*/ 158 w 202"/>
                <a:gd name="T21" fmla="*/ 198 h 337"/>
                <a:gd name="T22" fmla="*/ 158 w 202"/>
                <a:gd name="T23" fmla="*/ 337 h 337"/>
                <a:gd name="T24" fmla="*/ 202 w 202"/>
                <a:gd name="T25" fmla="*/ 337 h 337"/>
                <a:gd name="T26" fmla="*/ 202 w 202"/>
                <a:gd name="T27" fmla="*/ 190 h 337"/>
                <a:gd name="T28" fmla="*/ 195 w 202"/>
                <a:gd name="T29" fmla="*/ 135 h 3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02" h="337">
                  <a:moveTo>
                    <a:pt x="195" y="135"/>
                  </a:moveTo>
                  <a:cubicBezTo>
                    <a:pt x="181" y="107"/>
                    <a:pt x="145" y="98"/>
                    <a:pt x="121" y="98"/>
                  </a:cubicBezTo>
                  <a:cubicBezTo>
                    <a:pt x="88" y="98"/>
                    <a:pt x="59" y="112"/>
                    <a:pt x="44" y="137"/>
                  </a:cubicBezTo>
                  <a:cubicBezTo>
                    <a:pt x="44" y="0"/>
                    <a:pt x="44" y="0"/>
                    <a:pt x="44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37"/>
                    <a:pt x="0" y="337"/>
                    <a:pt x="0" y="337"/>
                  </a:cubicBezTo>
                  <a:cubicBezTo>
                    <a:pt x="44" y="337"/>
                    <a:pt x="44" y="337"/>
                    <a:pt x="44" y="337"/>
                  </a:cubicBezTo>
                  <a:cubicBezTo>
                    <a:pt x="44" y="212"/>
                    <a:pt x="44" y="212"/>
                    <a:pt x="44" y="212"/>
                  </a:cubicBezTo>
                  <a:cubicBezTo>
                    <a:pt x="44" y="198"/>
                    <a:pt x="44" y="176"/>
                    <a:pt x="52" y="163"/>
                  </a:cubicBezTo>
                  <a:cubicBezTo>
                    <a:pt x="58" y="151"/>
                    <a:pt x="74" y="131"/>
                    <a:pt x="107" y="131"/>
                  </a:cubicBezTo>
                  <a:cubicBezTo>
                    <a:pt x="158" y="131"/>
                    <a:pt x="158" y="177"/>
                    <a:pt x="158" y="198"/>
                  </a:cubicBezTo>
                  <a:cubicBezTo>
                    <a:pt x="158" y="337"/>
                    <a:pt x="158" y="337"/>
                    <a:pt x="158" y="337"/>
                  </a:cubicBezTo>
                  <a:cubicBezTo>
                    <a:pt x="202" y="337"/>
                    <a:pt x="202" y="337"/>
                    <a:pt x="202" y="337"/>
                  </a:cubicBezTo>
                  <a:cubicBezTo>
                    <a:pt x="202" y="190"/>
                    <a:pt x="202" y="190"/>
                    <a:pt x="202" y="190"/>
                  </a:cubicBezTo>
                  <a:cubicBezTo>
                    <a:pt x="202" y="156"/>
                    <a:pt x="199" y="145"/>
                    <a:pt x="195" y="13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4" name="Freeform 17">
              <a:extLst>
                <a:ext uri="{FF2B5EF4-FFF2-40B4-BE49-F238E27FC236}">
                  <a16:creationId xmlns:a16="http://schemas.microsoft.com/office/drawing/2014/main" id="{9E6BB42B-A461-46A8-AF8B-CBD8284F863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545" y="2876"/>
              <a:ext cx="258" cy="298"/>
            </a:xfrm>
            <a:custGeom>
              <a:avLst/>
              <a:gdLst>
                <a:gd name="T0" fmla="*/ 110 w 215"/>
                <a:gd name="T1" fmla="*/ 0 h 248"/>
                <a:gd name="T2" fmla="*/ 46 w 215"/>
                <a:gd name="T3" fmla="*/ 18 h 248"/>
                <a:gd name="T4" fmla="*/ 0 w 215"/>
                <a:gd name="T5" fmla="*/ 128 h 248"/>
                <a:gd name="T6" fmla="*/ 109 w 215"/>
                <a:gd name="T7" fmla="*/ 248 h 248"/>
                <a:gd name="T8" fmla="*/ 190 w 215"/>
                <a:gd name="T9" fmla="*/ 217 h 248"/>
                <a:gd name="T10" fmla="*/ 210 w 215"/>
                <a:gd name="T11" fmla="*/ 167 h 248"/>
                <a:gd name="T12" fmla="*/ 166 w 215"/>
                <a:gd name="T13" fmla="*/ 167 h 248"/>
                <a:gd name="T14" fmla="*/ 111 w 215"/>
                <a:gd name="T15" fmla="*/ 216 h 248"/>
                <a:gd name="T16" fmla="*/ 43 w 215"/>
                <a:gd name="T17" fmla="*/ 131 h 248"/>
                <a:gd name="T18" fmla="*/ 212 w 215"/>
                <a:gd name="T19" fmla="*/ 131 h 248"/>
                <a:gd name="T20" fmla="*/ 110 w 215"/>
                <a:gd name="T21" fmla="*/ 0 h 248"/>
                <a:gd name="T22" fmla="*/ 45 w 215"/>
                <a:gd name="T23" fmla="*/ 101 h 248"/>
                <a:gd name="T24" fmla="*/ 109 w 215"/>
                <a:gd name="T25" fmla="*/ 32 h 248"/>
                <a:gd name="T26" fmla="*/ 167 w 215"/>
                <a:gd name="T27" fmla="*/ 101 h 248"/>
                <a:gd name="T28" fmla="*/ 45 w 215"/>
                <a:gd name="T29" fmla="*/ 101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15" h="248">
                  <a:moveTo>
                    <a:pt x="110" y="0"/>
                  </a:moveTo>
                  <a:cubicBezTo>
                    <a:pt x="97" y="0"/>
                    <a:pt x="69" y="2"/>
                    <a:pt x="46" y="18"/>
                  </a:cubicBezTo>
                  <a:cubicBezTo>
                    <a:pt x="9" y="43"/>
                    <a:pt x="0" y="82"/>
                    <a:pt x="0" y="128"/>
                  </a:cubicBezTo>
                  <a:cubicBezTo>
                    <a:pt x="0" y="202"/>
                    <a:pt x="35" y="248"/>
                    <a:pt x="109" y="248"/>
                  </a:cubicBezTo>
                  <a:cubicBezTo>
                    <a:pt x="156" y="248"/>
                    <a:pt x="179" y="228"/>
                    <a:pt x="190" y="217"/>
                  </a:cubicBezTo>
                  <a:cubicBezTo>
                    <a:pt x="207" y="198"/>
                    <a:pt x="209" y="179"/>
                    <a:pt x="210" y="167"/>
                  </a:cubicBezTo>
                  <a:cubicBezTo>
                    <a:pt x="166" y="167"/>
                    <a:pt x="166" y="167"/>
                    <a:pt x="166" y="167"/>
                  </a:cubicBezTo>
                  <a:cubicBezTo>
                    <a:pt x="162" y="201"/>
                    <a:pt x="139" y="216"/>
                    <a:pt x="111" y="216"/>
                  </a:cubicBezTo>
                  <a:cubicBezTo>
                    <a:pt x="63" y="216"/>
                    <a:pt x="43" y="180"/>
                    <a:pt x="43" y="131"/>
                  </a:cubicBezTo>
                  <a:cubicBezTo>
                    <a:pt x="212" y="131"/>
                    <a:pt x="212" y="131"/>
                    <a:pt x="212" y="131"/>
                  </a:cubicBezTo>
                  <a:cubicBezTo>
                    <a:pt x="213" y="93"/>
                    <a:pt x="215" y="0"/>
                    <a:pt x="110" y="0"/>
                  </a:cubicBezTo>
                  <a:close/>
                  <a:moveTo>
                    <a:pt x="45" y="101"/>
                  </a:moveTo>
                  <a:cubicBezTo>
                    <a:pt x="46" y="49"/>
                    <a:pt x="81" y="32"/>
                    <a:pt x="109" y="32"/>
                  </a:cubicBezTo>
                  <a:cubicBezTo>
                    <a:pt x="164" y="32"/>
                    <a:pt x="168" y="78"/>
                    <a:pt x="167" y="101"/>
                  </a:cubicBezTo>
                  <a:lnTo>
                    <a:pt x="45" y="10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5" name="Freeform 18">
              <a:extLst>
                <a:ext uri="{FF2B5EF4-FFF2-40B4-BE49-F238E27FC236}">
                  <a16:creationId xmlns:a16="http://schemas.microsoft.com/office/drawing/2014/main" id="{A0637DDD-CDF3-4BE2-B05C-5FAB49BD119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744" y="1564"/>
              <a:ext cx="713" cy="835"/>
            </a:xfrm>
            <a:custGeom>
              <a:avLst/>
              <a:gdLst>
                <a:gd name="T0" fmla="*/ 222 w 594"/>
                <a:gd name="T1" fmla="*/ 0 h 696"/>
                <a:gd name="T2" fmla="*/ 0 w 594"/>
                <a:gd name="T3" fmla="*/ 0 h 696"/>
                <a:gd name="T4" fmla="*/ 0 w 594"/>
                <a:gd name="T5" fmla="*/ 696 h 696"/>
                <a:gd name="T6" fmla="*/ 222 w 594"/>
                <a:gd name="T7" fmla="*/ 696 h 696"/>
                <a:gd name="T8" fmla="*/ 594 w 594"/>
                <a:gd name="T9" fmla="*/ 349 h 696"/>
                <a:gd name="T10" fmla="*/ 222 w 594"/>
                <a:gd name="T11" fmla="*/ 0 h 696"/>
                <a:gd name="T12" fmla="*/ 212 w 594"/>
                <a:gd name="T13" fmla="*/ 570 h 696"/>
                <a:gd name="T14" fmla="*/ 150 w 594"/>
                <a:gd name="T15" fmla="*/ 570 h 696"/>
                <a:gd name="T16" fmla="*/ 150 w 594"/>
                <a:gd name="T17" fmla="*/ 128 h 696"/>
                <a:gd name="T18" fmla="*/ 212 w 594"/>
                <a:gd name="T19" fmla="*/ 128 h 696"/>
                <a:gd name="T20" fmla="*/ 442 w 594"/>
                <a:gd name="T21" fmla="*/ 349 h 696"/>
                <a:gd name="T22" fmla="*/ 212 w 594"/>
                <a:gd name="T23" fmla="*/ 570 h 6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94" h="696">
                  <a:moveTo>
                    <a:pt x="222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696"/>
                    <a:pt x="0" y="696"/>
                    <a:pt x="0" y="696"/>
                  </a:cubicBezTo>
                  <a:cubicBezTo>
                    <a:pt x="222" y="696"/>
                    <a:pt x="222" y="696"/>
                    <a:pt x="222" y="696"/>
                  </a:cubicBezTo>
                  <a:cubicBezTo>
                    <a:pt x="407" y="696"/>
                    <a:pt x="594" y="590"/>
                    <a:pt x="594" y="349"/>
                  </a:cubicBezTo>
                  <a:cubicBezTo>
                    <a:pt x="594" y="108"/>
                    <a:pt x="407" y="0"/>
                    <a:pt x="222" y="0"/>
                  </a:cubicBezTo>
                  <a:close/>
                  <a:moveTo>
                    <a:pt x="212" y="570"/>
                  </a:moveTo>
                  <a:cubicBezTo>
                    <a:pt x="150" y="570"/>
                    <a:pt x="150" y="570"/>
                    <a:pt x="150" y="570"/>
                  </a:cubicBezTo>
                  <a:cubicBezTo>
                    <a:pt x="150" y="128"/>
                    <a:pt x="150" y="128"/>
                    <a:pt x="150" y="128"/>
                  </a:cubicBezTo>
                  <a:cubicBezTo>
                    <a:pt x="212" y="128"/>
                    <a:pt x="212" y="128"/>
                    <a:pt x="212" y="128"/>
                  </a:cubicBezTo>
                  <a:cubicBezTo>
                    <a:pt x="381" y="128"/>
                    <a:pt x="442" y="238"/>
                    <a:pt x="442" y="349"/>
                  </a:cubicBezTo>
                  <a:cubicBezTo>
                    <a:pt x="442" y="459"/>
                    <a:pt x="381" y="570"/>
                    <a:pt x="212" y="57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6" name="Rectangle 19">
              <a:extLst>
                <a:ext uri="{FF2B5EF4-FFF2-40B4-BE49-F238E27FC236}">
                  <a16:creationId xmlns:a16="http://schemas.microsoft.com/office/drawing/2014/main" id="{1AD45D21-2963-48B8-9CDF-950064BC968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49" y="2761"/>
              <a:ext cx="53" cy="40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7" name="Freeform 20">
              <a:extLst>
                <a:ext uri="{FF2B5EF4-FFF2-40B4-BE49-F238E27FC236}">
                  <a16:creationId xmlns:a16="http://schemas.microsoft.com/office/drawing/2014/main" id="{729A4899-A915-4622-A324-D804BC27BAEC}"/>
                </a:ext>
              </a:extLst>
            </p:cNvPr>
            <p:cNvSpPr>
              <a:spLocks/>
            </p:cNvSpPr>
            <p:nvPr/>
          </p:nvSpPr>
          <p:spPr bwMode="auto">
            <a:xfrm>
              <a:off x="4160" y="2760"/>
              <a:ext cx="304" cy="406"/>
            </a:xfrm>
            <a:custGeom>
              <a:avLst/>
              <a:gdLst>
                <a:gd name="T0" fmla="*/ 248 w 304"/>
                <a:gd name="T1" fmla="*/ 174 h 406"/>
                <a:gd name="T2" fmla="*/ 56 w 304"/>
                <a:gd name="T3" fmla="*/ 174 h 406"/>
                <a:gd name="T4" fmla="*/ 56 w 304"/>
                <a:gd name="T5" fmla="*/ 0 h 406"/>
                <a:gd name="T6" fmla="*/ 0 w 304"/>
                <a:gd name="T7" fmla="*/ 0 h 406"/>
                <a:gd name="T8" fmla="*/ 0 w 304"/>
                <a:gd name="T9" fmla="*/ 406 h 406"/>
                <a:gd name="T10" fmla="*/ 56 w 304"/>
                <a:gd name="T11" fmla="*/ 406 h 406"/>
                <a:gd name="T12" fmla="*/ 56 w 304"/>
                <a:gd name="T13" fmla="*/ 223 h 406"/>
                <a:gd name="T14" fmla="*/ 248 w 304"/>
                <a:gd name="T15" fmla="*/ 223 h 406"/>
                <a:gd name="T16" fmla="*/ 248 w 304"/>
                <a:gd name="T17" fmla="*/ 406 h 406"/>
                <a:gd name="T18" fmla="*/ 304 w 304"/>
                <a:gd name="T19" fmla="*/ 406 h 406"/>
                <a:gd name="T20" fmla="*/ 304 w 304"/>
                <a:gd name="T21" fmla="*/ 0 h 406"/>
                <a:gd name="T22" fmla="*/ 248 w 304"/>
                <a:gd name="T23" fmla="*/ 0 h 406"/>
                <a:gd name="T24" fmla="*/ 248 w 304"/>
                <a:gd name="T25" fmla="*/ 174 h 4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04" h="406">
                  <a:moveTo>
                    <a:pt x="248" y="174"/>
                  </a:moveTo>
                  <a:lnTo>
                    <a:pt x="56" y="174"/>
                  </a:lnTo>
                  <a:lnTo>
                    <a:pt x="56" y="0"/>
                  </a:lnTo>
                  <a:lnTo>
                    <a:pt x="0" y="0"/>
                  </a:lnTo>
                  <a:lnTo>
                    <a:pt x="0" y="406"/>
                  </a:lnTo>
                  <a:lnTo>
                    <a:pt x="56" y="406"/>
                  </a:lnTo>
                  <a:lnTo>
                    <a:pt x="56" y="223"/>
                  </a:lnTo>
                  <a:lnTo>
                    <a:pt x="248" y="223"/>
                  </a:lnTo>
                  <a:lnTo>
                    <a:pt x="248" y="406"/>
                  </a:lnTo>
                  <a:lnTo>
                    <a:pt x="304" y="406"/>
                  </a:lnTo>
                  <a:lnTo>
                    <a:pt x="304" y="0"/>
                  </a:lnTo>
                  <a:lnTo>
                    <a:pt x="248" y="0"/>
                  </a:lnTo>
                  <a:lnTo>
                    <a:pt x="248" y="17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8" name="Freeform 21">
              <a:extLst>
                <a:ext uri="{FF2B5EF4-FFF2-40B4-BE49-F238E27FC236}">
                  <a16:creationId xmlns:a16="http://schemas.microsoft.com/office/drawing/2014/main" id="{3C13B35B-F63D-42F1-BCC7-CBC7C4229B3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516" y="2875"/>
              <a:ext cx="239" cy="299"/>
            </a:xfrm>
            <a:custGeom>
              <a:avLst/>
              <a:gdLst>
                <a:gd name="T0" fmla="*/ 195 w 199"/>
                <a:gd name="T1" fmla="*/ 183 h 249"/>
                <a:gd name="T2" fmla="*/ 197 w 199"/>
                <a:gd name="T3" fmla="*/ 71 h 249"/>
                <a:gd name="T4" fmla="*/ 189 w 199"/>
                <a:gd name="T5" fmla="*/ 35 h 249"/>
                <a:gd name="T6" fmla="*/ 106 w 199"/>
                <a:gd name="T7" fmla="*/ 0 h 249"/>
                <a:gd name="T8" fmla="*/ 31 w 199"/>
                <a:gd name="T9" fmla="*/ 26 h 249"/>
                <a:gd name="T10" fmla="*/ 14 w 199"/>
                <a:gd name="T11" fmla="*/ 70 h 249"/>
                <a:gd name="T12" fmla="*/ 58 w 199"/>
                <a:gd name="T13" fmla="*/ 70 h 249"/>
                <a:gd name="T14" fmla="*/ 105 w 199"/>
                <a:gd name="T15" fmla="*/ 30 h 249"/>
                <a:gd name="T16" fmla="*/ 146 w 199"/>
                <a:gd name="T17" fmla="*/ 46 h 249"/>
                <a:gd name="T18" fmla="*/ 155 w 199"/>
                <a:gd name="T19" fmla="*/ 98 h 249"/>
                <a:gd name="T20" fmla="*/ 123 w 199"/>
                <a:gd name="T21" fmla="*/ 96 h 249"/>
                <a:gd name="T22" fmla="*/ 41 w 199"/>
                <a:gd name="T23" fmla="*/ 112 h 249"/>
                <a:gd name="T24" fmla="*/ 0 w 199"/>
                <a:gd name="T25" fmla="*/ 180 h 249"/>
                <a:gd name="T26" fmla="*/ 83 w 199"/>
                <a:gd name="T27" fmla="*/ 249 h 249"/>
                <a:gd name="T28" fmla="*/ 156 w 199"/>
                <a:gd name="T29" fmla="*/ 207 h 249"/>
                <a:gd name="T30" fmla="*/ 160 w 199"/>
                <a:gd name="T31" fmla="*/ 242 h 249"/>
                <a:gd name="T32" fmla="*/ 199 w 199"/>
                <a:gd name="T33" fmla="*/ 242 h 249"/>
                <a:gd name="T34" fmla="*/ 195 w 199"/>
                <a:gd name="T35" fmla="*/ 183 h 249"/>
                <a:gd name="T36" fmla="*/ 143 w 199"/>
                <a:gd name="T37" fmla="*/ 190 h 249"/>
                <a:gd name="T38" fmla="*/ 93 w 199"/>
                <a:gd name="T39" fmla="*/ 215 h 249"/>
                <a:gd name="T40" fmla="*/ 44 w 199"/>
                <a:gd name="T41" fmla="*/ 174 h 249"/>
                <a:gd name="T42" fmla="*/ 129 w 199"/>
                <a:gd name="T43" fmla="*/ 127 h 249"/>
                <a:gd name="T44" fmla="*/ 154 w 199"/>
                <a:gd name="T45" fmla="*/ 128 h 249"/>
                <a:gd name="T46" fmla="*/ 143 w 199"/>
                <a:gd name="T47" fmla="*/ 190 h 2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99" h="249">
                  <a:moveTo>
                    <a:pt x="195" y="183"/>
                  </a:moveTo>
                  <a:cubicBezTo>
                    <a:pt x="197" y="71"/>
                    <a:pt x="197" y="71"/>
                    <a:pt x="197" y="71"/>
                  </a:cubicBezTo>
                  <a:cubicBezTo>
                    <a:pt x="197" y="60"/>
                    <a:pt x="197" y="49"/>
                    <a:pt x="189" y="35"/>
                  </a:cubicBezTo>
                  <a:cubicBezTo>
                    <a:pt x="177" y="11"/>
                    <a:pt x="140" y="0"/>
                    <a:pt x="106" y="0"/>
                  </a:cubicBezTo>
                  <a:cubicBezTo>
                    <a:pt x="81" y="0"/>
                    <a:pt x="48" y="6"/>
                    <a:pt x="31" y="26"/>
                  </a:cubicBezTo>
                  <a:cubicBezTo>
                    <a:pt x="17" y="41"/>
                    <a:pt x="16" y="58"/>
                    <a:pt x="14" y="70"/>
                  </a:cubicBezTo>
                  <a:cubicBezTo>
                    <a:pt x="58" y="70"/>
                    <a:pt x="58" y="70"/>
                    <a:pt x="58" y="70"/>
                  </a:cubicBezTo>
                  <a:cubicBezTo>
                    <a:pt x="59" y="61"/>
                    <a:pt x="61" y="30"/>
                    <a:pt x="105" y="30"/>
                  </a:cubicBezTo>
                  <a:cubicBezTo>
                    <a:pt x="118" y="30"/>
                    <a:pt x="137" y="34"/>
                    <a:pt x="146" y="46"/>
                  </a:cubicBezTo>
                  <a:cubicBezTo>
                    <a:pt x="155" y="56"/>
                    <a:pt x="155" y="69"/>
                    <a:pt x="155" y="98"/>
                  </a:cubicBezTo>
                  <a:cubicBezTo>
                    <a:pt x="141" y="97"/>
                    <a:pt x="134" y="96"/>
                    <a:pt x="123" y="96"/>
                  </a:cubicBezTo>
                  <a:cubicBezTo>
                    <a:pt x="104" y="96"/>
                    <a:pt x="67" y="98"/>
                    <a:pt x="41" y="112"/>
                  </a:cubicBezTo>
                  <a:cubicBezTo>
                    <a:pt x="7" y="132"/>
                    <a:pt x="0" y="162"/>
                    <a:pt x="0" y="180"/>
                  </a:cubicBezTo>
                  <a:cubicBezTo>
                    <a:pt x="0" y="219"/>
                    <a:pt x="29" y="249"/>
                    <a:pt x="83" y="249"/>
                  </a:cubicBezTo>
                  <a:cubicBezTo>
                    <a:pt x="103" y="249"/>
                    <a:pt x="134" y="246"/>
                    <a:pt x="156" y="207"/>
                  </a:cubicBezTo>
                  <a:cubicBezTo>
                    <a:pt x="156" y="219"/>
                    <a:pt x="157" y="230"/>
                    <a:pt x="160" y="242"/>
                  </a:cubicBezTo>
                  <a:cubicBezTo>
                    <a:pt x="199" y="242"/>
                    <a:pt x="199" y="242"/>
                    <a:pt x="199" y="242"/>
                  </a:cubicBezTo>
                  <a:cubicBezTo>
                    <a:pt x="196" y="218"/>
                    <a:pt x="195" y="187"/>
                    <a:pt x="195" y="183"/>
                  </a:cubicBezTo>
                  <a:close/>
                  <a:moveTo>
                    <a:pt x="143" y="190"/>
                  </a:moveTo>
                  <a:cubicBezTo>
                    <a:pt x="132" y="206"/>
                    <a:pt x="116" y="215"/>
                    <a:pt x="93" y="215"/>
                  </a:cubicBezTo>
                  <a:cubicBezTo>
                    <a:pt x="54" y="215"/>
                    <a:pt x="44" y="189"/>
                    <a:pt x="44" y="174"/>
                  </a:cubicBezTo>
                  <a:cubicBezTo>
                    <a:pt x="44" y="127"/>
                    <a:pt x="111" y="127"/>
                    <a:pt x="129" y="127"/>
                  </a:cubicBezTo>
                  <a:cubicBezTo>
                    <a:pt x="140" y="127"/>
                    <a:pt x="146" y="127"/>
                    <a:pt x="154" y="128"/>
                  </a:cubicBezTo>
                  <a:cubicBezTo>
                    <a:pt x="153" y="161"/>
                    <a:pt x="153" y="174"/>
                    <a:pt x="143" y="19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3415304532"/>
      </p:ext>
    </p:extLst>
  </p:cSld>
  <p:clrMapOvr>
    <a:masterClrMapping/>
  </p:clrMapOvr>
  <p:transition>
    <p:fade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ection Header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7825" y="1227932"/>
            <a:ext cx="4590000" cy="2152469"/>
          </a:xfrm>
        </p:spPr>
        <p:txBody>
          <a:bodyPr anchor="b"/>
          <a:lstStyle>
            <a:lvl1pPr>
              <a:defRPr sz="5750">
                <a:solidFill>
                  <a:schemeClr val="accent4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77825" y="3465000"/>
            <a:ext cx="3608388" cy="1500187"/>
          </a:xfrm>
        </p:spPr>
        <p:txBody>
          <a:bodyPr/>
          <a:lstStyle>
            <a:lvl1pPr marL="0" indent="0">
              <a:buNone/>
              <a:defRPr sz="1600">
                <a:solidFill>
                  <a:schemeClr val="accent4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Picture Placeholder 4">
            <a:extLst>
              <a:ext uri="{FF2B5EF4-FFF2-40B4-BE49-F238E27FC236}">
                <a16:creationId xmlns:a16="http://schemas.microsoft.com/office/drawing/2014/main" id="{DF22C6B2-3601-40B5-A63A-084FE28E576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096000" y="0"/>
            <a:ext cx="6096001" cy="6057900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1F0B42C7-DCFF-4F4E-A97A-71EE05490CE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78619" y="6480175"/>
            <a:ext cx="4114844" cy="214158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>
              <a:defRPr sz="700" cap="all" baseline="0">
                <a:solidFill>
                  <a:srgbClr val="9EA7B3"/>
                </a:solidFill>
              </a:defRPr>
            </a:lvl1pPr>
          </a:lstStyle>
          <a:p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525D11F-FD96-47DA-A915-74520DF8101A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834C3B1-C6F3-47F5-BA77-FFE7372DA884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29CC380D-5F44-41E8-971E-CDD19ED6F8E3}" type="slidenum">
              <a:rPr lang="en-GB" smtClean="0"/>
              <a:pPr/>
              <a:t>‹Nº›</a:t>
            </a:fld>
            <a:endParaRPr lang="en-GB"/>
          </a:p>
        </p:txBody>
      </p:sp>
      <p:grpSp>
        <p:nvGrpSpPr>
          <p:cNvPr id="14" name="Group 4">
            <a:extLst>
              <a:ext uri="{FF2B5EF4-FFF2-40B4-BE49-F238E27FC236}">
                <a16:creationId xmlns:a16="http://schemas.microsoft.com/office/drawing/2014/main" id="{7031D4F7-80FF-4EB6-8C52-7ACCA73FE3E3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10296048" y="6238239"/>
            <a:ext cx="1269026" cy="446803"/>
            <a:chOff x="0" y="1146"/>
            <a:chExt cx="5760" cy="2028"/>
          </a:xfrm>
        </p:grpSpPr>
        <p:sp>
          <p:nvSpPr>
            <p:cNvPr id="15" name="Freeform 5">
              <a:extLst>
                <a:ext uri="{FF2B5EF4-FFF2-40B4-BE49-F238E27FC236}">
                  <a16:creationId xmlns:a16="http://schemas.microsoft.com/office/drawing/2014/main" id="{3C0C3007-B8FC-49F9-A408-66DB003ECCE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0" y="1146"/>
              <a:ext cx="1673" cy="1673"/>
            </a:xfrm>
            <a:custGeom>
              <a:avLst/>
              <a:gdLst>
                <a:gd name="T0" fmla="*/ 349 w 1394"/>
                <a:gd name="T1" fmla="*/ 348 h 1394"/>
                <a:gd name="T2" fmla="*/ 697 w 1394"/>
                <a:gd name="T3" fmla="*/ 0 h 1394"/>
                <a:gd name="T4" fmla="*/ 1045 w 1394"/>
                <a:gd name="T5" fmla="*/ 348 h 1394"/>
                <a:gd name="T6" fmla="*/ 349 w 1394"/>
                <a:gd name="T7" fmla="*/ 348 h 1394"/>
                <a:gd name="T8" fmla="*/ 349 w 1394"/>
                <a:gd name="T9" fmla="*/ 1045 h 1394"/>
                <a:gd name="T10" fmla="*/ 697 w 1394"/>
                <a:gd name="T11" fmla="*/ 1394 h 1394"/>
                <a:gd name="T12" fmla="*/ 1045 w 1394"/>
                <a:gd name="T13" fmla="*/ 1045 h 1394"/>
                <a:gd name="T14" fmla="*/ 349 w 1394"/>
                <a:gd name="T15" fmla="*/ 1045 h 1394"/>
                <a:gd name="T16" fmla="*/ 664 w 1394"/>
                <a:gd name="T17" fmla="*/ 695 h 1394"/>
                <a:gd name="T18" fmla="*/ 349 w 1394"/>
                <a:gd name="T19" fmla="*/ 348 h 1394"/>
                <a:gd name="T20" fmla="*/ 0 w 1394"/>
                <a:gd name="T21" fmla="*/ 697 h 1394"/>
                <a:gd name="T22" fmla="*/ 349 w 1394"/>
                <a:gd name="T23" fmla="*/ 1045 h 1394"/>
                <a:gd name="T24" fmla="*/ 664 w 1394"/>
                <a:gd name="T25" fmla="*/ 698 h 1394"/>
                <a:gd name="T26" fmla="*/ 664 w 1394"/>
                <a:gd name="T27" fmla="*/ 695 h 1394"/>
                <a:gd name="T28" fmla="*/ 730 w 1394"/>
                <a:gd name="T29" fmla="*/ 698 h 1394"/>
                <a:gd name="T30" fmla="*/ 1045 w 1394"/>
                <a:gd name="T31" fmla="*/ 1045 h 1394"/>
                <a:gd name="T32" fmla="*/ 1394 w 1394"/>
                <a:gd name="T33" fmla="*/ 697 h 1394"/>
                <a:gd name="T34" fmla="*/ 1045 w 1394"/>
                <a:gd name="T35" fmla="*/ 348 h 1394"/>
                <a:gd name="T36" fmla="*/ 730 w 1394"/>
                <a:gd name="T37" fmla="*/ 695 h 1394"/>
                <a:gd name="T38" fmla="*/ 730 w 1394"/>
                <a:gd name="T39" fmla="*/ 698 h 13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394" h="1394">
                  <a:moveTo>
                    <a:pt x="349" y="348"/>
                  </a:moveTo>
                  <a:cubicBezTo>
                    <a:pt x="349" y="156"/>
                    <a:pt x="505" y="0"/>
                    <a:pt x="697" y="0"/>
                  </a:cubicBezTo>
                  <a:cubicBezTo>
                    <a:pt x="889" y="0"/>
                    <a:pt x="1045" y="156"/>
                    <a:pt x="1045" y="348"/>
                  </a:cubicBezTo>
                  <a:cubicBezTo>
                    <a:pt x="349" y="348"/>
                    <a:pt x="349" y="348"/>
                    <a:pt x="349" y="348"/>
                  </a:cubicBezTo>
                  <a:moveTo>
                    <a:pt x="349" y="1045"/>
                  </a:moveTo>
                  <a:cubicBezTo>
                    <a:pt x="349" y="1238"/>
                    <a:pt x="505" y="1394"/>
                    <a:pt x="697" y="1394"/>
                  </a:cubicBezTo>
                  <a:cubicBezTo>
                    <a:pt x="889" y="1394"/>
                    <a:pt x="1045" y="1238"/>
                    <a:pt x="1045" y="1045"/>
                  </a:cubicBezTo>
                  <a:lnTo>
                    <a:pt x="349" y="1045"/>
                  </a:lnTo>
                  <a:close/>
                  <a:moveTo>
                    <a:pt x="664" y="695"/>
                  </a:moveTo>
                  <a:cubicBezTo>
                    <a:pt x="487" y="679"/>
                    <a:pt x="349" y="530"/>
                    <a:pt x="349" y="348"/>
                  </a:cubicBezTo>
                  <a:cubicBezTo>
                    <a:pt x="156" y="348"/>
                    <a:pt x="0" y="504"/>
                    <a:pt x="0" y="697"/>
                  </a:cubicBezTo>
                  <a:cubicBezTo>
                    <a:pt x="0" y="889"/>
                    <a:pt x="156" y="1045"/>
                    <a:pt x="349" y="1045"/>
                  </a:cubicBezTo>
                  <a:cubicBezTo>
                    <a:pt x="349" y="864"/>
                    <a:pt x="487" y="715"/>
                    <a:pt x="664" y="698"/>
                  </a:cubicBezTo>
                  <a:lnTo>
                    <a:pt x="664" y="695"/>
                  </a:lnTo>
                  <a:close/>
                  <a:moveTo>
                    <a:pt x="730" y="698"/>
                  </a:moveTo>
                  <a:cubicBezTo>
                    <a:pt x="907" y="715"/>
                    <a:pt x="1045" y="864"/>
                    <a:pt x="1045" y="1045"/>
                  </a:cubicBezTo>
                  <a:cubicBezTo>
                    <a:pt x="1238" y="1045"/>
                    <a:pt x="1394" y="889"/>
                    <a:pt x="1394" y="697"/>
                  </a:cubicBezTo>
                  <a:cubicBezTo>
                    <a:pt x="1394" y="504"/>
                    <a:pt x="1238" y="348"/>
                    <a:pt x="1045" y="348"/>
                  </a:cubicBezTo>
                  <a:cubicBezTo>
                    <a:pt x="1045" y="530"/>
                    <a:pt x="907" y="679"/>
                    <a:pt x="730" y="695"/>
                  </a:cubicBezTo>
                  <a:lnTo>
                    <a:pt x="730" y="698"/>
                  </a:lnTo>
                  <a:close/>
                </a:path>
              </a:pathLst>
            </a:custGeom>
            <a:solidFill>
              <a:srgbClr val="0087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6" name="Rectangle 6">
              <a:extLst>
                <a:ext uri="{FF2B5EF4-FFF2-40B4-BE49-F238E27FC236}">
                  <a16:creationId xmlns:a16="http://schemas.microsoft.com/office/drawing/2014/main" id="{737358E6-0915-43EE-BF27-F84D9F54403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46" y="2761"/>
              <a:ext cx="63" cy="59"/>
            </a:xfrm>
            <a:prstGeom prst="rect">
              <a:avLst/>
            </a:prstGeom>
            <a:solidFill>
              <a:srgbClr val="3742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7" name="Freeform 7">
              <a:extLst>
                <a:ext uri="{FF2B5EF4-FFF2-40B4-BE49-F238E27FC236}">
                  <a16:creationId xmlns:a16="http://schemas.microsoft.com/office/drawing/2014/main" id="{75D48EAE-89C8-40CB-8C7A-76B2230D3F4D}"/>
                </a:ext>
              </a:extLst>
            </p:cNvPr>
            <p:cNvSpPr>
              <a:spLocks/>
            </p:cNvSpPr>
            <p:nvPr/>
          </p:nvSpPr>
          <p:spPr bwMode="auto">
            <a:xfrm>
              <a:off x="2091" y="1565"/>
              <a:ext cx="875" cy="843"/>
            </a:xfrm>
            <a:custGeom>
              <a:avLst/>
              <a:gdLst>
                <a:gd name="T0" fmla="*/ 437 w 875"/>
                <a:gd name="T1" fmla="*/ 427 h 843"/>
                <a:gd name="T2" fmla="*/ 267 w 875"/>
                <a:gd name="T3" fmla="*/ 0 h 843"/>
                <a:gd name="T4" fmla="*/ 0 w 875"/>
                <a:gd name="T5" fmla="*/ 0 h 843"/>
                <a:gd name="T6" fmla="*/ 0 w 875"/>
                <a:gd name="T7" fmla="*/ 834 h 843"/>
                <a:gd name="T8" fmla="*/ 179 w 875"/>
                <a:gd name="T9" fmla="*/ 834 h 843"/>
                <a:gd name="T10" fmla="*/ 179 w 875"/>
                <a:gd name="T11" fmla="*/ 242 h 843"/>
                <a:gd name="T12" fmla="*/ 437 w 875"/>
                <a:gd name="T13" fmla="*/ 843 h 843"/>
                <a:gd name="T14" fmla="*/ 437 w 875"/>
                <a:gd name="T15" fmla="*/ 843 h 843"/>
                <a:gd name="T16" fmla="*/ 695 w 875"/>
                <a:gd name="T17" fmla="*/ 242 h 843"/>
                <a:gd name="T18" fmla="*/ 695 w 875"/>
                <a:gd name="T19" fmla="*/ 834 h 843"/>
                <a:gd name="T20" fmla="*/ 875 w 875"/>
                <a:gd name="T21" fmla="*/ 834 h 843"/>
                <a:gd name="T22" fmla="*/ 875 w 875"/>
                <a:gd name="T23" fmla="*/ 0 h 843"/>
                <a:gd name="T24" fmla="*/ 609 w 875"/>
                <a:gd name="T25" fmla="*/ 0 h 843"/>
                <a:gd name="T26" fmla="*/ 437 w 875"/>
                <a:gd name="T27" fmla="*/ 427 h 8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875" h="843">
                  <a:moveTo>
                    <a:pt x="437" y="427"/>
                  </a:moveTo>
                  <a:lnTo>
                    <a:pt x="267" y="0"/>
                  </a:lnTo>
                  <a:lnTo>
                    <a:pt x="0" y="0"/>
                  </a:lnTo>
                  <a:lnTo>
                    <a:pt x="0" y="834"/>
                  </a:lnTo>
                  <a:lnTo>
                    <a:pt x="179" y="834"/>
                  </a:lnTo>
                  <a:lnTo>
                    <a:pt x="179" y="242"/>
                  </a:lnTo>
                  <a:lnTo>
                    <a:pt x="437" y="843"/>
                  </a:lnTo>
                  <a:lnTo>
                    <a:pt x="437" y="843"/>
                  </a:lnTo>
                  <a:lnTo>
                    <a:pt x="695" y="242"/>
                  </a:lnTo>
                  <a:lnTo>
                    <a:pt x="695" y="834"/>
                  </a:lnTo>
                  <a:lnTo>
                    <a:pt x="875" y="834"/>
                  </a:lnTo>
                  <a:lnTo>
                    <a:pt x="875" y="0"/>
                  </a:lnTo>
                  <a:lnTo>
                    <a:pt x="609" y="0"/>
                  </a:lnTo>
                  <a:lnTo>
                    <a:pt x="437" y="427"/>
                  </a:lnTo>
                  <a:close/>
                </a:path>
              </a:pathLst>
            </a:custGeom>
            <a:solidFill>
              <a:srgbClr val="3742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8" name="Freeform 8">
              <a:extLst>
                <a:ext uri="{FF2B5EF4-FFF2-40B4-BE49-F238E27FC236}">
                  <a16:creationId xmlns:a16="http://schemas.microsoft.com/office/drawing/2014/main" id="{EB867BE1-1E30-47DF-9C4F-0F8EC1819570}"/>
                </a:ext>
              </a:extLst>
            </p:cNvPr>
            <p:cNvSpPr>
              <a:spLocks/>
            </p:cNvSpPr>
            <p:nvPr/>
          </p:nvSpPr>
          <p:spPr bwMode="auto">
            <a:xfrm>
              <a:off x="3005" y="2876"/>
              <a:ext cx="432" cy="290"/>
            </a:xfrm>
            <a:custGeom>
              <a:avLst/>
              <a:gdLst>
                <a:gd name="T0" fmla="*/ 274 w 360"/>
                <a:gd name="T1" fmla="*/ 0 h 241"/>
                <a:gd name="T2" fmla="*/ 195 w 360"/>
                <a:gd name="T3" fmla="*/ 44 h 241"/>
                <a:gd name="T4" fmla="*/ 118 w 360"/>
                <a:gd name="T5" fmla="*/ 0 h 241"/>
                <a:gd name="T6" fmla="*/ 44 w 360"/>
                <a:gd name="T7" fmla="*/ 40 h 241"/>
                <a:gd name="T8" fmla="*/ 44 w 360"/>
                <a:gd name="T9" fmla="*/ 6 h 241"/>
                <a:gd name="T10" fmla="*/ 0 w 360"/>
                <a:gd name="T11" fmla="*/ 6 h 241"/>
                <a:gd name="T12" fmla="*/ 1 w 360"/>
                <a:gd name="T13" fmla="*/ 38 h 241"/>
                <a:gd name="T14" fmla="*/ 1 w 360"/>
                <a:gd name="T15" fmla="*/ 241 h 241"/>
                <a:gd name="T16" fmla="*/ 45 w 360"/>
                <a:gd name="T17" fmla="*/ 241 h 241"/>
                <a:gd name="T18" fmla="*/ 45 w 360"/>
                <a:gd name="T19" fmla="*/ 108 h 241"/>
                <a:gd name="T20" fmla="*/ 55 w 360"/>
                <a:gd name="T21" fmla="*/ 60 h 241"/>
                <a:gd name="T22" fmla="*/ 106 w 360"/>
                <a:gd name="T23" fmla="*/ 35 h 241"/>
                <a:gd name="T24" fmla="*/ 158 w 360"/>
                <a:gd name="T25" fmla="*/ 86 h 241"/>
                <a:gd name="T26" fmla="*/ 158 w 360"/>
                <a:gd name="T27" fmla="*/ 241 h 241"/>
                <a:gd name="T28" fmla="*/ 202 w 360"/>
                <a:gd name="T29" fmla="*/ 241 h 241"/>
                <a:gd name="T30" fmla="*/ 202 w 360"/>
                <a:gd name="T31" fmla="*/ 110 h 241"/>
                <a:gd name="T32" fmla="*/ 212 w 360"/>
                <a:gd name="T33" fmla="*/ 59 h 241"/>
                <a:gd name="T34" fmla="*/ 262 w 360"/>
                <a:gd name="T35" fmla="*/ 35 h 241"/>
                <a:gd name="T36" fmla="*/ 307 w 360"/>
                <a:gd name="T37" fmla="*/ 55 h 241"/>
                <a:gd name="T38" fmla="*/ 315 w 360"/>
                <a:gd name="T39" fmla="*/ 91 h 241"/>
                <a:gd name="T40" fmla="*/ 315 w 360"/>
                <a:gd name="T41" fmla="*/ 241 h 241"/>
                <a:gd name="T42" fmla="*/ 360 w 360"/>
                <a:gd name="T43" fmla="*/ 241 h 241"/>
                <a:gd name="T44" fmla="*/ 360 w 360"/>
                <a:gd name="T45" fmla="*/ 84 h 241"/>
                <a:gd name="T46" fmla="*/ 274 w 360"/>
                <a:gd name="T47" fmla="*/ 0 h 2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360" h="241">
                  <a:moveTo>
                    <a:pt x="274" y="0"/>
                  </a:moveTo>
                  <a:cubicBezTo>
                    <a:pt x="222" y="0"/>
                    <a:pt x="203" y="31"/>
                    <a:pt x="195" y="44"/>
                  </a:cubicBezTo>
                  <a:cubicBezTo>
                    <a:pt x="186" y="27"/>
                    <a:pt x="170" y="0"/>
                    <a:pt x="118" y="0"/>
                  </a:cubicBezTo>
                  <a:cubicBezTo>
                    <a:pt x="98" y="0"/>
                    <a:pt x="66" y="4"/>
                    <a:pt x="44" y="40"/>
                  </a:cubicBezTo>
                  <a:cubicBezTo>
                    <a:pt x="44" y="6"/>
                    <a:pt x="44" y="6"/>
                    <a:pt x="44" y="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1" y="38"/>
                    <a:pt x="1" y="38"/>
                    <a:pt x="1" y="38"/>
                  </a:cubicBezTo>
                  <a:cubicBezTo>
                    <a:pt x="1" y="241"/>
                    <a:pt x="1" y="241"/>
                    <a:pt x="1" y="241"/>
                  </a:cubicBezTo>
                  <a:cubicBezTo>
                    <a:pt x="45" y="241"/>
                    <a:pt x="45" y="241"/>
                    <a:pt x="45" y="241"/>
                  </a:cubicBezTo>
                  <a:cubicBezTo>
                    <a:pt x="45" y="108"/>
                    <a:pt x="45" y="108"/>
                    <a:pt x="45" y="108"/>
                  </a:cubicBezTo>
                  <a:cubicBezTo>
                    <a:pt x="45" y="93"/>
                    <a:pt x="45" y="74"/>
                    <a:pt x="55" y="60"/>
                  </a:cubicBezTo>
                  <a:cubicBezTo>
                    <a:pt x="60" y="53"/>
                    <a:pt x="76" y="35"/>
                    <a:pt x="106" y="35"/>
                  </a:cubicBezTo>
                  <a:cubicBezTo>
                    <a:pt x="141" y="35"/>
                    <a:pt x="158" y="57"/>
                    <a:pt x="158" y="86"/>
                  </a:cubicBezTo>
                  <a:cubicBezTo>
                    <a:pt x="158" y="241"/>
                    <a:pt x="158" y="241"/>
                    <a:pt x="158" y="241"/>
                  </a:cubicBezTo>
                  <a:cubicBezTo>
                    <a:pt x="202" y="241"/>
                    <a:pt x="202" y="241"/>
                    <a:pt x="202" y="241"/>
                  </a:cubicBezTo>
                  <a:cubicBezTo>
                    <a:pt x="202" y="110"/>
                    <a:pt x="202" y="110"/>
                    <a:pt x="202" y="110"/>
                  </a:cubicBezTo>
                  <a:cubicBezTo>
                    <a:pt x="202" y="100"/>
                    <a:pt x="202" y="74"/>
                    <a:pt x="212" y="59"/>
                  </a:cubicBezTo>
                  <a:cubicBezTo>
                    <a:pt x="218" y="51"/>
                    <a:pt x="234" y="35"/>
                    <a:pt x="262" y="35"/>
                  </a:cubicBezTo>
                  <a:cubicBezTo>
                    <a:pt x="285" y="35"/>
                    <a:pt x="300" y="44"/>
                    <a:pt x="307" y="55"/>
                  </a:cubicBezTo>
                  <a:cubicBezTo>
                    <a:pt x="311" y="61"/>
                    <a:pt x="315" y="70"/>
                    <a:pt x="315" y="91"/>
                  </a:cubicBezTo>
                  <a:cubicBezTo>
                    <a:pt x="315" y="241"/>
                    <a:pt x="315" y="241"/>
                    <a:pt x="315" y="241"/>
                  </a:cubicBezTo>
                  <a:cubicBezTo>
                    <a:pt x="360" y="241"/>
                    <a:pt x="360" y="241"/>
                    <a:pt x="360" y="241"/>
                  </a:cubicBezTo>
                  <a:cubicBezTo>
                    <a:pt x="360" y="84"/>
                    <a:pt x="360" y="84"/>
                    <a:pt x="360" y="84"/>
                  </a:cubicBezTo>
                  <a:cubicBezTo>
                    <a:pt x="360" y="14"/>
                    <a:pt x="308" y="0"/>
                    <a:pt x="274" y="0"/>
                  </a:cubicBezTo>
                  <a:close/>
                </a:path>
              </a:pathLst>
            </a:custGeom>
            <a:solidFill>
              <a:srgbClr val="3742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9" name="Freeform 9">
              <a:extLst>
                <a:ext uri="{FF2B5EF4-FFF2-40B4-BE49-F238E27FC236}">
                  <a16:creationId xmlns:a16="http://schemas.microsoft.com/office/drawing/2014/main" id="{1BDF4298-1717-4FB2-A72F-64545413A3F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059" y="2760"/>
              <a:ext cx="395" cy="406"/>
            </a:xfrm>
            <a:custGeom>
              <a:avLst/>
              <a:gdLst>
                <a:gd name="T0" fmla="*/ 230 w 395"/>
                <a:gd name="T1" fmla="*/ 0 h 406"/>
                <a:gd name="T2" fmla="*/ 170 w 395"/>
                <a:gd name="T3" fmla="*/ 0 h 406"/>
                <a:gd name="T4" fmla="*/ 0 w 395"/>
                <a:gd name="T5" fmla="*/ 406 h 406"/>
                <a:gd name="T6" fmla="*/ 57 w 395"/>
                <a:gd name="T7" fmla="*/ 406 h 406"/>
                <a:gd name="T8" fmla="*/ 102 w 395"/>
                <a:gd name="T9" fmla="*/ 300 h 406"/>
                <a:gd name="T10" fmla="*/ 289 w 395"/>
                <a:gd name="T11" fmla="*/ 300 h 406"/>
                <a:gd name="T12" fmla="*/ 333 w 395"/>
                <a:gd name="T13" fmla="*/ 406 h 406"/>
                <a:gd name="T14" fmla="*/ 395 w 395"/>
                <a:gd name="T15" fmla="*/ 406 h 406"/>
                <a:gd name="T16" fmla="*/ 230 w 395"/>
                <a:gd name="T17" fmla="*/ 0 h 406"/>
                <a:gd name="T18" fmla="*/ 120 w 395"/>
                <a:gd name="T19" fmla="*/ 254 h 406"/>
                <a:gd name="T20" fmla="*/ 198 w 395"/>
                <a:gd name="T21" fmla="*/ 56 h 406"/>
                <a:gd name="T22" fmla="*/ 272 w 395"/>
                <a:gd name="T23" fmla="*/ 254 h 406"/>
                <a:gd name="T24" fmla="*/ 120 w 395"/>
                <a:gd name="T25" fmla="*/ 254 h 4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95" h="406">
                  <a:moveTo>
                    <a:pt x="230" y="0"/>
                  </a:moveTo>
                  <a:lnTo>
                    <a:pt x="170" y="0"/>
                  </a:lnTo>
                  <a:lnTo>
                    <a:pt x="0" y="406"/>
                  </a:lnTo>
                  <a:lnTo>
                    <a:pt x="57" y="406"/>
                  </a:lnTo>
                  <a:lnTo>
                    <a:pt x="102" y="300"/>
                  </a:lnTo>
                  <a:lnTo>
                    <a:pt x="289" y="300"/>
                  </a:lnTo>
                  <a:lnTo>
                    <a:pt x="333" y="406"/>
                  </a:lnTo>
                  <a:lnTo>
                    <a:pt x="395" y="406"/>
                  </a:lnTo>
                  <a:lnTo>
                    <a:pt x="230" y="0"/>
                  </a:lnTo>
                  <a:close/>
                  <a:moveTo>
                    <a:pt x="120" y="254"/>
                  </a:moveTo>
                  <a:lnTo>
                    <a:pt x="198" y="56"/>
                  </a:lnTo>
                  <a:lnTo>
                    <a:pt x="272" y="254"/>
                  </a:lnTo>
                  <a:lnTo>
                    <a:pt x="120" y="254"/>
                  </a:lnTo>
                  <a:close/>
                </a:path>
              </a:pathLst>
            </a:custGeom>
            <a:solidFill>
              <a:srgbClr val="3742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0" name="Rectangle 10">
              <a:extLst>
                <a:ext uri="{FF2B5EF4-FFF2-40B4-BE49-F238E27FC236}">
                  <a16:creationId xmlns:a16="http://schemas.microsoft.com/office/drawing/2014/main" id="{1F013084-F88F-4847-A1CF-6E0FB11F112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52" y="2884"/>
              <a:ext cx="51" cy="282"/>
            </a:xfrm>
            <a:prstGeom prst="rect">
              <a:avLst/>
            </a:prstGeom>
            <a:solidFill>
              <a:srgbClr val="3742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" name="Freeform 11">
              <a:extLst>
                <a:ext uri="{FF2B5EF4-FFF2-40B4-BE49-F238E27FC236}">
                  <a16:creationId xmlns:a16="http://schemas.microsoft.com/office/drawing/2014/main" id="{0AC6308E-83F7-484C-98B4-67FA527178A0}"/>
                </a:ext>
              </a:extLst>
            </p:cNvPr>
            <p:cNvSpPr>
              <a:spLocks/>
            </p:cNvSpPr>
            <p:nvPr/>
          </p:nvSpPr>
          <p:spPr bwMode="auto">
            <a:xfrm>
              <a:off x="2509" y="2879"/>
              <a:ext cx="246" cy="287"/>
            </a:xfrm>
            <a:custGeom>
              <a:avLst/>
              <a:gdLst>
                <a:gd name="T0" fmla="*/ 120 w 205"/>
                <a:gd name="T1" fmla="*/ 0 h 239"/>
                <a:gd name="T2" fmla="*/ 45 w 205"/>
                <a:gd name="T3" fmla="*/ 42 h 239"/>
                <a:gd name="T4" fmla="*/ 44 w 205"/>
                <a:gd name="T5" fmla="*/ 4 h 239"/>
                <a:gd name="T6" fmla="*/ 0 w 205"/>
                <a:gd name="T7" fmla="*/ 4 h 239"/>
                <a:gd name="T8" fmla="*/ 1 w 205"/>
                <a:gd name="T9" fmla="*/ 31 h 239"/>
                <a:gd name="T10" fmla="*/ 1 w 205"/>
                <a:gd name="T11" fmla="*/ 239 h 239"/>
                <a:gd name="T12" fmla="*/ 45 w 205"/>
                <a:gd name="T13" fmla="*/ 239 h 239"/>
                <a:gd name="T14" fmla="*/ 45 w 205"/>
                <a:gd name="T15" fmla="*/ 104 h 239"/>
                <a:gd name="T16" fmla="*/ 106 w 205"/>
                <a:gd name="T17" fmla="*/ 34 h 239"/>
                <a:gd name="T18" fmla="*/ 148 w 205"/>
                <a:gd name="T19" fmla="*/ 50 h 239"/>
                <a:gd name="T20" fmla="*/ 161 w 205"/>
                <a:gd name="T21" fmla="*/ 90 h 239"/>
                <a:gd name="T22" fmla="*/ 161 w 205"/>
                <a:gd name="T23" fmla="*/ 239 h 239"/>
                <a:gd name="T24" fmla="*/ 205 w 205"/>
                <a:gd name="T25" fmla="*/ 239 h 239"/>
                <a:gd name="T26" fmla="*/ 205 w 205"/>
                <a:gd name="T27" fmla="*/ 80 h 239"/>
                <a:gd name="T28" fmla="*/ 120 w 205"/>
                <a:gd name="T29" fmla="*/ 0 h 2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05" h="239">
                  <a:moveTo>
                    <a:pt x="120" y="0"/>
                  </a:moveTo>
                  <a:cubicBezTo>
                    <a:pt x="67" y="0"/>
                    <a:pt x="50" y="33"/>
                    <a:pt x="45" y="42"/>
                  </a:cubicBezTo>
                  <a:cubicBezTo>
                    <a:pt x="44" y="4"/>
                    <a:pt x="44" y="4"/>
                    <a:pt x="44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1" y="31"/>
                    <a:pt x="1" y="31"/>
                    <a:pt x="1" y="31"/>
                  </a:cubicBezTo>
                  <a:cubicBezTo>
                    <a:pt x="1" y="239"/>
                    <a:pt x="1" y="239"/>
                    <a:pt x="1" y="239"/>
                  </a:cubicBezTo>
                  <a:cubicBezTo>
                    <a:pt x="45" y="239"/>
                    <a:pt x="45" y="239"/>
                    <a:pt x="45" y="239"/>
                  </a:cubicBezTo>
                  <a:cubicBezTo>
                    <a:pt x="45" y="104"/>
                    <a:pt x="45" y="104"/>
                    <a:pt x="45" y="104"/>
                  </a:cubicBezTo>
                  <a:cubicBezTo>
                    <a:pt x="45" y="57"/>
                    <a:pt x="74" y="34"/>
                    <a:pt x="106" y="34"/>
                  </a:cubicBezTo>
                  <a:cubicBezTo>
                    <a:pt x="121" y="34"/>
                    <a:pt x="137" y="39"/>
                    <a:pt x="148" y="50"/>
                  </a:cubicBezTo>
                  <a:cubicBezTo>
                    <a:pt x="159" y="60"/>
                    <a:pt x="161" y="74"/>
                    <a:pt x="161" y="90"/>
                  </a:cubicBezTo>
                  <a:cubicBezTo>
                    <a:pt x="161" y="239"/>
                    <a:pt x="161" y="239"/>
                    <a:pt x="161" y="239"/>
                  </a:cubicBezTo>
                  <a:cubicBezTo>
                    <a:pt x="205" y="239"/>
                    <a:pt x="205" y="239"/>
                    <a:pt x="205" y="239"/>
                  </a:cubicBezTo>
                  <a:cubicBezTo>
                    <a:pt x="205" y="80"/>
                    <a:pt x="205" y="80"/>
                    <a:pt x="205" y="80"/>
                  </a:cubicBezTo>
                  <a:cubicBezTo>
                    <a:pt x="205" y="8"/>
                    <a:pt x="141" y="0"/>
                    <a:pt x="120" y="0"/>
                  </a:cubicBezTo>
                  <a:close/>
                </a:path>
              </a:pathLst>
            </a:custGeom>
            <a:solidFill>
              <a:srgbClr val="3742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2" name="Freeform 12">
              <a:extLst>
                <a:ext uri="{FF2B5EF4-FFF2-40B4-BE49-F238E27FC236}">
                  <a16:creationId xmlns:a16="http://schemas.microsoft.com/office/drawing/2014/main" id="{807FC56E-5FFE-4257-A294-C7382174361A}"/>
                </a:ext>
              </a:extLst>
            </p:cNvPr>
            <p:cNvSpPr>
              <a:spLocks/>
            </p:cNvSpPr>
            <p:nvPr/>
          </p:nvSpPr>
          <p:spPr bwMode="auto">
            <a:xfrm>
              <a:off x="3027" y="1550"/>
              <a:ext cx="644" cy="881"/>
            </a:xfrm>
            <a:custGeom>
              <a:avLst/>
              <a:gdLst>
                <a:gd name="T0" fmla="*/ 5 w 537"/>
                <a:gd name="T1" fmla="*/ 489 h 734"/>
                <a:gd name="T2" fmla="*/ 256 w 537"/>
                <a:gd name="T3" fmla="*/ 730 h 734"/>
                <a:gd name="T4" fmla="*/ 537 w 537"/>
                <a:gd name="T5" fmla="*/ 513 h 734"/>
                <a:gd name="T6" fmla="*/ 291 w 537"/>
                <a:gd name="T7" fmla="*/ 299 h 734"/>
                <a:gd name="T8" fmla="*/ 172 w 537"/>
                <a:gd name="T9" fmla="*/ 203 h 734"/>
                <a:gd name="T10" fmla="*/ 276 w 537"/>
                <a:gd name="T11" fmla="*/ 115 h 734"/>
                <a:gd name="T12" fmla="*/ 384 w 537"/>
                <a:gd name="T13" fmla="*/ 217 h 734"/>
                <a:gd name="T14" fmla="*/ 519 w 537"/>
                <a:gd name="T15" fmla="*/ 217 h 734"/>
                <a:gd name="T16" fmla="*/ 287 w 537"/>
                <a:gd name="T17" fmla="*/ 0 h 734"/>
                <a:gd name="T18" fmla="*/ 24 w 537"/>
                <a:gd name="T19" fmla="*/ 216 h 734"/>
                <a:gd name="T20" fmla="*/ 239 w 537"/>
                <a:gd name="T21" fmla="*/ 423 h 734"/>
                <a:gd name="T22" fmla="*/ 389 w 537"/>
                <a:gd name="T23" fmla="*/ 524 h 734"/>
                <a:gd name="T24" fmla="*/ 257 w 537"/>
                <a:gd name="T25" fmla="*/ 617 h 734"/>
                <a:gd name="T26" fmla="*/ 148 w 537"/>
                <a:gd name="T27" fmla="*/ 489 h 734"/>
                <a:gd name="T28" fmla="*/ 5 w 537"/>
                <a:gd name="T29" fmla="*/ 489 h 7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37" h="734">
                  <a:moveTo>
                    <a:pt x="5" y="489"/>
                  </a:moveTo>
                  <a:cubicBezTo>
                    <a:pt x="0" y="663"/>
                    <a:pt x="118" y="727"/>
                    <a:pt x="256" y="730"/>
                  </a:cubicBezTo>
                  <a:cubicBezTo>
                    <a:pt x="415" y="734"/>
                    <a:pt x="537" y="666"/>
                    <a:pt x="537" y="513"/>
                  </a:cubicBezTo>
                  <a:cubicBezTo>
                    <a:pt x="537" y="359"/>
                    <a:pt x="399" y="334"/>
                    <a:pt x="291" y="299"/>
                  </a:cubicBezTo>
                  <a:cubicBezTo>
                    <a:pt x="249" y="286"/>
                    <a:pt x="172" y="274"/>
                    <a:pt x="172" y="203"/>
                  </a:cubicBezTo>
                  <a:cubicBezTo>
                    <a:pt x="172" y="143"/>
                    <a:pt x="223" y="115"/>
                    <a:pt x="276" y="115"/>
                  </a:cubicBezTo>
                  <a:cubicBezTo>
                    <a:pt x="344" y="115"/>
                    <a:pt x="379" y="148"/>
                    <a:pt x="384" y="217"/>
                  </a:cubicBezTo>
                  <a:cubicBezTo>
                    <a:pt x="519" y="217"/>
                    <a:pt x="519" y="217"/>
                    <a:pt x="519" y="217"/>
                  </a:cubicBezTo>
                  <a:cubicBezTo>
                    <a:pt x="519" y="80"/>
                    <a:pt x="413" y="0"/>
                    <a:pt x="287" y="0"/>
                  </a:cubicBezTo>
                  <a:cubicBezTo>
                    <a:pt x="161" y="0"/>
                    <a:pt x="24" y="73"/>
                    <a:pt x="24" y="216"/>
                  </a:cubicBezTo>
                  <a:cubicBezTo>
                    <a:pt x="24" y="340"/>
                    <a:pt x="161" y="403"/>
                    <a:pt x="239" y="423"/>
                  </a:cubicBezTo>
                  <a:cubicBezTo>
                    <a:pt x="281" y="434"/>
                    <a:pt x="389" y="447"/>
                    <a:pt x="389" y="524"/>
                  </a:cubicBezTo>
                  <a:cubicBezTo>
                    <a:pt x="389" y="597"/>
                    <a:pt x="313" y="617"/>
                    <a:pt x="257" y="617"/>
                  </a:cubicBezTo>
                  <a:cubicBezTo>
                    <a:pt x="184" y="617"/>
                    <a:pt x="142" y="566"/>
                    <a:pt x="148" y="489"/>
                  </a:cubicBezTo>
                  <a:lnTo>
                    <a:pt x="5" y="489"/>
                  </a:lnTo>
                  <a:close/>
                </a:path>
              </a:pathLst>
            </a:custGeom>
            <a:solidFill>
              <a:srgbClr val="3742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3" name="Freeform 13">
              <a:extLst>
                <a:ext uri="{FF2B5EF4-FFF2-40B4-BE49-F238E27FC236}">
                  <a16:creationId xmlns:a16="http://schemas.microsoft.com/office/drawing/2014/main" id="{7CB76062-41A8-4DA8-BFBC-2E028329270C}"/>
                </a:ext>
              </a:extLst>
            </p:cNvPr>
            <p:cNvSpPr>
              <a:spLocks/>
            </p:cNvSpPr>
            <p:nvPr/>
          </p:nvSpPr>
          <p:spPr bwMode="auto">
            <a:xfrm>
              <a:off x="5287" y="2807"/>
              <a:ext cx="166" cy="363"/>
            </a:xfrm>
            <a:custGeom>
              <a:avLst/>
              <a:gdLst>
                <a:gd name="T0" fmla="*/ 86 w 138"/>
                <a:gd name="T1" fmla="*/ 0 h 303"/>
                <a:gd name="T2" fmla="*/ 42 w 138"/>
                <a:gd name="T3" fmla="*/ 14 h 303"/>
                <a:gd name="T4" fmla="*/ 42 w 138"/>
                <a:gd name="T5" fmla="*/ 64 h 303"/>
                <a:gd name="T6" fmla="*/ 0 w 138"/>
                <a:gd name="T7" fmla="*/ 64 h 303"/>
                <a:gd name="T8" fmla="*/ 0 w 138"/>
                <a:gd name="T9" fmla="*/ 96 h 303"/>
                <a:gd name="T10" fmla="*/ 42 w 138"/>
                <a:gd name="T11" fmla="*/ 96 h 303"/>
                <a:gd name="T12" fmla="*/ 42 w 138"/>
                <a:gd name="T13" fmla="*/ 252 h 303"/>
                <a:gd name="T14" fmla="*/ 101 w 138"/>
                <a:gd name="T15" fmla="*/ 303 h 303"/>
                <a:gd name="T16" fmla="*/ 138 w 138"/>
                <a:gd name="T17" fmla="*/ 300 h 303"/>
                <a:gd name="T18" fmla="*/ 138 w 138"/>
                <a:gd name="T19" fmla="*/ 266 h 303"/>
                <a:gd name="T20" fmla="*/ 117 w 138"/>
                <a:gd name="T21" fmla="*/ 268 h 303"/>
                <a:gd name="T22" fmla="*/ 86 w 138"/>
                <a:gd name="T23" fmla="*/ 237 h 303"/>
                <a:gd name="T24" fmla="*/ 86 w 138"/>
                <a:gd name="T25" fmla="*/ 96 h 303"/>
                <a:gd name="T26" fmla="*/ 138 w 138"/>
                <a:gd name="T27" fmla="*/ 96 h 303"/>
                <a:gd name="T28" fmla="*/ 138 w 138"/>
                <a:gd name="T29" fmla="*/ 63 h 303"/>
                <a:gd name="T30" fmla="*/ 86 w 138"/>
                <a:gd name="T31" fmla="*/ 63 h 303"/>
                <a:gd name="T32" fmla="*/ 86 w 138"/>
                <a:gd name="T33" fmla="*/ 0 h 3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38" h="303">
                  <a:moveTo>
                    <a:pt x="86" y="0"/>
                  </a:moveTo>
                  <a:cubicBezTo>
                    <a:pt x="42" y="14"/>
                    <a:pt x="42" y="14"/>
                    <a:pt x="42" y="14"/>
                  </a:cubicBezTo>
                  <a:cubicBezTo>
                    <a:pt x="42" y="64"/>
                    <a:pt x="42" y="64"/>
                    <a:pt x="42" y="64"/>
                  </a:cubicBezTo>
                  <a:cubicBezTo>
                    <a:pt x="0" y="64"/>
                    <a:pt x="0" y="64"/>
                    <a:pt x="0" y="64"/>
                  </a:cubicBezTo>
                  <a:cubicBezTo>
                    <a:pt x="0" y="96"/>
                    <a:pt x="0" y="96"/>
                    <a:pt x="0" y="96"/>
                  </a:cubicBezTo>
                  <a:cubicBezTo>
                    <a:pt x="42" y="96"/>
                    <a:pt x="42" y="96"/>
                    <a:pt x="42" y="96"/>
                  </a:cubicBezTo>
                  <a:cubicBezTo>
                    <a:pt x="42" y="252"/>
                    <a:pt x="42" y="252"/>
                    <a:pt x="42" y="252"/>
                  </a:cubicBezTo>
                  <a:cubicBezTo>
                    <a:pt x="42" y="291"/>
                    <a:pt x="61" y="303"/>
                    <a:pt x="101" y="303"/>
                  </a:cubicBezTo>
                  <a:cubicBezTo>
                    <a:pt x="117" y="303"/>
                    <a:pt x="130" y="301"/>
                    <a:pt x="138" y="300"/>
                  </a:cubicBezTo>
                  <a:cubicBezTo>
                    <a:pt x="138" y="266"/>
                    <a:pt x="138" y="266"/>
                    <a:pt x="138" y="266"/>
                  </a:cubicBezTo>
                  <a:cubicBezTo>
                    <a:pt x="134" y="267"/>
                    <a:pt x="126" y="268"/>
                    <a:pt x="117" y="268"/>
                  </a:cubicBezTo>
                  <a:cubicBezTo>
                    <a:pt x="86" y="268"/>
                    <a:pt x="86" y="249"/>
                    <a:pt x="86" y="237"/>
                  </a:cubicBezTo>
                  <a:cubicBezTo>
                    <a:pt x="86" y="96"/>
                    <a:pt x="86" y="96"/>
                    <a:pt x="86" y="96"/>
                  </a:cubicBezTo>
                  <a:cubicBezTo>
                    <a:pt x="138" y="96"/>
                    <a:pt x="138" y="96"/>
                    <a:pt x="138" y="96"/>
                  </a:cubicBezTo>
                  <a:cubicBezTo>
                    <a:pt x="138" y="63"/>
                    <a:pt x="138" y="63"/>
                    <a:pt x="138" y="63"/>
                  </a:cubicBezTo>
                  <a:cubicBezTo>
                    <a:pt x="86" y="63"/>
                    <a:pt x="86" y="63"/>
                    <a:pt x="86" y="63"/>
                  </a:cubicBezTo>
                  <a:cubicBezTo>
                    <a:pt x="86" y="0"/>
                    <a:pt x="86" y="0"/>
                    <a:pt x="86" y="0"/>
                  </a:cubicBezTo>
                  <a:close/>
                </a:path>
              </a:pathLst>
            </a:custGeom>
            <a:solidFill>
              <a:srgbClr val="3742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4" name="Rectangle 14">
              <a:extLst>
                <a:ext uri="{FF2B5EF4-FFF2-40B4-BE49-F238E27FC236}">
                  <a16:creationId xmlns:a16="http://schemas.microsoft.com/office/drawing/2014/main" id="{3B43262C-A07B-4416-BA5A-1830FEA9E8E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83" y="2761"/>
              <a:ext cx="53" cy="405"/>
            </a:xfrm>
            <a:prstGeom prst="rect">
              <a:avLst/>
            </a:prstGeom>
            <a:solidFill>
              <a:srgbClr val="3742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5" name="Freeform 15">
              <a:extLst>
                <a:ext uri="{FF2B5EF4-FFF2-40B4-BE49-F238E27FC236}">
                  <a16:creationId xmlns:a16="http://schemas.microsoft.com/office/drawing/2014/main" id="{140085A4-6E46-452D-8C3D-E10C07520C3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858" y="2875"/>
              <a:ext cx="239" cy="299"/>
            </a:xfrm>
            <a:custGeom>
              <a:avLst/>
              <a:gdLst>
                <a:gd name="T0" fmla="*/ 195 w 199"/>
                <a:gd name="T1" fmla="*/ 183 h 249"/>
                <a:gd name="T2" fmla="*/ 197 w 199"/>
                <a:gd name="T3" fmla="*/ 71 h 249"/>
                <a:gd name="T4" fmla="*/ 189 w 199"/>
                <a:gd name="T5" fmla="*/ 35 h 249"/>
                <a:gd name="T6" fmla="*/ 105 w 199"/>
                <a:gd name="T7" fmla="*/ 0 h 249"/>
                <a:gd name="T8" fmla="*/ 30 w 199"/>
                <a:gd name="T9" fmla="*/ 26 h 249"/>
                <a:gd name="T10" fmla="*/ 13 w 199"/>
                <a:gd name="T11" fmla="*/ 70 h 249"/>
                <a:gd name="T12" fmla="*/ 57 w 199"/>
                <a:gd name="T13" fmla="*/ 70 h 249"/>
                <a:gd name="T14" fmla="*/ 104 w 199"/>
                <a:gd name="T15" fmla="*/ 30 h 249"/>
                <a:gd name="T16" fmla="*/ 145 w 199"/>
                <a:gd name="T17" fmla="*/ 46 h 249"/>
                <a:gd name="T18" fmla="*/ 154 w 199"/>
                <a:gd name="T19" fmla="*/ 98 h 249"/>
                <a:gd name="T20" fmla="*/ 122 w 199"/>
                <a:gd name="T21" fmla="*/ 96 h 249"/>
                <a:gd name="T22" fmla="*/ 41 w 199"/>
                <a:gd name="T23" fmla="*/ 112 h 249"/>
                <a:gd name="T24" fmla="*/ 0 w 199"/>
                <a:gd name="T25" fmla="*/ 180 h 249"/>
                <a:gd name="T26" fmla="*/ 82 w 199"/>
                <a:gd name="T27" fmla="*/ 249 h 249"/>
                <a:gd name="T28" fmla="*/ 155 w 199"/>
                <a:gd name="T29" fmla="*/ 207 h 249"/>
                <a:gd name="T30" fmla="*/ 159 w 199"/>
                <a:gd name="T31" fmla="*/ 242 h 249"/>
                <a:gd name="T32" fmla="*/ 199 w 199"/>
                <a:gd name="T33" fmla="*/ 242 h 249"/>
                <a:gd name="T34" fmla="*/ 195 w 199"/>
                <a:gd name="T35" fmla="*/ 183 h 249"/>
                <a:gd name="T36" fmla="*/ 142 w 199"/>
                <a:gd name="T37" fmla="*/ 190 h 249"/>
                <a:gd name="T38" fmla="*/ 93 w 199"/>
                <a:gd name="T39" fmla="*/ 215 h 249"/>
                <a:gd name="T40" fmla="*/ 44 w 199"/>
                <a:gd name="T41" fmla="*/ 174 h 249"/>
                <a:gd name="T42" fmla="*/ 129 w 199"/>
                <a:gd name="T43" fmla="*/ 127 h 249"/>
                <a:gd name="T44" fmla="*/ 154 w 199"/>
                <a:gd name="T45" fmla="*/ 128 h 249"/>
                <a:gd name="T46" fmla="*/ 142 w 199"/>
                <a:gd name="T47" fmla="*/ 190 h 2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99" h="249">
                  <a:moveTo>
                    <a:pt x="195" y="183"/>
                  </a:moveTo>
                  <a:cubicBezTo>
                    <a:pt x="197" y="71"/>
                    <a:pt x="197" y="71"/>
                    <a:pt x="197" y="71"/>
                  </a:cubicBezTo>
                  <a:cubicBezTo>
                    <a:pt x="197" y="60"/>
                    <a:pt x="196" y="49"/>
                    <a:pt x="189" y="35"/>
                  </a:cubicBezTo>
                  <a:cubicBezTo>
                    <a:pt x="176" y="11"/>
                    <a:pt x="140" y="0"/>
                    <a:pt x="105" y="0"/>
                  </a:cubicBezTo>
                  <a:cubicBezTo>
                    <a:pt x="81" y="0"/>
                    <a:pt x="48" y="6"/>
                    <a:pt x="30" y="26"/>
                  </a:cubicBezTo>
                  <a:cubicBezTo>
                    <a:pt x="16" y="41"/>
                    <a:pt x="15" y="58"/>
                    <a:pt x="13" y="70"/>
                  </a:cubicBezTo>
                  <a:cubicBezTo>
                    <a:pt x="57" y="70"/>
                    <a:pt x="57" y="70"/>
                    <a:pt x="57" y="70"/>
                  </a:cubicBezTo>
                  <a:cubicBezTo>
                    <a:pt x="58" y="61"/>
                    <a:pt x="60" y="30"/>
                    <a:pt x="104" y="30"/>
                  </a:cubicBezTo>
                  <a:cubicBezTo>
                    <a:pt x="117" y="30"/>
                    <a:pt x="136" y="34"/>
                    <a:pt x="145" y="46"/>
                  </a:cubicBezTo>
                  <a:cubicBezTo>
                    <a:pt x="154" y="56"/>
                    <a:pt x="154" y="69"/>
                    <a:pt x="154" y="98"/>
                  </a:cubicBezTo>
                  <a:cubicBezTo>
                    <a:pt x="140" y="97"/>
                    <a:pt x="133" y="96"/>
                    <a:pt x="122" y="96"/>
                  </a:cubicBezTo>
                  <a:cubicBezTo>
                    <a:pt x="103" y="96"/>
                    <a:pt x="66" y="98"/>
                    <a:pt x="41" y="112"/>
                  </a:cubicBezTo>
                  <a:cubicBezTo>
                    <a:pt x="6" y="132"/>
                    <a:pt x="0" y="162"/>
                    <a:pt x="0" y="180"/>
                  </a:cubicBezTo>
                  <a:cubicBezTo>
                    <a:pt x="0" y="219"/>
                    <a:pt x="29" y="249"/>
                    <a:pt x="82" y="249"/>
                  </a:cubicBezTo>
                  <a:cubicBezTo>
                    <a:pt x="102" y="249"/>
                    <a:pt x="134" y="246"/>
                    <a:pt x="155" y="207"/>
                  </a:cubicBezTo>
                  <a:cubicBezTo>
                    <a:pt x="155" y="219"/>
                    <a:pt x="156" y="230"/>
                    <a:pt x="159" y="242"/>
                  </a:cubicBezTo>
                  <a:cubicBezTo>
                    <a:pt x="199" y="242"/>
                    <a:pt x="199" y="242"/>
                    <a:pt x="199" y="242"/>
                  </a:cubicBezTo>
                  <a:cubicBezTo>
                    <a:pt x="195" y="218"/>
                    <a:pt x="195" y="187"/>
                    <a:pt x="195" y="183"/>
                  </a:cubicBezTo>
                  <a:close/>
                  <a:moveTo>
                    <a:pt x="142" y="190"/>
                  </a:moveTo>
                  <a:cubicBezTo>
                    <a:pt x="132" y="206"/>
                    <a:pt x="115" y="215"/>
                    <a:pt x="93" y="215"/>
                  </a:cubicBezTo>
                  <a:cubicBezTo>
                    <a:pt x="53" y="215"/>
                    <a:pt x="44" y="189"/>
                    <a:pt x="44" y="174"/>
                  </a:cubicBezTo>
                  <a:cubicBezTo>
                    <a:pt x="44" y="127"/>
                    <a:pt x="111" y="127"/>
                    <a:pt x="129" y="127"/>
                  </a:cubicBezTo>
                  <a:cubicBezTo>
                    <a:pt x="139" y="127"/>
                    <a:pt x="146" y="127"/>
                    <a:pt x="154" y="128"/>
                  </a:cubicBezTo>
                  <a:cubicBezTo>
                    <a:pt x="153" y="161"/>
                    <a:pt x="152" y="174"/>
                    <a:pt x="142" y="190"/>
                  </a:cubicBezTo>
                  <a:close/>
                </a:path>
              </a:pathLst>
            </a:custGeom>
            <a:solidFill>
              <a:srgbClr val="3742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6" name="Freeform 16">
              <a:extLst>
                <a:ext uri="{FF2B5EF4-FFF2-40B4-BE49-F238E27FC236}">
                  <a16:creationId xmlns:a16="http://schemas.microsoft.com/office/drawing/2014/main" id="{026A0BD9-2D97-4214-A6C7-ED296147489D}"/>
                </a:ext>
              </a:extLst>
            </p:cNvPr>
            <p:cNvSpPr>
              <a:spLocks/>
            </p:cNvSpPr>
            <p:nvPr/>
          </p:nvSpPr>
          <p:spPr bwMode="auto">
            <a:xfrm>
              <a:off x="5518" y="2761"/>
              <a:ext cx="242" cy="405"/>
            </a:xfrm>
            <a:custGeom>
              <a:avLst/>
              <a:gdLst>
                <a:gd name="T0" fmla="*/ 195 w 202"/>
                <a:gd name="T1" fmla="*/ 135 h 337"/>
                <a:gd name="T2" fmla="*/ 121 w 202"/>
                <a:gd name="T3" fmla="*/ 98 h 337"/>
                <a:gd name="T4" fmla="*/ 44 w 202"/>
                <a:gd name="T5" fmla="*/ 137 h 337"/>
                <a:gd name="T6" fmla="*/ 44 w 202"/>
                <a:gd name="T7" fmla="*/ 0 h 337"/>
                <a:gd name="T8" fmla="*/ 0 w 202"/>
                <a:gd name="T9" fmla="*/ 0 h 337"/>
                <a:gd name="T10" fmla="*/ 0 w 202"/>
                <a:gd name="T11" fmla="*/ 337 h 337"/>
                <a:gd name="T12" fmla="*/ 44 w 202"/>
                <a:gd name="T13" fmla="*/ 337 h 337"/>
                <a:gd name="T14" fmla="*/ 44 w 202"/>
                <a:gd name="T15" fmla="*/ 212 h 337"/>
                <a:gd name="T16" fmla="*/ 52 w 202"/>
                <a:gd name="T17" fmla="*/ 163 h 337"/>
                <a:gd name="T18" fmla="*/ 107 w 202"/>
                <a:gd name="T19" fmla="*/ 131 h 337"/>
                <a:gd name="T20" fmla="*/ 158 w 202"/>
                <a:gd name="T21" fmla="*/ 198 h 337"/>
                <a:gd name="T22" fmla="*/ 158 w 202"/>
                <a:gd name="T23" fmla="*/ 337 h 337"/>
                <a:gd name="T24" fmla="*/ 202 w 202"/>
                <a:gd name="T25" fmla="*/ 337 h 337"/>
                <a:gd name="T26" fmla="*/ 202 w 202"/>
                <a:gd name="T27" fmla="*/ 190 h 337"/>
                <a:gd name="T28" fmla="*/ 195 w 202"/>
                <a:gd name="T29" fmla="*/ 135 h 3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02" h="337">
                  <a:moveTo>
                    <a:pt x="195" y="135"/>
                  </a:moveTo>
                  <a:cubicBezTo>
                    <a:pt x="181" y="107"/>
                    <a:pt x="145" y="98"/>
                    <a:pt x="121" y="98"/>
                  </a:cubicBezTo>
                  <a:cubicBezTo>
                    <a:pt x="88" y="98"/>
                    <a:pt x="59" y="112"/>
                    <a:pt x="44" y="137"/>
                  </a:cubicBezTo>
                  <a:cubicBezTo>
                    <a:pt x="44" y="0"/>
                    <a:pt x="44" y="0"/>
                    <a:pt x="44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37"/>
                    <a:pt x="0" y="337"/>
                    <a:pt x="0" y="337"/>
                  </a:cubicBezTo>
                  <a:cubicBezTo>
                    <a:pt x="44" y="337"/>
                    <a:pt x="44" y="337"/>
                    <a:pt x="44" y="337"/>
                  </a:cubicBezTo>
                  <a:cubicBezTo>
                    <a:pt x="44" y="212"/>
                    <a:pt x="44" y="212"/>
                    <a:pt x="44" y="212"/>
                  </a:cubicBezTo>
                  <a:cubicBezTo>
                    <a:pt x="44" y="198"/>
                    <a:pt x="44" y="176"/>
                    <a:pt x="52" y="163"/>
                  </a:cubicBezTo>
                  <a:cubicBezTo>
                    <a:pt x="58" y="151"/>
                    <a:pt x="74" y="131"/>
                    <a:pt x="107" y="131"/>
                  </a:cubicBezTo>
                  <a:cubicBezTo>
                    <a:pt x="158" y="131"/>
                    <a:pt x="158" y="177"/>
                    <a:pt x="158" y="198"/>
                  </a:cubicBezTo>
                  <a:cubicBezTo>
                    <a:pt x="158" y="337"/>
                    <a:pt x="158" y="337"/>
                    <a:pt x="158" y="337"/>
                  </a:cubicBezTo>
                  <a:cubicBezTo>
                    <a:pt x="202" y="337"/>
                    <a:pt x="202" y="337"/>
                    <a:pt x="202" y="337"/>
                  </a:cubicBezTo>
                  <a:cubicBezTo>
                    <a:pt x="202" y="190"/>
                    <a:pt x="202" y="190"/>
                    <a:pt x="202" y="190"/>
                  </a:cubicBezTo>
                  <a:cubicBezTo>
                    <a:pt x="202" y="156"/>
                    <a:pt x="199" y="145"/>
                    <a:pt x="195" y="135"/>
                  </a:cubicBezTo>
                  <a:close/>
                </a:path>
              </a:pathLst>
            </a:custGeom>
            <a:solidFill>
              <a:srgbClr val="3742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7" name="Freeform 17">
              <a:extLst>
                <a:ext uri="{FF2B5EF4-FFF2-40B4-BE49-F238E27FC236}">
                  <a16:creationId xmlns:a16="http://schemas.microsoft.com/office/drawing/2014/main" id="{A6C08A45-2B65-48DB-9E00-0F0B69C10A3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545" y="2876"/>
              <a:ext cx="258" cy="298"/>
            </a:xfrm>
            <a:custGeom>
              <a:avLst/>
              <a:gdLst>
                <a:gd name="T0" fmla="*/ 110 w 215"/>
                <a:gd name="T1" fmla="*/ 0 h 248"/>
                <a:gd name="T2" fmla="*/ 46 w 215"/>
                <a:gd name="T3" fmla="*/ 18 h 248"/>
                <a:gd name="T4" fmla="*/ 0 w 215"/>
                <a:gd name="T5" fmla="*/ 128 h 248"/>
                <a:gd name="T6" fmla="*/ 109 w 215"/>
                <a:gd name="T7" fmla="*/ 248 h 248"/>
                <a:gd name="T8" fmla="*/ 190 w 215"/>
                <a:gd name="T9" fmla="*/ 217 h 248"/>
                <a:gd name="T10" fmla="*/ 210 w 215"/>
                <a:gd name="T11" fmla="*/ 167 h 248"/>
                <a:gd name="T12" fmla="*/ 166 w 215"/>
                <a:gd name="T13" fmla="*/ 167 h 248"/>
                <a:gd name="T14" fmla="*/ 111 w 215"/>
                <a:gd name="T15" fmla="*/ 216 h 248"/>
                <a:gd name="T16" fmla="*/ 43 w 215"/>
                <a:gd name="T17" fmla="*/ 131 h 248"/>
                <a:gd name="T18" fmla="*/ 212 w 215"/>
                <a:gd name="T19" fmla="*/ 131 h 248"/>
                <a:gd name="T20" fmla="*/ 110 w 215"/>
                <a:gd name="T21" fmla="*/ 0 h 248"/>
                <a:gd name="T22" fmla="*/ 45 w 215"/>
                <a:gd name="T23" fmla="*/ 101 h 248"/>
                <a:gd name="T24" fmla="*/ 109 w 215"/>
                <a:gd name="T25" fmla="*/ 32 h 248"/>
                <a:gd name="T26" fmla="*/ 167 w 215"/>
                <a:gd name="T27" fmla="*/ 101 h 248"/>
                <a:gd name="T28" fmla="*/ 45 w 215"/>
                <a:gd name="T29" fmla="*/ 101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15" h="248">
                  <a:moveTo>
                    <a:pt x="110" y="0"/>
                  </a:moveTo>
                  <a:cubicBezTo>
                    <a:pt x="97" y="0"/>
                    <a:pt x="69" y="2"/>
                    <a:pt x="46" y="18"/>
                  </a:cubicBezTo>
                  <a:cubicBezTo>
                    <a:pt x="9" y="43"/>
                    <a:pt x="0" y="82"/>
                    <a:pt x="0" y="128"/>
                  </a:cubicBezTo>
                  <a:cubicBezTo>
                    <a:pt x="0" y="202"/>
                    <a:pt x="35" y="248"/>
                    <a:pt x="109" y="248"/>
                  </a:cubicBezTo>
                  <a:cubicBezTo>
                    <a:pt x="156" y="248"/>
                    <a:pt x="179" y="228"/>
                    <a:pt x="190" y="217"/>
                  </a:cubicBezTo>
                  <a:cubicBezTo>
                    <a:pt x="207" y="198"/>
                    <a:pt x="209" y="179"/>
                    <a:pt x="210" y="167"/>
                  </a:cubicBezTo>
                  <a:cubicBezTo>
                    <a:pt x="166" y="167"/>
                    <a:pt x="166" y="167"/>
                    <a:pt x="166" y="167"/>
                  </a:cubicBezTo>
                  <a:cubicBezTo>
                    <a:pt x="162" y="201"/>
                    <a:pt x="139" y="216"/>
                    <a:pt x="111" y="216"/>
                  </a:cubicBezTo>
                  <a:cubicBezTo>
                    <a:pt x="63" y="216"/>
                    <a:pt x="43" y="180"/>
                    <a:pt x="43" y="131"/>
                  </a:cubicBezTo>
                  <a:cubicBezTo>
                    <a:pt x="212" y="131"/>
                    <a:pt x="212" y="131"/>
                    <a:pt x="212" y="131"/>
                  </a:cubicBezTo>
                  <a:cubicBezTo>
                    <a:pt x="213" y="93"/>
                    <a:pt x="215" y="0"/>
                    <a:pt x="110" y="0"/>
                  </a:cubicBezTo>
                  <a:close/>
                  <a:moveTo>
                    <a:pt x="45" y="101"/>
                  </a:moveTo>
                  <a:cubicBezTo>
                    <a:pt x="46" y="49"/>
                    <a:pt x="81" y="32"/>
                    <a:pt x="109" y="32"/>
                  </a:cubicBezTo>
                  <a:cubicBezTo>
                    <a:pt x="164" y="32"/>
                    <a:pt x="168" y="78"/>
                    <a:pt x="167" y="101"/>
                  </a:cubicBezTo>
                  <a:lnTo>
                    <a:pt x="45" y="101"/>
                  </a:lnTo>
                  <a:close/>
                </a:path>
              </a:pathLst>
            </a:custGeom>
            <a:solidFill>
              <a:srgbClr val="3742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8" name="Freeform 18">
              <a:extLst>
                <a:ext uri="{FF2B5EF4-FFF2-40B4-BE49-F238E27FC236}">
                  <a16:creationId xmlns:a16="http://schemas.microsoft.com/office/drawing/2014/main" id="{DEAF8EA7-ADDE-446E-B803-27D16F34CFE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744" y="1564"/>
              <a:ext cx="713" cy="835"/>
            </a:xfrm>
            <a:custGeom>
              <a:avLst/>
              <a:gdLst>
                <a:gd name="T0" fmla="*/ 222 w 594"/>
                <a:gd name="T1" fmla="*/ 0 h 696"/>
                <a:gd name="T2" fmla="*/ 0 w 594"/>
                <a:gd name="T3" fmla="*/ 0 h 696"/>
                <a:gd name="T4" fmla="*/ 0 w 594"/>
                <a:gd name="T5" fmla="*/ 696 h 696"/>
                <a:gd name="T6" fmla="*/ 222 w 594"/>
                <a:gd name="T7" fmla="*/ 696 h 696"/>
                <a:gd name="T8" fmla="*/ 594 w 594"/>
                <a:gd name="T9" fmla="*/ 349 h 696"/>
                <a:gd name="T10" fmla="*/ 222 w 594"/>
                <a:gd name="T11" fmla="*/ 0 h 696"/>
                <a:gd name="T12" fmla="*/ 212 w 594"/>
                <a:gd name="T13" fmla="*/ 570 h 696"/>
                <a:gd name="T14" fmla="*/ 150 w 594"/>
                <a:gd name="T15" fmla="*/ 570 h 696"/>
                <a:gd name="T16" fmla="*/ 150 w 594"/>
                <a:gd name="T17" fmla="*/ 128 h 696"/>
                <a:gd name="T18" fmla="*/ 212 w 594"/>
                <a:gd name="T19" fmla="*/ 128 h 696"/>
                <a:gd name="T20" fmla="*/ 442 w 594"/>
                <a:gd name="T21" fmla="*/ 349 h 696"/>
                <a:gd name="T22" fmla="*/ 212 w 594"/>
                <a:gd name="T23" fmla="*/ 570 h 6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94" h="696">
                  <a:moveTo>
                    <a:pt x="222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696"/>
                    <a:pt x="0" y="696"/>
                    <a:pt x="0" y="696"/>
                  </a:cubicBezTo>
                  <a:cubicBezTo>
                    <a:pt x="222" y="696"/>
                    <a:pt x="222" y="696"/>
                    <a:pt x="222" y="696"/>
                  </a:cubicBezTo>
                  <a:cubicBezTo>
                    <a:pt x="407" y="696"/>
                    <a:pt x="594" y="590"/>
                    <a:pt x="594" y="349"/>
                  </a:cubicBezTo>
                  <a:cubicBezTo>
                    <a:pt x="594" y="108"/>
                    <a:pt x="407" y="0"/>
                    <a:pt x="222" y="0"/>
                  </a:cubicBezTo>
                  <a:close/>
                  <a:moveTo>
                    <a:pt x="212" y="570"/>
                  </a:moveTo>
                  <a:cubicBezTo>
                    <a:pt x="150" y="570"/>
                    <a:pt x="150" y="570"/>
                    <a:pt x="150" y="570"/>
                  </a:cubicBezTo>
                  <a:cubicBezTo>
                    <a:pt x="150" y="128"/>
                    <a:pt x="150" y="128"/>
                    <a:pt x="150" y="128"/>
                  </a:cubicBezTo>
                  <a:cubicBezTo>
                    <a:pt x="212" y="128"/>
                    <a:pt x="212" y="128"/>
                    <a:pt x="212" y="128"/>
                  </a:cubicBezTo>
                  <a:cubicBezTo>
                    <a:pt x="381" y="128"/>
                    <a:pt x="442" y="238"/>
                    <a:pt x="442" y="349"/>
                  </a:cubicBezTo>
                  <a:cubicBezTo>
                    <a:pt x="442" y="459"/>
                    <a:pt x="381" y="570"/>
                    <a:pt x="212" y="570"/>
                  </a:cubicBezTo>
                  <a:close/>
                </a:path>
              </a:pathLst>
            </a:custGeom>
            <a:solidFill>
              <a:srgbClr val="3742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9" name="Rectangle 19">
              <a:extLst>
                <a:ext uri="{FF2B5EF4-FFF2-40B4-BE49-F238E27FC236}">
                  <a16:creationId xmlns:a16="http://schemas.microsoft.com/office/drawing/2014/main" id="{D74763EA-4DA7-4A04-9335-3469668F104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49" y="2761"/>
              <a:ext cx="53" cy="405"/>
            </a:xfrm>
            <a:prstGeom prst="rect">
              <a:avLst/>
            </a:prstGeom>
            <a:solidFill>
              <a:srgbClr val="3742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0" name="Freeform 20">
              <a:extLst>
                <a:ext uri="{FF2B5EF4-FFF2-40B4-BE49-F238E27FC236}">
                  <a16:creationId xmlns:a16="http://schemas.microsoft.com/office/drawing/2014/main" id="{3C861A25-77AD-4A0B-B81D-E4CB876F1923}"/>
                </a:ext>
              </a:extLst>
            </p:cNvPr>
            <p:cNvSpPr>
              <a:spLocks/>
            </p:cNvSpPr>
            <p:nvPr/>
          </p:nvSpPr>
          <p:spPr bwMode="auto">
            <a:xfrm>
              <a:off x="4160" y="2760"/>
              <a:ext cx="304" cy="406"/>
            </a:xfrm>
            <a:custGeom>
              <a:avLst/>
              <a:gdLst>
                <a:gd name="T0" fmla="*/ 248 w 304"/>
                <a:gd name="T1" fmla="*/ 174 h 406"/>
                <a:gd name="T2" fmla="*/ 56 w 304"/>
                <a:gd name="T3" fmla="*/ 174 h 406"/>
                <a:gd name="T4" fmla="*/ 56 w 304"/>
                <a:gd name="T5" fmla="*/ 0 h 406"/>
                <a:gd name="T6" fmla="*/ 0 w 304"/>
                <a:gd name="T7" fmla="*/ 0 h 406"/>
                <a:gd name="T8" fmla="*/ 0 w 304"/>
                <a:gd name="T9" fmla="*/ 406 h 406"/>
                <a:gd name="T10" fmla="*/ 56 w 304"/>
                <a:gd name="T11" fmla="*/ 406 h 406"/>
                <a:gd name="T12" fmla="*/ 56 w 304"/>
                <a:gd name="T13" fmla="*/ 223 h 406"/>
                <a:gd name="T14" fmla="*/ 248 w 304"/>
                <a:gd name="T15" fmla="*/ 223 h 406"/>
                <a:gd name="T16" fmla="*/ 248 w 304"/>
                <a:gd name="T17" fmla="*/ 406 h 406"/>
                <a:gd name="T18" fmla="*/ 304 w 304"/>
                <a:gd name="T19" fmla="*/ 406 h 406"/>
                <a:gd name="T20" fmla="*/ 304 w 304"/>
                <a:gd name="T21" fmla="*/ 0 h 406"/>
                <a:gd name="T22" fmla="*/ 248 w 304"/>
                <a:gd name="T23" fmla="*/ 0 h 406"/>
                <a:gd name="T24" fmla="*/ 248 w 304"/>
                <a:gd name="T25" fmla="*/ 174 h 4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04" h="406">
                  <a:moveTo>
                    <a:pt x="248" y="174"/>
                  </a:moveTo>
                  <a:lnTo>
                    <a:pt x="56" y="174"/>
                  </a:lnTo>
                  <a:lnTo>
                    <a:pt x="56" y="0"/>
                  </a:lnTo>
                  <a:lnTo>
                    <a:pt x="0" y="0"/>
                  </a:lnTo>
                  <a:lnTo>
                    <a:pt x="0" y="406"/>
                  </a:lnTo>
                  <a:lnTo>
                    <a:pt x="56" y="406"/>
                  </a:lnTo>
                  <a:lnTo>
                    <a:pt x="56" y="223"/>
                  </a:lnTo>
                  <a:lnTo>
                    <a:pt x="248" y="223"/>
                  </a:lnTo>
                  <a:lnTo>
                    <a:pt x="248" y="406"/>
                  </a:lnTo>
                  <a:lnTo>
                    <a:pt x="304" y="406"/>
                  </a:lnTo>
                  <a:lnTo>
                    <a:pt x="304" y="0"/>
                  </a:lnTo>
                  <a:lnTo>
                    <a:pt x="248" y="0"/>
                  </a:lnTo>
                  <a:lnTo>
                    <a:pt x="248" y="174"/>
                  </a:lnTo>
                  <a:close/>
                </a:path>
              </a:pathLst>
            </a:custGeom>
            <a:solidFill>
              <a:srgbClr val="3742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1" name="Freeform 21">
              <a:extLst>
                <a:ext uri="{FF2B5EF4-FFF2-40B4-BE49-F238E27FC236}">
                  <a16:creationId xmlns:a16="http://schemas.microsoft.com/office/drawing/2014/main" id="{8FAEDB43-B183-4AB2-B37E-9D982DE4063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516" y="2875"/>
              <a:ext cx="239" cy="299"/>
            </a:xfrm>
            <a:custGeom>
              <a:avLst/>
              <a:gdLst>
                <a:gd name="T0" fmla="*/ 195 w 199"/>
                <a:gd name="T1" fmla="*/ 183 h 249"/>
                <a:gd name="T2" fmla="*/ 197 w 199"/>
                <a:gd name="T3" fmla="*/ 71 h 249"/>
                <a:gd name="T4" fmla="*/ 189 w 199"/>
                <a:gd name="T5" fmla="*/ 35 h 249"/>
                <a:gd name="T6" fmla="*/ 106 w 199"/>
                <a:gd name="T7" fmla="*/ 0 h 249"/>
                <a:gd name="T8" fmla="*/ 31 w 199"/>
                <a:gd name="T9" fmla="*/ 26 h 249"/>
                <a:gd name="T10" fmla="*/ 14 w 199"/>
                <a:gd name="T11" fmla="*/ 70 h 249"/>
                <a:gd name="T12" fmla="*/ 58 w 199"/>
                <a:gd name="T13" fmla="*/ 70 h 249"/>
                <a:gd name="T14" fmla="*/ 105 w 199"/>
                <a:gd name="T15" fmla="*/ 30 h 249"/>
                <a:gd name="T16" fmla="*/ 146 w 199"/>
                <a:gd name="T17" fmla="*/ 46 h 249"/>
                <a:gd name="T18" fmla="*/ 155 w 199"/>
                <a:gd name="T19" fmla="*/ 98 h 249"/>
                <a:gd name="T20" fmla="*/ 123 w 199"/>
                <a:gd name="T21" fmla="*/ 96 h 249"/>
                <a:gd name="T22" fmla="*/ 41 w 199"/>
                <a:gd name="T23" fmla="*/ 112 h 249"/>
                <a:gd name="T24" fmla="*/ 0 w 199"/>
                <a:gd name="T25" fmla="*/ 180 h 249"/>
                <a:gd name="T26" fmla="*/ 83 w 199"/>
                <a:gd name="T27" fmla="*/ 249 h 249"/>
                <a:gd name="T28" fmla="*/ 156 w 199"/>
                <a:gd name="T29" fmla="*/ 207 h 249"/>
                <a:gd name="T30" fmla="*/ 160 w 199"/>
                <a:gd name="T31" fmla="*/ 242 h 249"/>
                <a:gd name="T32" fmla="*/ 199 w 199"/>
                <a:gd name="T33" fmla="*/ 242 h 249"/>
                <a:gd name="T34" fmla="*/ 195 w 199"/>
                <a:gd name="T35" fmla="*/ 183 h 249"/>
                <a:gd name="T36" fmla="*/ 143 w 199"/>
                <a:gd name="T37" fmla="*/ 190 h 249"/>
                <a:gd name="T38" fmla="*/ 93 w 199"/>
                <a:gd name="T39" fmla="*/ 215 h 249"/>
                <a:gd name="T40" fmla="*/ 44 w 199"/>
                <a:gd name="T41" fmla="*/ 174 h 249"/>
                <a:gd name="T42" fmla="*/ 129 w 199"/>
                <a:gd name="T43" fmla="*/ 127 h 249"/>
                <a:gd name="T44" fmla="*/ 154 w 199"/>
                <a:gd name="T45" fmla="*/ 128 h 249"/>
                <a:gd name="T46" fmla="*/ 143 w 199"/>
                <a:gd name="T47" fmla="*/ 190 h 2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99" h="249">
                  <a:moveTo>
                    <a:pt x="195" y="183"/>
                  </a:moveTo>
                  <a:cubicBezTo>
                    <a:pt x="197" y="71"/>
                    <a:pt x="197" y="71"/>
                    <a:pt x="197" y="71"/>
                  </a:cubicBezTo>
                  <a:cubicBezTo>
                    <a:pt x="197" y="60"/>
                    <a:pt x="197" y="49"/>
                    <a:pt x="189" y="35"/>
                  </a:cubicBezTo>
                  <a:cubicBezTo>
                    <a:pt x="177" y="11"/>
                    <a:pt x="140" y="0"/>
                    <a:pt x="106" y="0"/>
                  </a:cubicBezTo>
                  <a:cubicBezTo>
                    <a:pt x="81" y="0"/>
                    <a:pt x="48" y="6"/>
                    <a:pt x="31" y="26"/>
                  </a:cubicBezTo>
                  <a:cubicBezTo>
                    <a:pt x="17" y="41"/>
                    <a:pt x="16" y="58"/>
                    <a:pt x="14" y="70"/>
                  </a:cubicBezTo>
                  <a:cubicBezTo>
                    <a:pt x="58" y="70"/>
                    <a:pt x="58" y="70"/>
                    <a:pt x="58" y="70"/>
                  </a:cubicBezTo>
                  <a:cubicBezTo>
                    <a:pt x="59" y="61"/>
                    <a:pt x="61" y="30"/>
                    <a:pt x="105" y="30"/>
                  </a:cubicBezTo>
                  <a:cubicBezTo>
                    <a:pt x="118" y="30"/>
                    <a:pt x="137" y="34"/>
                    <a:pt x="146" y="46"/>
                  </a:cubicBezTo>
                  <a:cubicBezTo>
                    <a:pt x="155" y="56"/>
                    <a:pt x="155" y="69"/>
                    <a:pt x="155" y="98"/>
                  </a:cubicBezTo>
                  <a:cubicBezTo>
                    <a:pt x="141" y="97"/>
                    <a:pt x="134" y="96"/>
                    <a:pt x="123" y="96"/>
                  </a:cubicBezTo>
                  <a:cubicBezTo>
                    <a:pt x="104" y="96"/>
                    <a:pt x="67" y="98"/>
                    <a:pt x="41" y="112"/>
                  </a:cubicBezTo>
                  <a:cubicBezTo>
                    <a:pt x="7" y="132"/>
                    <a:pt x="0" y="162"/>
                    <a:pt x="0" y="180"/>
                  </a:cubicBezTo>
                  <a:cubicBezTo>
                    <a:pt x="0" y="219"/>
                    <a:pt x="29" y="249"/>
                    <a:pt x="83" y="249"/>
                  </a:cubicBezTo>
                  <a:cubicBezTo>
                    <a:pt x="103" y="249"/>
                    <a:pt x="134" y="246"/>
                    <a:pt x="156" y="207"/>
                  </a:cubicBezTo>
                  <a:cubicBezTo>
                    <a:pt x="156" y="219"/>
                    <a:pt x="157" y="230"/>
                    <a:pt x="160" y="242"/>
                  </a:cubicBezTo>
                  <a:cubicBezTo>
                    <a:pt x="199" y="242"/>
                    <a:pt x="199" y="242"/>
                    <a:pt x="199" y="242"/>
                  </a:cubicBezTo>
                  <a:cubicBezTo>
                    <a:pt x="196" y="218"/>
                    <a:pt x="195" y="187"/>
                    <a:pt x="195" y="183"/>
                  </a:cubicBezTo>
                  <a:close/>
                  <a:moveTo>
                    <a:pt x="143" y="190"/>
                  </a:moveTo>
                  <a:cubicBezTo>
                    <a:pt x="132" y="206"/>
                    <a:pt x="116" y="215"/>
                    <a:pt x="93" y="215"/>
                  </a:cubicBezTo>
                  <a:cubicBezTo>
                    <a:pt x="54" y="215"/>
                    <a:pt x="44" y="189"/>
                    <a:pt x="44" y="174"/>
                  </a:cubicBezTo>
                  <a:cubicBezTo>
                    <a:pt x="44" y="127"/>
                    <a:pt x="111" y="127"/>
                    <a:pt x="129" y="127"/>
                  </a:cubicBezTo>
                  <a:cubicBezTo>
                    <a:pt x="140" y="127"/>
                    <a:pt x="146" y="127"/>
                    <a:pt x="154" y="128"/>
                  </a:cubicBezTo>
                  <a:cubicBezTo>
                    <a:pt x="153" y="161"/>
                    <a:pt x="153" y="174"/>
                    <a:pt x="143" y="190"/>
                  </a:cubicBezTo>
                  <a:close/>
                </a:path>
              </a:pathLst>
            </a:custGeom>
            <a:solidFill>
              <a:srgbClr val="3742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2641857757"/>
      </p:ext>
    </p:extLst>
  </p:cSld>
  <p:clrMapOvr>
    <a:masterClrMapping/>
  </p:clrMapOvr>
  <p:transition>
    <p:fade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ection Header with Two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7825" y="1227932"/>
            <a:ext cx="4590000" cy="2152469"/>
          </a:xfrm>
        </p:spPr>
        <p:txBody>
          <a:bodyPr anchor="b"/>
          <a:lstStyle>
            <a:lvl1pPr>
              <a:defRPr sz="5750">
                <a:solidFill>
                  <a:schemeClr val="accent4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77825" y="3465000"/>
            <a:ext cx="3608388" cy="1500187"/>
          </a:xfrm>
        </p:spPr>
        <p:txBody>
          <a:bodyPr/>
          <a:lstStyle>
            <a:lvl1pPr marL="0" indent="0">
              <a:buNone/>
              <a:defRPr sz="1600">
                <a:solidFill>
                  <a:schemeClr val="accent4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Picture Placeholder 4">
            <a:extLst>
              <a:ext uri="{FF2B5EF4-FFF2-40B4-BE49-F238E27FC236}">
                <a16:creationId xmlns:a16="http://schemas.microsoft.com/office/drawing/2014/main" id="{DF22C6B2-3601-40B5-A63A-084FE28E576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052000" y="0"/>
            <a:ext cx="4140000" cy="4384800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0" name="Picture Placeholder 4">
            <a:extLst>
              <a:ext uri="{FF2B5EF4-FFF2-40B4-BE49-F238E27FC236}">
                <a16:creationId xmlns:a16="http://schemas.microsoft.com/office/drawing/2014/main" id="{5BD02FF6-E8C6-4907-A5E5-4B6BC632719B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096000" y="4384800"/>
            <a:ext cx="1956000" cy="1673100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2" name="Footer Placeholder 4">
            <a:extLst>
              <a:ext uri="{FF2B5EF4-FFF2-40B4-BE49-F238E27FC236}">
                <a16:creationId xmlns:a16="http://schemas.microsoft.com/office/drawing/2014/main" id="{699D0098-87B4-4DED-9DA5-AD58D81E01B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78619" y="6480175"/>
            <a:ext cx="4114844" cy="214158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>
              <a:defRPr sz="700" cap="all" baseline="0">
                <a:solidFill>
                  <a:srgbClr val="9EA7B3"/>
                </a:solidFill>
              </a:defRPr>
            </a:lvl1pPr>
          </a:lstStyle>
          <a:p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5E5E86F-6198-45AB-BCDD-FC6699753BC8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12BF005-0053-4482-9A86-685DBCA5907A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29CC380D-5F44-41E8-971E-CDD19ED6F8E3}" type="slidenum">
              <a:rPr lang="en-GB" smtClean="0"/>
              <a:pPr/>
              <a:t>‹Nº›</a:t>
            </a:fld>
            <a:endParaRPr lang="en-GB"/>
          </a:p>
        </p:txBody>
      </p:sp>
      <p:grpSp>
        <p:nvGrpSpPr>
          <p:cNvPr id="13" name="Group 4">
            <a:extLst>
              <a:ext uri="{FF2B5EF4-FFF2-40B4-BE49-F238E27FC236}">
                <a16:creationId xmlns:a16="http://schemas.microsoft.com/office/drawing/2014/main" id="{CCFF460D-E535-47AF-82CC-9964E0B16DA8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10296048" y="6238239"/>
            <a:ext cx="1269026" cy="446803"/>
            <a:chOff x="0" y="1146"/>
            <a:chExt cx="5760" cy="2028"/>
          </a:xfrm>
        </p:grpSpPr>
        <p:sp>
          <p:nvSpPr>
            <p:cNvPr id="16" name="Freeform 5">
              <a:extLst>
                <a:ext uri="{FF2B5EF4-FFF2-40B4-BE49-F238E27FC236}">
                  <a16:creationId xmlns:a16="http://schemas.microsoft.com/office/drawing/2014/main" id="{8044A829-71C1-499B-8A92-5B6394B9AE6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0" y="1146"/>
              <a:ext cx="1673" cy="1673"/>
            </a:xfrm>
            <a:custGeom>
              <a:avLst/>
              <a:gdLst>
                <a:gd name="T0" fmla="*/ 349 w 1394"/>
                <a:gd name="T1" fmla="*/ 348 h 1394"/>
                <a:gd name="T2" fmla="*/ 697 w 1394"/>
                <a:gd name="T3" fmla="*/ 0 h 1394"/>
                <a:gd name="T4" fmla="*/ 1045 w 1394"/>
                <a:gd name="T5" fmla="*/ 348 h 1394"/>
                <a:gd name="T6" fmla="*/ 349 w 1394"/>
                <a:gd name="T7" fmla="*/ 348 h 1394"/>
                <a:gd name="T8" fmla="*/ 349 w 1394"/>
                <a:gd name="T9" fmla="*/ 1045 h 1394"/>
                <a:gd name="T10" fmla="*/ 697 w 1394"/>
                <a:gd name="T11" fmla="*/ 1394 h 1394"/>
                <a:gd name="T12" fmla="*/ 1045 w 1394"/>
                <a:gd name="T13" fmla="*/ 1045 h 1394"/>
                <a:gd name="T14" fmla="*/ 349 w 1394"/>
                <a:gd name="T15" fmla="*/ 1045 h 1394"/>
                <a:gd name="T16" fmla="*/ 664 w 1394"/>
                <a:gd name="T17" fmla="*/ 695 h 1394"/>
                <a:gd name="T18" fmla="*/ 349 w 1394"/>
                <a:gd name="T19" fmla="*/ 348 h 1394"/>
                <a:gd name="T20" fmla="*/ 0 w 1394"/>
                <a:gd name="T21" fmla="*/ 697 h 1394"/>
                <a:gd name="T22" fmla="*/ 349 w 1394"/>
                <a:gd name="T23" fmla="*/ 1045 h 1394"/>
                <a:gd name="T24" fmla="*/ 664 w 1394"/>
                <a:gd name="T25" fmla="*/ 698 h 1394"/>
                <a:gd name="T26" fmla="*/ 664 w 1394"/>
                <a:gd name="T27" fmla="*/ 695 h 1394"/>
                <a:gd name="T28" fmla="*/ 730 w 1394"/>
                <a:gd name="T29" fmla="*/ 698 h 1394"/>
                <a:gd name="T30" fmla="*/ 1045 w 1394"/>
                <a:gd name="T31" fmla="*/ 1045 h 1394"/>
                <a:gd name="T32" fmla="*/ 1394 w 1394"/>
                <a:gd name="T33" fmla="*/ 697 h 1394"/>
                <a:gd name="T34" fmla="*/ 1045 w 1394"/>
                <a:gd name="T35" fmla="*/ 348 h 1394"/>
                <a:gd name="T36" fmla="*/ 730 w 1394"/>
                <a:gd name="T37" fmla="*/ 695 h 1394"/>
                <a:gd name="T38" fmla="*/ 730 w 1394"/>
                <a:gd name="T39" fmla="*/ 698 h 13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394" h="1394">
                  <a:moveTo>
                    <a:pt x="349" y="348"/>
                  </a:moveTo>
                  <a:cubicBezTo>
                    <a:pt x="349" y="156"/>
                    <a:pt x="505" y="0"/>
                    <a:pt x="697" y="0"/>
                  </a:cubicBezTo>
                  <a:cubicBezTo>
                    <a:pt x="889" y="0"/>
                    <a:pt x="1045" y="156"/>
                    <a:pt x="1045" y="348"/>
                  </a:cubicBezTo>
                  <a:cubicBezTo>
                    <a:pt x="349" y="348"/>
                    <a:pt x="349" y="348"/>
                    <a:pt x="349" y="348"/>
                  </a:cubicBezTo>
                  <a:moveTo>
                    <a:pt x="349" y="1045"/>
                  </a:moveTo>
                  <a:cubicBezTo>
                    <a:pt x="349" y="1238"/>
                    <a:pt x="505" y="1394"/>
                    <a:pt x="697" y="1394"/>
                  </a:cubicBezTo>
                  <a:cubicBezTo>
                    <a:pt x="889" y="1394"/>
                    <a:pt x="1045" y="1238"/>
                    <a:pt x="1045" y="1045"/>
                  </a:cubicBezTo>
                  <a:lnTo>
                    <a:pt x="349" y="1045"/>
                  </a:lnTo>
                  <a:close/>
                  <a:moveTo>
                    <a:pt x="664" y="695"/>
                  </a:moveTo>
                  <a:cubicBezTo>
                    <a:pt x="487" y="679"/>
                    <a:pt x="349" y="530"/>
                    <a:pt x="349" y="348"/>
                  </a:cubicBezTo>
                  <a:cubicBezTo>
                    <a:pt x="156" y="348"/>
                    <a:pt x="0" y="504"/>
                    <a:pt x="0" y="697"/>
                  </a:cubicBezTo>
                  <a:cubicBezTo>
                    <a:pt x="0" y="889"/>
                    <a:pt x="156" y="1045"/>
                    <a:pt x="349" y="1045"/>
                  </a:cubicBezTo>
                  <a:cubicBezTo>
                    <a:pt x="349" y="864"/>
                    <a:pt x="487" y="715"/>
                    <a:pt x="664" y="698"/>
                  </a:cubicBezTo>
                  <a:lnTo>
                    <a:pt x="664" y="695"/>
                  </a:lnTo>
                  <a:close/>
                  <a:moveTo>
                    <a:pt x="730" y="698"/>
                  </a:moveTo>
                  <a:cubicBezTo>
                    <a:pt x="907" y="715"/>
                    <a:pt x="1045" y="864"/>
                    <a:pt x="1045" y="1045"/>
                  </a:cubicBezTo>
                  <a:cubicBezTo>
                    <a:pt x="1238" y="1045"/>
                    <a:pt x="1394" y="889"/>
                    <a:pt x="1394" y="697"/>
                  </a:cubicBezTo>
                  <a:cubicBezTo>
                    <a:pt x="1394" y="504"/>
                    <a:pt x="1238" y="348"/>
                    <a:pt x="1045" y="348"/>
                  </a:cubicBezTo>
                  <a:cubicBezTo>
                    <a:pt x="1045" y="530"/>
                    <a:pt x="907" y="679"/>
                    <a:pt x="730" y="695"/>
                  </a:cubicBezTo>
                  <a:lnTo>
                    <a:pt x="730" y="698"/>
                  </a:lnTo>
                  <a:close/>
                </a:path>
              </a:pathLst>
            </a:custGeom>
            <a:solidFill>
              <a:srgbClr val="0087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7" name="Rectangle 6">
              <a:extLst>
                <a:ext uri="{FF2B5EF4-FFF2-40B4-BE49-F238E27FC236}">
                  <a16:creationId xmlns:a16="http://schemas.microsoft.com/office/drawing/2014/main" id="{81AAC3BF-94AF-4881-B2A7-B7F5D2C8ED2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46" y="2761"/>
              <a:ext cx="63" cy="59"/>
            </a:xfrm>
            <a:prstGeom prst="rect">
              <a:avLst/>
            </a:prstGeom>
            <a:solidFill>
              <a:srgbClr val="3742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8" name="Freeform 7">
              <a:extLst>
                <a:ext uri="{FF2B5EF4-FFF2-40B4-BE49-F238E27FC236}">
                  <a16:creationId xmlns:a16="http://schemas.microsoft.com/office/drawing/2014/main" id="{BC9F1E5A-0B54-4843-8AF9-7E194C2F98B9}"/>
                </a:ext>
              </a:extLst>
            </p:cNvPr>
            <p:cNvSpPr>
              <a:spLocks/>
            </p:cNvSpPr>
            <p:nvPr/>
          </p:nvSpPr>
          <p:spPr bwMode="auto">
            <a:xfrm>
              <a:off x="2091" y="1565"/>
              <a:ext cx="875" cy="843"/>
            </a:xfrm>
            <a:custGeom>
              <a:avLst/>
              <a:gdLst>
                <a:gd name="T0" fmla="*/ 437 w 875"/>
                <a:gd name="T1" fmla="*/ 427 h 843"/>
                <a:gd name="T2" fmla="*/ 267 w 875"/>
                <a:gd name="T3" fmla="*/ 0 h 843"/>
                <a:gd name="T4" fmla="*/ 0 w 875"/>
                <a:gd name="T5" fmla="*/ 0 h 843"/>
                <a:gd name="T6" fmla="*/ 0 w 875"/>
                <a:gd name="T7" fmla="*/ 834 h 843"/>
                <a:gd name="T8" fmla="*/ 179 w 875"/>
                <a:gd name="T9" fmla="*/ 834 h 843"/>
                <a:gd name="T10" fmla="*/ 179 w 875"/>
                <a:gd name="T11" fmla="*/ 242 h 843"/>
                <a:gd name="T12" fmla="*/ 437 w 875"/>
                <a:gd name="T13" fmla="*/ 843 h 843"/>
                <a:gd name="T14" fmla="*/ 437 w 875"/>
                <a:gd name="T15" fmla="*/ 843 h 843"/>
                <a:gd name="T16" fmla="*/ 695 w 875"/>
                <a:gd name="T17" fmla="*/ 242 h 843"/>
                <a:gd name="T18" fmla="*/ 695 w 875"/>
                <a:gd name="T19" fmla="*/ 834 h 843"/>
                <a:gd name="T20" fmla="*/ 875 w 875"/>
                <a:gd name="T21" fmla="*/ 834 h 843"/>
                <a:gd name="T22" fmla="*/ 875 w 875"/>
                <a:gd name="T23" fmla="*/ 0 h 843"/>
                <a:gd name="T24" fmla="*/ 609 w 875"/>
                <a:gd name="T25" fmla="*/ 0 h 843"/>
                <a:gd name="T26" fmla="*/ 437 w 875"/>
                <a:gd name="T27" fmla="*/ 427 h 8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875" h="843">
                  <a:moveTo>
                    <a:pt x="437" y="427"/>
                  </a:moveTo>
                  <a:lnTo>
                    <a:pt x="267" y="0"/>
                  </a:lnTo>
                  <a:lnTo>
                    <a:pt x="0" y="0"/>
                  </a:lnTo>
                  <a:lnTo>
                    <a:pt x="0" y="834"/>
                  </a:lnTo>
                  <a:lnTo>
                    <a:pt x="179" y="834"/>
                  </a:lnTo>
                  <a:lnTo>
                    <a:pt x="179" y="242"/>
                  </a:lnTo>
                  <a:lnTo>
                    <a:pt x="437" y="843"/>
                  </a:lnTo>
                  <a:lnTo>
                    <a:pt x="437" y="843"/>
                  </a:lnTo>
                  <a:lnTo>
                    <a:pt x="695" y="242"/>
                  </a:lnTo>
                  <a:lnTo>
                    <a:pt x="695" y="834"/>
                  </a:lnTo>
                  <a:lnTo>
                    <a:pt x="875" y="834"/>
                  </a:lnTo>
                  <a:lnTo>
                    <a:pt x="875" y="0"/>
                  </a:lnTo>
                  <a:lnTo>
                    <a:pt x="609" y="0"/>
                  </a:lnTo>
                  <a:lnTo>
                    <a:pt x="437" y="427"/>
                  </a:lnTo>
                  <a:close/>
                </a:path>
              </a:pathLst>
            </a:custGeom>
            <a:solidFill>
              <a:srgbClr val="3742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9" name="Freeform 8">
              <a:extLst>
                <a:ext uri="{FF2B5EF4-FFF2-40B4-BE49-F238E27FC236}">
                  <a16:creationId xmlns:a16="http://schemas.microsoft.com/office/drawing/2014/main" id="{38800682-02E6-41D3-B1A4-506C0853DAAD}"/>
                </a:ext>
              </a:extLst>
            </p:cNvPr>
            <p:cNvSpPr>
              <a:spLocks/>
            </p:cNvSpPr>
            <p:nvPr/>
          </p:nvSpPr>
          <p:spPr bwMode="auto">
            <a:xfrm>
              <a:off x="3005" y="2876"/>
              <a:ext cx="432" cy="290"/>
            </a:xfrm>
            <a:custGeom>
              <a:avLst/>
              <a:gdLst>
                <a:gd name="T0" fmla="*/ 274 w 360"/>
                <a:gd name="T1" fmla="*/ 0 h 241"/>
                <a:gd name="T2" fmla="*/ 195 w 360"/>
                <a:gd name="T3" fmla="*/ 44 h 241"/>
                <a:gd name="T4" fmla="*/ 118 w 360"/>
                <a:gd name="T5" fmla="*/ 0 h 241"/>
                <a:gd name="T6" fmla="*/ 44 w 360"/>
                <a:gd name="T7" fmla="*/ 40 h 241"/>
                <a:gd name="T8" fmla="*/ 44 w 360"/>
                <a:gd name="T9" fmla="*/ 6 h 241"/>
                <a:gd name="T10" fmla="*/ 0 w 360"/>
                <a:gd name="T11" fmla="*/ 6 h 241"/>
                <a:gd name="T12" fmla="*/ 1 w 360"/>
                <a:gd name="T13" fmla="*/ 38 h 241"/>
                <a:gd name="T14" fmla="*/ 1 w 360"/>
                <a:gd name="T15" fmla="*/ 241 h 241"/>
                <a:gd name="T16" fmla="*/ 45 w 360"/>
                <a:gd name="T17" fmla="*/ 241 h 241"/>
                <a:gd name="T18" fmla="*/ 45 w 360"/>
                <a:gd name="T19" fmla="*/ 108 h 241"/>
                <a:gd name="T20" fmla="*/ 55 w 360"/>
                <a:gd name="T21" fmla="*/ 60 h 241"/>
                <a:gd name="T22" fmla="*/ 106 w 360"/>
                <a:gd name="T23" fmla="*/ 35 h 241"/>
                <a:gd name="T24" fmla="*/ 158 w 360"/>
                <a:gd name="T25" fmla="*/ 86 h 241"/>
                <a:gd name="T26" fmla="*/ 158 w 360"/>
                <a:gd name="T27" fmla="*/ 241 h 241"/>
                <a:gd name="T28" fmla="*/ 202 w 360"/>
                <a:gd name="T29" fmla="*/ 241 h 241"/>
                <a:gd name="T30" fmla="*/ 202 w 360"/>
                <a:gd name="T31" fmla="*/ 110 h 241"/>
                <a:gd name="T32" fmla="*/ 212 w 360"/>
                <a:gd name="T33" fmla="*/ 59 h 241"/>
                <a:gd name="T34" fmla="*/ 262 w 360"/>
                <a:gd name="T35" fmla="*/ 35 h 241"/>
                <a:gd name="T36" fmla="*/ 307 w 360"/>
                <a:gd name="T37" fmla="*/ 55 h 241"/>
                <a:gd name="T38" fmla="*/ 315 w 360"/>
                <a:gd name="T39" fmla="*/ 91 h 241"/>
                <a:gd name="T40" fmla="*/ 315 w 360"/>
                <a:gd name="T41" fmla="*/ 241 h 241"/>
                <a:gd name="T42" fmla="*/ 360 w 360"/>
                <a:gd name="T43" fmla="*/ 241 h 241"/>
                <a:gd name="T44" fmla="*/ 360 w 360"/>
                <a:gd name="T45" fmla="*/ 84 h 241"/>
                <a:gd name="T46" fmla="*/ 274 w 360"/>
                <a:gd name="T47" fmla="*/ 0 h 2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360" h="241">
                  <a:moveTo>
                    <a:pt x="274" y="0"/>
                  </a:moveTo>
                  <a:cubicBezTo>
                    <a:pt x="222" y="0"/>
                    <a:pt x="203" y="31"/>
                    <a:pt x="195" y="44"/>
                  </a:cubicBezTo>
                  <a:cubicBezTo>
                    <a:pt x="186" y="27"/>
                    <a:pt x="170" y="0"/>
                    <a:pt x="118" y="0"/>
                  </a:cubicBezTo>
                  <a:cubicBezTo>
                    <a:pt x="98" y="0"/>
                    <a:pt x="66" y="4"/>
                    <a:pt x="44" y="40"/>
                  </a:cubicBezTo>
                  <a:cubicBezTo>
                    <a:pt x="44" y="6"/>
                    <a:pt x="44" y="6"/>
                    <a:pt x="44" y="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1" y="38"/>
                    <a:pt x="1" y="38"/>
                    <a:pt x="1" y="38"/>
                  </a:cubicBezTo>
                  <a:cubicBezTo>
                    <a:pt x="1" y="241"/>
                    <a:pt x="1" y="241"/>
                    <a:pt x="1" y="241"/>
                  </a:cubicBezTo>
                  <a:cubicBezTo>
                    <a:pt x="45" y="241"/>
                    <a:pt x="45" y="241"/>
                    <a:pt x="45" y="241"/>
                  </a:cubicBezTo>
                  <a:cubicBezTo>
                    <a:pt x="45" y="108"/>
                    <a:pt x="45" y="108"/>
                    <a:pt x="45" y="108"/>
                  </a:cubicBezTo>
                  <a:cubicBezTo>
                    <a:pt x="45" y="93"/>
                    <a:pt x="45" y="74"/>
                    <a:pt x="55" y="60"/>
                  </a:cubicBezTo>
                  <a:cubicBezTo>
                    <a:pt x="60" y="53"/>
                    <a:pt x="76" y="35"/>
                    <a:pt x="106" y="35"/>
                  </a:cubicBezTo>
                  <a:cubicBezTo>
                    <a:pt x="141" y="35"/>
                    <a:pt x="158" y="57"/>
                    <a:pt x="158" y="86"/>
                  </a:cubicBezTo>
                  <a:cubicBezTo>
                    <a:pt x="158" y="241"/>
                    <a:pt x="158" y="241"/>
                    <a:pt x="158" y="241"/>
                  </a:cubicBezTo>
                  <a:cubicBezTo>
                    <a:pt x="202" y="241"/>
                    <a:pt x="202" y="241"/>
                    <a:pt x="202" y="241"/>
                  </a:cubicBezTo>
                  <a:cubicBezTo>
                    <a:pt x="202" y="110"/>
                    <a:pt x="202" y="110"/>
                    <a:pt x="202" y="110"/>
                  </a:cubicBezTo>
                  <a:cubicBezTo>
                    <a:pt x="202" y="100"/>
                    <a:pt x="202" y="74"/>
                    <a:pt x="212" y="59"/>
                  </a:cubicBezTo>
                  <a:cubicBezTo>
                    <a:pt x="218" y="51"/>
                    <a:pt x="234" y="35"/>
                    <a:pt x="262" y="35"/>
                  </a:cubicBezTo>
                  <a:cubicBezTo>
                    <a:pt x="285" y="35"/>
                    <a:pt x="300" y="44"/>
                    <a:pt x="307" y="55"/>
                  </a:cubicBezTo>
                  <a:cubicBezTo>
                    <a:pt x="311" y="61"/>
                    <a:pt x="315" y="70"/>
                    <a:pt x="315" y="91"/>
                  </a:cubicBezTo>
                  <a:cubicBezTo>
                    <a:pt x="315" y="241"/>
                    <a:pt x="315" y="241"/>
                    <a:pt x="315" y="241"/>
                  </a:cubicBezTo>
                  <a:cubicBezTo>
                    <a:pt x="360" y="241"/>
                    <a:pt x="360" y="241"/>
                    <a:pt x="360" y="241"/>
                  </a:cubicBezTo>
                  <a:cubicBezTo>
                    <a:pt x="360" y="84"/>
                    <a:pt x="360" y="84"/>
                    <a:pt x="360" y="84"/>
                  </a:cubicBezTo>
                  <a:cubicBezTo>
                    <a:pt x="360" y="14"/>
                    <a:pt x="308" y="0"/>
                    <a:pt x="274" y="0"/>
                  </a:cubicBezTo>
                  <a:close/>
                </a:path>
              </a:pathLst>
            </a:custGeom>
            <a:solidFill>
              <a:srgbClr val="3742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0" name="Freeform 9">
              <a:extLst>
                <a:ext uri="{FF2B5EF4-FFF2-40B4-BE49-F238E27FC236}">
                  <a16:creationId xmlns:a16="http://schemas.microsoft.com/office/drawing/2014/main" id="{99464674-0B33-4C11-98B0-232A3513999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059" y="2760"/>
              <a:ext cx="395" cy="406"/>
            </a:xfrm>
            <a:custGeom>
              <a:avLst/>
              <a:gdLst>
                <a:gd name="T0" fmla="*/ 230 w 395"/>
                <a:gd name="T1" fmla="*/ 0 h 406"/>
                <a:gd name="T2" fmla="*/ 170 w 395"/>
                <a:gd name="T3" fmla="*/ 0 h 406"/>
                <a:gd name="T4" fmla="*/ 0 w 395"/>
                <a:gd name="T5" fmla="*/ 406 h 406"/>
                <a:gd name="T6" fmla="*/ 57 w 395"/>
                <a:gd name="T7" fmla="*/ 406 h 406"/>
                <a:gd name="T8" fmla="*/ 102 w 395"/>
                <a:gd name="T9" fmla="*/ 300 h 406"/>
                <a:gd name="T10" fmla="*/ 289 w 395"/>
                <a:gd name="T11" fmla="*/ 300 h 406"/>
                <a:gd name="T12" fmla="*/ 333 w 395"/>
                <a:gd name="T13" fmla="*/ 406 h 406"/>
                <a:gd name="T14" fmla="*/ 395 w 395"/>
                <a:gd name="T15" fmla="*/ 406 h 406"/>
                <a:gd name="T16" fmla="*/ 230 w 395"/>
                <a:gd name="T17" fmla="*/ 0 h 406"/>
                <a:gd name="T18" fmla="*/ 120 w 395"/>
                <a:gd name="T19" fmla="*/ 254 h 406"/>
                <a:gd name="T20" fmla="*/ 198 w 395"/>
                <a:gd name="T21" fmla="*/ 56 h 406"/>
                <a:gd name="T22" fmla="*/ 272 w 395"/>
                <a:gd name="T23" fmla="*/ 254 h 406"/>
                <a:gd name="T24" fmla="*/ 120 w 395"/>
                <a:gd name="T25" fmla="*/ 254 h 4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95" h="406">
                  <a:moveTo>
                    <a:pt x="230" y="0"/>
                  </a:moveTo>
                  <a:lnTo>
                    <a:pt x="170" y="0"/>
                  </a:lnTo>
                  <a:lnTo>
                    <a:pt x="0" y="406"/>
                  </a:lnTo>
                  <a:lnTo>
                    <a:pt x="57" y="406"/>
                  </a:lnTo>
                  <a:lnTo>
                    <a:pt x="102" y="300"/>
                  </a:lnTo>
                  <a:lnTo>
                    <a:pt x="289" y="300"/>
                  </a:lnTo>
                  <a:lnTo>
                    <a:pt x="333" y="406"/>
                  </a:lnTo>
                  <a:lnTo>
                    <a:pt x="395" y="406"/>
                  </a:lnTo>
                  <a:lnTo>
                    <a:pt x="230" y="0"/>
                  </a:lnTo>
                  <a:close/>
                  <a:moveTo>
                    <a:pt x="120" y="254"/>
                  </a:moveTo>
                  <a:lnTo>
                    <a:pt x="198" y="56"/>
                  </a:lnTo>
                  <a:lnTo>
                    <a:pt x="272" y="254"/>
                  </a:lnTo>
                  <a:lnTo>
                    <a:pt x="120" y="254"/>
                  </a:lnTo>
                  <a:close/>
                </a:path>
              </a:pathLst>
            </a:custGeom>
            <a:solidFill>
              <a:srgbClr val="3742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" name="Rectangle 10">
              <a:extLst>
                <a:ext uri="{FF2B5EF4-FFF2-40B4-BE49-F238E27FC236}">
                  <a16:creationId xmlns:a16="http://schemas.microsoft.com/office/drawing/2014/main" id="{F4CFBB59-BE76-418D-B7F2-A4033D55AAD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52" y="2884"/>
              <a:ext cx="51" cy="282"/>
            </a:xfrm>
            <a:prstGeom prst="rect">
              <a:avLst/>
            </a:prstGeom>
            <a:solidFill>
              <a:srgbClr val="3742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2" name="Freeform 11">
              <a:extLst>
                <a:ext uri="{FF2B5EF4-FFF2-40B4-BE49-F238E27FC236}">
                  <a16:creationId xmlns:a16="http://schemas.microsoft.com/office/drawing/2014/main" id="{85E65797-AB1B-4B91-BF4D-62E965DBE2ED}"/>
                </a:ext>
              </a:extLst>
            </p:cNvPr>
            <p:cNvSpPr>
              <a:spLocks/>
            </p:cNvSpPr>
            <p:nvPr/>
          </p:nvSpPr>
          <p:spPr bwMode="auto">
            <a:xfrm>
              <a:off x="2509" y="2879"/>
              <a:ext cx="246" cy="287"/>
            </a:xfrm>
            <a:custGeom>
              <a:avLst/>
              <a:gdLst>
                <a:gd name="T0" fmla="*/ 120 w 205"/>
                <a:gd name="T1" fmla="*/ 0 h 239"/>
                <a:gd name="T2" fmla="*/ 45 w 205"/>
                <a:gd name="T3" fmla="*/ 42 h 239"/>
                <a:gd name="T4" fmla="*/ 44 w 205"/>
                <a:gd name="T5" fmla="*/ 4 h 239"/>
                <a:gd name="T6" fmla="*/ 0 w 205"/>
                <a:gd name="T7" fmla="*/ 4 h 239"/>
                <a:gd name="T8" fmla="*/ 1 w 205"/>
                <a:gd name="T9" fmla="*/ 31 h 239"/>
                <a:gd name="T10" fmla="*/ 1 w 205"/>
                <a:gd name="T11" fmla="*/ 239 h 239"/>
                <a:gd name="T12" fmla="*/ 45 w 205"/>
                <a:gd name="T13" fmla="*/ 239 h 239"/>
                <a:gd name="T14" fmla="*/ 45 w 205"/>
                <a:gd name="T15" fmla="*/ 104 h 239"/>
                <a:gd name="T16" fmla="*/ 106 w 205"/>
                <a:gd name="T17" fmla="*/ 34 h 239"/>
                <a:gd name="T18" fmla="*/ 148 w 205"/>
                <a:gd name="T19" fmla="*/ 50 h 239"/>
                <a:gd name="T20" fmla="*/ 161 w 205"/>
                <a:gd name="T21" fmla="*/ 90 h 239"/>
                <a:gd name="T22" fmla="*/ 161 w 205"/>
                <a:gd name="T23" fmla="*/ 239 h 239"/>
                <a:gd name="T24" fmla="*/ 205 w 205"/>
                <a:gd name="T25" fmla="*/ 239 h 239"/>
                <a:gd name="T26" fmla="*/ 205 w 205"/>
                <a:gd name="T27" fmla="*/ 80 h 239"/>
                <a:gd name="T28" fmla="*/ 120 w 205"/>
                <a:gd name="T29" fmla="*/ 0 h 2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05" h="239">
                  <a:moveTo>
                    <a:pt x="120" y="0"/>
                  </a:moveTo>
                  <a:cubicBezTo>
                    <a:pt x="67" y="0"/>
                    <a:pt x="50" y="33"/>
                    <a:pt x="45" y="42"/>
                  </a:cubicBezTo>
                  <a:cubicBezTo>
                    <a:pt x="44" y="4"/>
                    <a:pt x="44" y="4"/>
                    <a:pt x="44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1" y="31"/>
                    <a:pt x="1" y="31"/>
                    <a:pt x="1" y="31"/>
                  </a:cubicBezTo>
                  <a:cubicBezTo>
                    <a:pt x="1" y="239"/>
                    <a:pt x="1" y="239"/>
                    <a:pt x="1" y="239"/>
                  </a:cubicBezTo>
                  <a:cubicBezTo>
                    <a:pt x="45" y="239"/>
                    <a:pt x="45" y="239"/>
                    <a:pt x="45" y="239"/>
                  </a:cubicBezTo>
                  <a:cubicBezTo>
                    <a:pt x="45" y="104"/>
                    <a:pt x="45" y="104"/>
                    <a:pt x="45" y="104"/>
                  </a:cubicBezTo>
                  <a:cubicBezTo>
                    <a:pt x="45" y="57"/>
                    <a:pt x="74" y="34"/>
                    <a:pt x="106" y="34"/>
                  </a:cubicBezTo>
                  <a:cubicBezTo>
                    <a:pt x="121" y="34"/>
                    <a:pt x="137" y="39"/>
                    <a:pt x="148" y="50"/>
                  </a:cubicBezTo>
                  <a:cubicBezTo>
                    <a:pt x="159" y="60"/>
                    <a:pt x="161" y="74"/>
                    <a:pt x="161" y="90"/>
                  </a:cubicBezTo>
                  <a:cubicBezTo>
                    <a:pt x="161" y="239"/>
                    <a:pt x="161" y="239"/>
                    <a:pt x="161" y="239"/>
                  </a:cubicBezTo>
                  <a:cubicBezTo>
                    <a:pt x="205" y="239"/>
                    <a:pt x="205" y="239"/>
                    <a:pt x="205" y="239"/>
                  </a:cubicBezTo>
                  <a:cubicBezTo>
                    <a:pt x="205" y="80"/>
                    <a:pt x="205" y="80"/>
                    <a:pt x="205" y="80"/>
                  </a:cubicBezTo>
                  <a:cubicBezTo>
                    <a:pt x="205" y="8"/>
                    <a:pt x="141" y="0"/>
                    <a:pt x="120" y="0"/>
                  </a:cubicBezTo>
                  <a:close/>
                </a:path>
              </a:pathLst>
            </a:custGeom>
            <a:solidFill>
              <a:srgbClr val="3742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3" name="Freeform 12">
              <a:extLst>
                <a:ext uri="{FF2B5EF4-FFF2-40B4-BE49-F238E27FC236}">
                  <a16:creationId xmlns:a16="http://schemas.microsoft.com/office/drawing/2014/main" id="{4DB3C6CB-007B-4C79-9D46-75B0C6F62086}"/>
                </a:ext>
              </a:extLst>
            </p:cNvPr>
            <p:cNvSpPr>
              <a:spLocks/>
            </p:cNvSpPr>
            <p:nvPr/>
          </p:nvSpPr>
          <p:spPr bwMode="auto">
            <a:xfrm>
              <a:off x="3027" y="1550"/>
              <a:ext cx="644" cy="881"/>
            </a:xfrm>
            <a:custGeom>
              <a:avLst/>
              <a:gdLst>
                <a:gd name="T0" fmla="*/ 5 w 537"/>
                <a:gd name="T1" fmla="*/ 489 h 734"/>
                <a:gd name="T2" fmla="*/ 256 w 537"/>
                <a:gd name="T3" fmla="*/ 730 h 734"/>
                <a:gd name="T4" fmla="*/ 537 w 537"/>
                <a:gd name="T5" fmla="*/ 513 h 734"/>
                <a:gd name="T6" fmla="*/ 291 w 537"/>
                <a:gd name="T7" fmla="*/ 299 h 734"/>
                <a:gd name="T8" fmla="*/ 172 w 537"/>
                <a:gd name="T9" fmla="*/ 203 h 734"/>
                <a:gd name="T10" fmla="*/ 276 w 537"/>
                <a:gd name="T11" fmla="*/ 115 h 734"/>
                <a:gd name="T12" fmla="*/ 384 w 537"/>
                <a:gd name="T13" fmla="*/ 217 h 734"/>
                <a:gd name="T14" fmla="*/ 519 w 537"/>
                <a:gd name="T15" fmla="*/ 217 h 734"/>
                <a:gd name="T16" fmla="*/ 287 w 537"/>
                <a:gd name="T17" fmla="*/ 0 h 734"/>
                <a:gd name="T18" fmla="*/ 24 w 537"/>
                <a:gd name="T19" fmla="*/ 216 h 734"/>
                <a:gd name="T20" fmla="*/ 239 w 537"/>
                <a:gd name="T21" fmla="*/ 423 h 734"/>
                <a:gd name="T22" fmla="*/ 389 w 537"/>
                <a:gd name="T23" fmla="*/ 524 h 734"/>
                <a:gd name="T24" fmla="*/ 257 w 537"/>
                <a:gd name="T25" fmla="*/ 617 h 734"/>
                <a:gd name="T26" fmla="*/ 148 w 537"/>
                <a:gd name="T27" fmla="*/ 489 h 734"/>
                <a:gd name="T28" fmla="*/ 5 w 537"/>
                <a:gd name="T29" fmla="*/ 489 h 7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37" h="734">
                  <a:moveTo>
                    <a:pt x="5" y="489"/>
                  </a:moveTo>
                  <a:cubicBezTo>
                    <a:pt x="0" y="663"/>
                    <a:pt x="118" y="727"/>
                    <a:pt x="256" y="730"/>
                  </a:cubicBezTo>
                  <a:cubicBezTo>
                    <a:pt x="415" y="734"/>
                    <a:pt x="537" y="666"/>
                    <a:pt x="537" y="513"/>
                  </a:cubicBezTo>
                  <a:cubicBezTo>
                    <a:pt x="537" y="359"/>
                    <a:pt x="399" y="334"/>
                    <a:pt x="291" y="299"/>
                  </a:cubicBezTo>
                  <a:cubicBezTo>
                    <a:pt x="249" y="286"/>
                    <a:pt x="172" y="274"/>
                    <a:pt x="172" y="203"/>
                  </a:cubicBezTo>
                  <a:cubicBezTo>
                    <a:pt x="172" y="143"/>
                    <a:pt x="223" y="115"/>
                    <a:pt x="276" y="115"/>
                  </a:cubicBezTo>
                  <a:cubicBezTo>
                    <a:pt x="344" y="115"/>
                    <a:pt x="379" y="148"/>
                    <a:pt x="384" y="217"/>
                  </a:cubicBezTo>
                  <a:cubicBezTo>
                    <a:pt x="519" y="217"/>
                    <a:pt x="519" y="217"/>
                    <a:pt x="519" y="217"/>
                  </a:cubicBezTo>
                  <a:cubicBezTo>
                    <a:pt x="519" y="80"/>
                    <a:pt x="413" y="0"/>
                    <a:pt x="287" y="0"/>
                  </a:cubicBezTo>
                  <a:cubicBezTo>
                    <a:pt x="161" y="0"/>
                    <a:pt x="24" y="73"/>
                    <a:pt x="24" y="216"/>
                  </a:cubicBezTo>
                  <a:cubicBezTo>
                    <a:pt x="24" y="340"/>
                    <a:pt x="161" y="403"/>
                    <a:pt x="239" y="423"/>
                  </a:cubicBezTo>
                  <a:cubicBezTo>
                    <a:pt x="281" y="434"/>
                    <a:pt x="389" y="447"/>
                    <a:pt x="389" y="524"/>
                  </a:cubicBezTo>
                  <a:cubicBezTo>
                    <a:pt x="389" y="597"/>
                    <a:pt x="313" y="617"/>
                    <a:pt x="257" y="617"/>
                  </a:cubicBezTo>
                  <a:cubicBezTo>
                    <a:pt x="184" y="617"/>
                    <a:pt x="142" y="566"/>
                    <a:pt x="148" y="489"/>
                  </a:cubicBezTo>
                  <a:lnTo>
                    <a:pt x="5" y="489"/>
                  </a:lnTo>
                  <a:close/>
                </a:path>
              </a:pathLst>
            </a:custGeom>
            <a:solidFill>
              <a:srgbClr val="3742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4" name="Freeform 13">
              <a:extLst>
                <a:ext uri="{FF2B5EF4-FFF2-40B4-BE49-F238E27FC236}">
                  <a16:creationId xmlns:a16="http://schemas.microsoft.com/office/drawing/2014/main" id="{6AA1A75D-CC8D-4A3F-9C94-1DC97D9C475F}"/>
                </a:ext>
              </a:extLst>
            </p:cNvPr>
            <p:cNvSpPr>
              <a:spLocks/>
            </p:cNvSpPr>
            <p:nvPr/>
          </p:nvSpPr>
          <p:spPr bwMode="auto">
            <a:xfrm>
              <a:off x="5287" y="2807"/>
              <a:ext cx="166" cy="363"/>
            </a:xfrm>
            <a:custGeom>
              <a:avLst/>
              <a:gdLst>
                <a:gd name="T0" fmla="*/ 86 w 138"/>
                <a:gd name="T1" fmla="*/ 0 h 303"/>
                <a:gd name="T2" fmla="*/ 42 w 138"/>
                <a:gd name="T3" fmla="*/ 14 h 303"/>
                <a:gd name="T4" fmla="*/ 42 w 138"/>
                <a:gd name="T5" fmla="*/ 64 h 303"/>
                <a:gd name="T6" fmla="*/ 0 w 138"/>
                <a:gd name="T7" fmla="*/ 64 h 303"/>
                <a:gd name="T8" fmla="*/ 0 w 138"/>
                <a:gd name="T9" fmla="*/ 96 h 303"/>
                <a:gd name="T10" fmla="*/ 42 w 138"/>
                <a:gd name="T11" fmla="*/ 96 h 303"/>
                <a:gd name="T12" fmla="*/ 42 w 138"/>
                <a:gd name="T13" fmla="*/ 252 h 303"/>
                <a:gd name="T14" fmla="*/ 101 w 138"/>
                <a:gd name="T15" fmla="*/ 303 h 303"/>
                <a:gd name="T16" fmla="*/ 138 w 138"/>
                <a:gd name="T17" fmla="*/ 300 h 303"/>
                <a:gd name="T18" fmla="*/ 138 w 138"/>
                <a:gd name="T19" fmla="*/ 266 h 303"/>
                <a:gd name="T20" fmla="*/ 117 w 138"/>
                <a:gd name="T21" fmla="*/ 268 h 303"/>
                <a:gd name="T22" fmla="*/ 86 w 138"/>
                <a:gd name="T23" fmla="*/ 237 h 303"/>
                <a:gd name="T24" fmla="*/ 86 w 138"/>
                <a:gd name="T25" fmla="*/ 96 h 303"/>
                <a:gd name="T26" fmla="*/ 138 w 138"/>
                <a:gd name="T27" fmla="*/ 96 h 303"/>
                <a:gd name="T28" fmla="*/ 138 w 138"/>
                <a:gd name="T29" fmla="*/ 63 h 303"/>
                <a:gd name="T30" fmla="*/ 86 w 138"/>
                <a:gd name="T31" fmla="*/ 63 h 303"/>
                <a:gd name="T32" fmla="*/ 86 w 138"/>
                <a:gd name="T33" fmla="*/ 0 h 3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38" h="303">
                  <a:moveTo>
                    <a:pt x="86" y="0"/>
                  </a:moveTo>
                  <a:cubicBezTo>
                    <a:pt x="42" y="14"/>
                    <a:pt x="42" y="14"/>
                    <a:pt x="42" y="14"/>
                  </a:cubicBezTo>
                  <a:cubicBezTo>
                    <a:pt x="42" y="64"/>
                    <a:pt x="42" y="64"/>
                    <a:pt x="42" y="64"/>
                  </a:cubicBezTo>
                  <a:cubicBezTo>
                    <a:pt x="0" y="64"/>
                    <a:pt x="0" y="64"/>
                    <a:pt x="0" y="64"/>
                  </a:cubicBezTo>
                  <a:cubicBezTo>
                    <a:pt x="0" y="96"/>
                    <a:pt x="0" y="96"/>
                    <a:pt x="0" y="96"/>
                  </a:cubicBezTo>
                  <a:cubicBezTo>
                    <a:pt x="42" y="96"/>
                    <a:pt x="42" y="96"/>
                    <a:pt x="42" y="96"/>
                  </a:cubicBezTo>
                  <a:cubicBezTo>
                    <a:pt x="42" y="252"/>
                    <a:pt x="42" y="252"/>
                    <a:pt x="42" y="252"/>
                  </a:cubicBezTo>
                  <a:cubicBezTo>
                    <a:pt x="42" y="291"/>
                    <a:pt x="61" y="303"/>
                    <a:pt x="101" y="303"/>
                  </a:cubicBezTo>
                  <a:cubicBezTo>
                    <a:pt x="117" y="303"/>
                    <a:pt x="130" y="301"/>
                    <a:pt x="138" y="300"/>
                  </a:cubicBezTo>
                  <a:cubicBezTo>
                    <a:pt x="138" y="266"/>
                    <a:pt x="138" y="266"/>
                    <a:pt x="138" y="266"/>
                  </a:cubicBezTo>
                  <a:cubicBezTo>
                    <a:pt x="134" y="267"/>
                    <a:pt x="126" y="268"/>
                    <a:pt x="117" y="268"/>
                  </a:cubicBezTo>
                  <a:cubicBezTo>
                    <a:pt x="86" y="268"/>
                    <a:pt x="86" y="249"/>
                    <a:pt x="86" y="237"/>
                  </a:cubicBezTo>
                  <a:cubicBezTo>
                    <a:pt x="86" y="96"/>
                    <a:pt x="86" y="96"/>
                    <a:pt x="86" y="96"/>
                  </a:cubicBezTo>
                  <a:cubicBezTo>
                    <a:pt x="138" y="96"/>
                    <a:pt x="138" y="96"/>
                    <a:pt x="138" y="96"/>
                  </a:cubicBezTo>
                  <a:cubicBezTo>
                    <a:pt x="138" y="63"/>
                    <a:pt x="138" y="63"/>
                    <a:pt x="138" y="63"/>
                  </a:cubicBezTo>
                  <a:cubicBezTo>
                    <a:pt x="86" y="63"/>
                    <a:pt x="86" y="63"/>
                    <a:pt x="86" y="63"/>
                  </a:cubicBezTo>
                  <a:cubicBezTo>
                    <a:pt x="86" y="0"/>
                    <a:pt x="86" y="0"/>
                    <a:pt x="86" y="0"/>
                  </a:cubicBezTo>
                  <a:close/>
                </a:path>
              </a:pathLst>
            </a:custGeom>
            <a:solidFill>
              <a:srgbClr val="3742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5" name="Rectangle 14">
              <a:extLst>
                <a:ext uri="{FF2B5EF4-FFF2-40B4-BE49-F238E27FC236}">
                  <a16:creationId xmlns:a16="http://schemas.microsoft.com/office/drawing/2014/main" id="{9FF37258-4A15-4DDB-910A-17253AB1955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83" y="2761"/>
              <a:ext cx="53" cy="405"/>
            </a:xfrm>
            <a:prstGeom prst="rect">
              <a:avLst/>
            </a:prstGeom>
            <a:solidFill>
              <a:srgbClr val="3742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6" name="Freeform 15">
              <a:extLst>
                <a:ext uri="{FF2B5EF4-FFF2-40B4-BE49-F238E27FC236}">
                  <a16:creationId xmlns:a16="http://schemas.microsoft.com/office/drawing/2014/main" id="{854E0731-112F-4630-B4AB-3D3FA9CDB64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858" y="2875"/>
              <a:ext cx="239" cy="299"/>
            </a:xfrm>
            <a:custGeom>
              <a:avLst/>
              <a:gdLst>
                <a:gd name="T0" fmla="*/ 195 w 199"/>
                <a:gd name="T1" fmla="*/ 183 h 249"/>
                <a:gd name="T2" fmla="*/ 197 w 199"/>
                <a:gd name="T3" fmla="*/ 71 h 249"/>
                <a:gd name="T4" fmla="*/ 189 w 199"/>
                <a:gd name="T5" fmla="*/ 35 h 249"/>
                <a:gd name="T6" fmla="*/ 105 w 199"/>
                <a:gd name="T7" fmla="*/ 0 h 249"/>
                <a:gd name="T8" fmla="*/ 30 w 199"/>
                <a:gd name="T9" fmla="*/ 26 h 249"/>
                <a:gd name="T10" fmla="*/ 13 w 199"/>
                <a:gd name="T11" fmla="*/ 70 h 249"/>
                <a:gd name="T12" fmla="*/ 57 w 199"/>
                <a:gd name="T13" fmla="*/ 70 h 249"/>
                <a:gd name="T14" fmla="*/ 104 w 199"/>
                <a:gd name="T15" fmla="*/ 30 h 249"/>
                <a:gd name="T16" fmla="*/ 145 w 199"/>
                <a:gd name="T17" fmla="*/ 46 h 249"/>
                <a:gd name="T18" fmla="*/ 154 w 199"/>
                <a:gd name="T19" fmla="*/ 98 h 249"/>
                <a:gd name="T20" fmla="*/ 122 w 199"/>
                <a:gd name="T21" fmla="*/ 96 h 249"/>
                <a:gd name="T22" fmla="*/ 41 w 199"/>
                <a:gd name="T23" fmla="*/ 112 h 249"/>
                <a:gd name="T24" fmla="*/ 0 w 199"/>
                <a:gd name="T25" fmla="*/ 180 h 249"/>
                <a:gd name="T26" fmla="*/ 82 w 199"/>
                <a:gd name="T27" fmla="*/ 249 h 249"/>
                <a:gd name="T28" fmla="*/ 155 w 199"/>
                <a:gd name="T29" fmla="*/ 207 h 249"/>
                <a:gd name="T30" fmla="*/ 159 w 199"/>
                <a:gd name="T31" fmla="*/ 242 h 249"/>
                <a:gd name="T32" fmla="*/ 199 w 199"/>
                <a:gd name="T33" fmla="*/ 242 h 249"/>
                <a:gd name="T34" fmla="*/ 195 w 199"/>
                <a:gd name="T35" fmla="*/ 183 h 249"/>
                <a:gd name="T36" fmla="*/ 142 w 199"/>
                <a:gd name="T37" fmla="*/ 190 h 249"/>
                <a:gd name="T38" fmla="*/ 93 w 199"/>
                <a:gd name="T39" fmla="*/ 215 h 249"/>
                <a:gd name="T40" fmla="*/ 44 w 199"/>
                <a:gd name="T41" fmla="*/ 174 h 249"/>
                <a:gd name="T42" fmla="*/ 129 w 199"/>
                <a:gd name="T43" fmla="*/ 127 h 249"/>
                <a:gd name="T44" fmla="*/ 154 w 199"/>
                <a:gd name="T45" fmla="*/ 128 h 249"/>
                <a:gd name="T46" fmla="*/ 142 w 199"/>
                <a:gd name="T47" fmla="*/ 190 h 2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99" h="249">
                  <a:moveTo>
                    <a:pt x="195" y="183"/>
                  </a:moveTo>
                  <a:cubicBezTo>
                    <a:pt x="197" y="71"/>
                    <a:pt x="197" y="71"/>
                    <a:pt x="197" y="71"/>
                  </a:cubicBezTo>
                  <a:cubicBezTo>
                    <a:pt x="197" y="60"/>
                    <a:pt x="196" y="49"/>
                    <a:pt x="189" y="35"/>
                  </a:cubicBezTo>
                  <a:cubicBezTo>
                    <a:pt x="176" y="11"/>
                    <a:pt x="140" y="0"/>
                    <a:pt x="105" y="0"/>
                  </a:cubicBezTo>
                  <a:cubicBezTo>
                    <a:pt x="81" y="0"/>
                    <a:pt x="48" y="6"/>
                    <a:pt x="30" y="26"/>
                  </a:cubicBezTo>
                  <a:cubicBezTo>
                    <a:pt x="16" y="41"/>
                    <a:pt x="15" y="58"/>
                    <a:pt x="13" y="70"/>
                  </a:cubicBezTo>
                  <a:cubicBezTo>
                    <a:pt x="57" y="70"/>
                    <a:pt x="57" y="70"/>
                    <a:pt x="57" y="70"/>
                  </a:cubicBezTo>
                  <a:cubicBezTo>
                    <a:pt x="58" y="61"/>
                    <a:pt x="60" y="30"/>
                    <a:pt x="104" y="30"/>
                  </a:cubicBezTo>
                  <a:cubicBezTo>
                    <a:pt x="117" y="30"/>
                    <a:pt x="136" y="34"/>
                    <a:pt x="145" y="46"/>
                  </a:cubicBezTo>
                  <a:cubicBezTo>
                    <a:pt x="154" y="56"/>
                    <a:pt x="154" y="69"/>
                    <a:pt x="154" y="98"/>
                  </a:cubicBezTo>
                  <a:cubicBezTo>
                    <a:pt x="140" y="97"/>
                    <a:pt x="133" y="96"/>
                    <a:pt x="122" y="96"/>
                  </a:cubicBezTo>
                  <a:cubicBezTo>
                    <a:pt x="103" y="96"/>
                    <a:pt x="66" y="98"/>
                    <a:pt x="41" y="112"/>
                  </a:cubicBezTo>
                  <a:cubicBezTo>
                    <a:pt x="6" y="132"/>
                    <a:pt x="0" y="162"/>
                    <a:pt x="0" y="180"/>
                  </a:cubicBezTo>
                  <a:cubicBezTo>
                    <a:pt x="0" y="219"/>
                    <a:pt x="29" y="249"/>
                    <a:pt x="82" y="249"/>
                  </a:cubicBezTo>
                  <a:cubicBezTo>
                    <a:pt x="102" y="249"/>
                    <a:pt x="134" y="246"/>
                    <a:pt x="155" y="207"/>
                  </a:cubicBezTo>
                  <a:cubicBezTo>
                    <a:pt x="155" y="219"/>
                    <a:pt x="156" y="230"/>
                    <a:pt x="159" y="242"/>
                  </a:cubicBezTo>
                  <a:cubicBezTo>
                    <a:pt x="199" y="242"/>
                    <a:pt x="199" y="242"/>
                    <a:pt x="199" y="242"/>
                  </a:cubicBezTo>
                  <a:cubicBezTo>
                    <a:pt x="195" y="218"/>
                    <a:pt x="195" y="187"/>
                    <a:pt x="195" y="183"/>
                  </a:cubicBezTo>
                  <a:close/>
                  <a:moveTo>
                    <a:pt x="142" y="190"/>
                  </a:moveTo>
                  <a:cubicBezTo>
                    <a:pt x="132" y="206"/>
                    <a:pt x="115" y="215"/>
                    <a:pt x="93" y="215"/>
                  </a:cubicBezTo>
                  <a:cubicBezTo>
                    <a:pt x="53" y="215"/>
                    <a:pt x="44" y="189"/>
                    <a:pt x="44" y="174"/>
                  </a:cubicBezTo>
                  <a:cubicBezTo>
                    <a:pt x="44" y="127"/>
                    <a:pt x="111" y="127"/>
                    <a:pt x="129" y="127"/>
                  </a:cubicBezTo>
                  <a:cubicBezTo>
                    <a:pt x="139" y="127"/>
                    <a:pt x="146" y="127"/>
                    <a:pt x="154" y="128"/>
                  </a:cubicBezTo>
                  <a:cubicBezTo>
                    <a:pt x="153" y="161"/>
                    <a:pt x="152" y="174"/>
                    <a:pt x="142" y="190"/>
                  </a:cubicBezTo>
                  <a:close/>
                </a:path>
              </a:pathLst>
            </a:custGeom>
            <a:solidFill>
              <a:srgbClr val="3742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7" name="Freeform 16">
              <a:extLst>
                <a:ext uri="{FF2B5EF4-FFF2-40B4-BE49-F238E27FC236}">
                  <a16:creationId xmlns:a16="http://schemas.microsoft.com/office/drawing/2014/main" id="{B44BCE08-88A8-4A6A-9038-FE50D36D75C7}"/>
                </a:ext>
              </a:extLst>
            </p:cNvPr>
            <p:cNvSpPr>
              <a:spLocks/>
            </p:cNvSpPr>
            <p:nvPr/>
          </p:nvSpPr>
          <p:spPr bwMode="auto">
            <a:xfrm>
              <a:off x="5518" y="2761"/>
              <a:ext cx="242" cy="405"/>
            </a:xfrm>
            <a:custGeom>
              <a:avLst/>
              <a:gdLst>
                <a:gd name="T0" fmla="*/ 195 w 202"/>
                <a:gd name="T1" fmla="*/ 135 h 337"/>
                <a:gd name="T2" fmla="*/ 121 w 202"/>
                <a:gd name="T3" fmla="*/ 98 h 337"/>
                <a:gd name="T4" fmla="*/ 44 w 202"/>
                <a:gd name="T5" fmla="*/ 137 h 337"/>
                <a:gd name="T6" fmla="*/ 44 w 202"/>
                <a:gd name="T7" fmla="*/ 0 h 337"/>
                <a:gd name="T8" fmla="*/ 0 w 202"/>
                <a:gd name="T9" fmla="*/ 0 h 337"/>
                <a:gd name="T10" fmla="*/ 0 w 202"/>
                <a:gd name="T11" fmla="*/ 337 h 337"/>
                <a:gd name="T12" fmla="*/ 44 w 202"/>
                <a:gd name="T13" fmla="*/ 337 h 337"/>
                <a:gd name="T14" fmla="*/ 44 w 202"/>
                <a:gd name="T15" fmla="*/ 212 h 337"/>
                <a:gd name="T16" fmla="*/ 52 w 202"/>
                <a:gd name="T17" fmla="*/ 163 h 337"/>
                <a:gd name="T18" fmla="*/ 107 w 202"/>
                <a:gd name="T19" fmla="*/ 131 h 337"/>
                <a:gd name="T20" fmla="*/ 158 w 202"/>
                <a:gd name="T21" fmla="*/ 198 h 337"/>
                <a:gd name="T22" fmla="*/ 158 w 202"/>
                <a:gd name="T23" fmla="*/ 337 h 337"/>
                <a:gd name="T24" fmla="*/ 202 w 202"/>
                <a:gd name="T25" fmla="*/ 337 h 337"/>
                <a:gd name="T26" fmla="*/ 202 w 202"/>
                <a:gd name="T27" fmla="*/ 190 h 337"/>
                <a:gd name="T28" fmla="*/ 195 w 202"/>
                <a:gd name="T29" fmla="*/ 135 h 3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02" h="337">
                  <a:moveTo>
                    <a:pt x="195" y="135"/>
                  </a:moveTo>
                  <a:cubicBezTo>
                    <a:pt x="181" y="107"/>
                    <a:pt x="145" y="98"/>
                    <a:pt x="121" y="98"/>
                  </a:cubicBezTo>
                  <a:cubicBezTo>
                    <a:pt x="88" y="98"/>
                    <a:pt x="59" y="112"/>
                    <a:pt x="44" y="137"/>
                  </a:cubicBezTo>
                  <a:cubicBezTo>
                    <a:pt x="44" y="0"/>
                    <a:pt x="44" y="0"/>
                    <a:pt x="44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37"/>
                    <a:pt x="0" y="337"/>
                    <a:pt x="0" y="337"/>
                  </a:cubicBezTo>
                  <a:cubicBezTo>
                    <a:pt x="44" y="337"/>
                    <a:pt x="44" y="337"/>
                    <a:pt x="44" y="337"/>
                  </a:cubicBezTo>
                  <a:cubicBezTo>
                    <a:pt x="44" y="212"/>
                    <a:pt x="44" y="212"/>
                    <a:pt x="44" y="212"/>
                  </a:cubicBezTo>
                  <a:cubicBezTo>
                    <a:pt x="44" y="198"/>
                    <a:pt x="44" y="176"/>
                    <a:pt x="52" y="163"/>
                  </a:cubicBezTo>
                  <a:cubicBezTo>
                    <a:pt x="58" y="151"/>
                    <a:pt x="74" y="131"/>
                    <a:pt x="107" y="131"/>
                  </a:cubicBezTo>
                  <a:cubicBezTo>
                    <a:pt x="158" y="131"/>
                    <a:pt x="158" y="177"/>
                    <a:pt x="158" y="198"/>
                  </a:cubicBezTo>
                  <a:cubicBezTo>
                    <a:pt x="158" y="337"/>
                    <a:pt x="158" y="337"/>
                    <a:pt x="158" y="337"/>
                  </a:cubicBezTo>
                  <a:cubicBezTo>
                    <a:pt x="202" y="337"/>
                    <a:pt x="202" y="337"/>
                    <a:pt x="202" y="337"/>
                  </a:cubicBezTo>
                  <a:cubicBezTo>
                    <a:pt x="202" y="190"/>
                    <a:pt x="202" y="190"/>
                    <a:pt x="202" y="190"/>
                  </a:cubicBezTo>
                  <a:cubicBezTo>
                    <a:pt x="202" y="156"/>
                    <a:pt x="199" y="145"/>
                    <a:pt x="195" y="135"/>
                  </a:cubicBezTo>
                  <a:close/>
                </a:path>
              </a:pathLst>
            </a:custGeom>
            <a:solidFill>
              <a:srgbClr val="3742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8" name="Freeform 17">
              <a:extLst>
                <a:ext uri="{FF2B5EF4-FFF2-40B4-BE49-F238E27FC236}">
                  <a16:creationId xmlns:a16="http://schemas.microsoft.com/office/drawing/2014/main" id="{21B07A99-FC80-45AF-BD71-3CD22177D0E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545" y="2876"/>
              <a:ext cx="258" cy="298"/>
            </a:xfrm>
            <a:custGeom>
              <a:avLst/>
              <a:gdLst>
                <a:gd name="T0" fmla="*/ 110 w 215"/>
                <a:gd name="T1" fmla="*/ 0 h 248"/>
                <a:gd name="T2" fmla="*/ 46 w 215"/>
                <a:gd name="T3" fmla="*/ 18 h 248"/>
                <a:gd name="T4" fmla="*/ 0 w 215"/>
                <a:gd name="T5" fmla="*/ 128 h 248"/>
                <a:gd name="T6" fmla="*/ 109 w 215"/>
                <a:gd name="T7" fmla="*/ 248 h 248"/>
                <a:gd name="T8" fmla="*/ 190 w 215"/>
                <a:gd name="T9" fmla="*/ 217 h 248"/>
                <a:gd name="T10" fmla="*/ 210 w 215"/>
                <a:gd name="T11" fmla="*/ 167 h 248"/>
                <a:gd name="T12" fmla="*/ 166 w 215"/>
                <a:gd name="T13" fmla="*/ 167 h 248"/>
                <a:gd name="T14" fmla="*/ 111 w 215"/>
                <a:gd name="T15" fmla="*/ 216 h 248"/>
                <a:gd name="T16" fmla="*/ 43 w 215"/>
                <a:gd name="T17" fmla="*/ 131 h 248"/>
                <a:gd name="T18" fmla="*/ 212 w 215"/>
                <a:gd name="T19" fmla="*/ 131 h 248"/>
                <a:gd name="T20" fmla="*/ 110 w 215"/>
                <a:gd name="T21" fmla="*/ 0 h 248"/>
                <a:gd name="T22" fmla="*/ 45 w 215"/>
                <a:gd name="T23" fmla="*/ 101 h 248"/>
                <a:gd name="T24" fmla="*/ 109 w 215"/>
                <a:gd name="T25" fmla="*/ 32 h 248"/>
                <a:gd name="T26" fmla="*/ 167 w 215"/>
                <a:gd name="T27" fmla="*/ 101 h 248"/>
                <a:gd name="T28" fmla="*/ 45 w 215"/>
                <a:gd name="T29" fmla="*/ 101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15" h="248">
                  <a:moveTo>
                    <a:pt x="110" y="0"/>
                  </a:moveTo>
                  <a:cubicBezTo>
                    <a:pt x="97" y="0"/>
                    <a:pt x="69" y="2"/>
                    <a:pt x="46" y="18"/>
                  </a:cubicBezTo>
                  <a:cubicBezTo>
                    <a:pt x="9" y="43"/>
                    <a:pt x="0" y="82"/>
                    <a:pt x="0" y="128"/>
                  </a:cubicBezTo>
                  <a:cubicBezTo>
                    <a:pt x="0" y="202"/>
                    <a:pt x="35" y="248"/>
                    <a:pt x="109" y="248"/>
                  </a:cubicBezTo>
                  <a:cubicBezTo>
                    <a:pt x="156" y="248"/>
                    <a:pt x="179" y="228"/>
                    <a:pt x="190" y="217"/>
                  </a:cubicBezTo>
                  <a:cubicBezTo>
                    <a:pt x="207" y="198"/>
                    <a:pt x="209" y="179"/>
                    <a:pt x="210" y="167"/>
                  </a:cubicBezTo>
                  <a:cubicBezTo>
                    <a:pt x="166" y="167"/>
                    <a:pt x="166" y="167"/>
                    <a:pt x="166" y="167"/>
                  </a:cubicBezTo>
                  <a:cubicBezTo>
                    <a:pt x="162" y="201"/>
                    <a:pt x="139" y="216"/>
                    <a:pt x="111" y="216"/>
                  </a:cubicBezTo>
                  <a:cubicBezTo>
                    <a:pt x="63" y="216"/>
                    <a:pt x="43" y="180"/>
                    <a:pt x="43" y="131"/>
                  </a:cubicBezTo>
                  <a:cubicBezTo>
                    <a:pt x="212" y="131"/>
                    <a:pt x="212" y="131"/>
                    <a:pt x="212" y="131"/>
                  </a:cubicBezTo>
                  <a:cubicBezTo>
                    <a:pt x="213" y="93"/>
                    <a:pt x="215" y="0"/>
                    <a:pt x="110" y="0"/>
                  </a:cubicBezTo>
                  <a:close/>
                  <a:moveTo>
                    <a:pt x="45" y="101"/>
                  </a:moveTo>
                  <a:cubicBezTo>
                    <a:pt x="46" y="49"/>
                    <a:pt x="81" y="32"/>
                    <a:pt x="109" y="32"/>
                  </a:cubicBezTo>
                  <a:cubicBezTo>
                    <a:pt x="164" y="32"/>
                    <a:pt x="168" y="78"/>
                    <a:pt x="167" y="101"/>
                  </a:cubicBezTo>
                  <a:lnTo>
                    <a:pt x="45" y="101"/>
                  </a:lnTo>
                  <a:close/>
                </a:path>
              </a:pathLst>
            </a:custGeom>
            <a:solidFill>
              <a:srgbClr val="3742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9" name="Freeform 18">
              <a:extLst>
                <a:ext uri="{FF2B5EF4-FFF2-40B4-BE49-F238E27FC236}">
                  <a16:creationId xmlns:a16="http://schemas.microsoft.com/office/drawing/2014/main" id="{893BBC8B-F14D-47D0-9389-A4BF9C9BD90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744" y="1564"/>
              <a:ext cx="713" cy="835"/>
            </a:xfrm>
            <a:custGeom>
              <a:avLst/>
              <a:gdLst>
                <a:gd name="T0" fmla="*/ 222 w 594"/>
                <a:gd name="T1" fmla="*/ 0 h 696"/>
                <a:gd name="T2" fmla="*/ 0 w 594"/>
                <a:gd name="T3" fmla="*/ 0 h 696"/>
                <a:gd name="T4" fmla="*/ 0 w 594"/>
                <a:gd name="T5" fmla="*/ 696 h 696"/>
                <a:gd name="T6" fmla="*/ 222 w 594"/>
                <a:gd name="T7" fmla="*/ 696 h 696"/>
                <a:gd name="T8" fmla="*/ 594 w 594"/>
                <a:gd name="T9" fmla="*/ 349 h 696"/>
                <a:gd name="T10" fmla="*/ 222 w 594"/>
                <a:gd name="T11" fmla="*/ 0 h 696"/>
                <a:gd name="T12" fmla="*/ 212 w 594"/>
                <a:gd name="T13" fmla="*/ 570 h 696"/>
                <a:gd name="T14" fmla="*/ 150 w 594"/>
                <a:gd name="T15" fmla="*/ 570 h 696"/>
                <a:gd name="T16" fmla="*/ 150 w 594"/>
                <a:gd name="T17" fmla="*/ 128 h 696"/>
                <a:gd name="T18" fmla="*/ 212 w 594"/>
                <a:gd name="T19" fmla="*/ 128 h 696"/>
                <a:gd name="T20" fmla="*/ 442 w 594"/>
                <a:gd name="T21" fmla="*/ 349 h 696"/>
                <a:gd name="T22" fmla="*/ 212 w 594"/>
                <a:gd name="T23" fmla="*/ 570 h 6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94" h="696">
                  <a:moveTo>
                    <a:pt x="222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696"/>
                    <a:pt x="0" y="696"/>
                    <a:pt x="0" y="696"/>
                  </a:cubicBezTo>
                  <a:cubicBezTo>
                    <a:pt x="222" y="696"/>
                    <a:pt x="222" y="696"/>
                    <a:pt x="222" y="696"/>
                  </a:cubicBezTo>
                  <a:cubicBezTo>
                    <a:pt x="407" y="696"/>
                    <a:pt x="594" y="590"/>
                    <a:pt x="594" y="349"/>
                  </a:cubicBezTo>
                  <a:cubicBezTo>
                    <a:pt x="594" y="108"/>
                    <a:pt x="407" y="0"/>
                    <a:pt x="222" y="0"/>
                  </a:cubicBezTo>
                  <a:close/>
                  <a:moveTo>
                    <a:pt x="212" y="570"/>
                  </a:moveTo>
                  <a:cubicBezTo>
                    <a:pt x="150" y="570"/>
                    <a:pt x="150" y="570"/>
                    <a:pt x="150" y="570"/>
                  </a:cubicBezTo>
                  <a:cubicBezTo>
                    <a:pt x="150" y="128"/>
                    <a:pt x="150" y="128"/>
                    <a:pt x="150" y="128"/>
                  </a:cubicBezTo>
                  <a:cubicBezTo>
                    <a:pt x="212" y="128"/>
                    <a:pt x="212" y="128"/>
                    <a:pt x="212" y="128"/>
                  </a:cubicBezTo>
                  <a:cubicBezTo>
                    <a:pt x="381" y="128"/>
                    <a:pt x="442" y="238"/>
                    <a:pt x="442" y="349"/>
                  </a:cubicBezTo>
                  <a:cubicBezTo>
                    <a:pt x="442" y="459"/>
                    <a:pt x="381" y="570"/>
                    <a:pt x="212" y="570"/>
                  </a:cubicBezTo>
                  <a:close/>
                </a:path>
              </a:pathLst>
            </a:custGeom>
            <a:solidFill>
              <a:srgbClr val="3742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0" name="Rectangle 19">
              <a:extLst>
                <a:ext uri="{FF2B5EF4-FFF2-40B4-BE49-F238E27FC236}">
                  <a16:creationId xmlns:a16="http://schemas.microsoft.com/office/drawing/2014/main" id="{79C0A3AB-E752-4D9B-A186-A9DEF5FE2C4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49" y="2761"/>
              <a:ext cx="53" cy="405"/>
            </a:xfrm>
            <a:prstGeom prst="rect">
              <a:avLst/>
            </a:prstGeom>
            <a:solidFill>
              <a:srgbClr val="3742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1" name="Freeform 20">
              <a:extLst>
                <a:ext uri="{FF2B5EF4-FFF2-40B4-BE49-F238E27FC236}">
                  <a16:creationId xmlns:a16="http://schemas.microsoft.com/office/drawing/2014/main" id="{B875BCD9-C90B-462E-815B-B8F6C107CE8B}"/>
                </a:ext>
              </a:extLst>
            </p:cNvPr>
            <p:cNvSpPr>
              <a:spLocks/>
            </p:cNvSpPr>
            <p:nvPr/>
          </p:nvSpPr>
          <p:spPr bwMode="auto">
            <a:xfrm>
              <a:off x="4160" y="2760"/>
              <a:ext cx="304" cy="406"/>
            </a:xfrm>
            <a:custGeom>
              <a:avLst/>
              <a:gdLst>
                <a:gd name="T0" fmla="*/ 248 w 304"/>
                <a:gd name="T1" fmla="*/ 174 h 406"/>
                <a:gd name="T2" fmla="*/ 56 w 304"/>
                <a:gd name="T3" fmla="*/ 174 h 406"/>
                <a:gd name="T4" fmla="*/ 56 w 304"/>
                <a:gd name="T5" fmla="*/ 0 h 406"/>
                <a:gd name="T6" fmla="*/ 0 w 304"/>
                <a:gd name="T7" fmla="*/ 0 h 406"/>
                <a:gd name="T8" fmla="*/ 0 w 304"/>
                <a:gd name="T9" fmla="*/ 406 h 406"/>
                <a:gd name="T10" fmla="*/ 56 w 304"/>
                <a:gd name="T11" fmla="*/ 406 h 406"/>
                <a:gd name="T12" fmla="*/ 56 w 304"/>
                <a:gd name="T13" fmla="*/ 223 h 406"/>
                <a:gd name="T14" fmla="*/ 248 w 304"/>
                <a:gd name="T15" fmla="*/ 223 h 406"/>
                <a:gd name="T16" fmla="*/ 248 w 304"/>
                <a:gd name="T17" fmla="*/ 406 h 406"/>
                <a:gd name="T18" fmla="*/ 304 w 304"/>
                <a:gd name="T19" fmla="*/ 406 h 406"/>
                <a:gd name="T20" fmla="*/ 304 w 304"/>
                <a:gd name="T21" fmla="*/ 0 h 406"/>
                <a:gd name="T22" fmla="*/ 248 w 304"/>
                <a:gd name="T23" fmla="*/ 0 h 406"/>
                <a:gd name="T24" fmla="*/ 248 w 304"/>
                <a:gd name="T25" fmla="*/ 174 h 4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04" h="406">
                  <a:moveTo>
                    <a:pt x="248" y="174"/>
                  </a:moveTo>
                  <a:lnTo>
                    <a:pt x="56" y="174"/>
                  </a:lnTo>
                  <a:lnTo>
                    <a:pt x="56" y="0"/>
                  </a:lnTo>
                  <a:lnTo>
                    <a:pt x="0" y="0"/>
                  </a:lnTo>
                  <a:lnTo>
                    <a:pt x="0" y="406"/>
                  </a:lnTo>
                  <a:lnTo>
                    <a:pt x="56" y="406"/>
                  </a:lnTo>
                  <a:lnTo>
                    <a:pt x="56" y="223"/>
                  </a:lnTo>
                  <a:lnTo>
                    <a:pt x="248" y="223"/>
                  </a:lnTo>
                  <a:lnTo>
                    <a:pt x="248" y="406"/>
                  </a:lnTo>
                  <a:lnTo>
                    <a:pt x="304" y="406"/>
                  </a:lnTo>
                  <a:lnTo>
                    <a:pt x="304" y="0"/>
                  </a:lnTo>
                  <a:lnTo>
                    <a:pt x="248" y="0"/>
                  </a:lnTo>
                  <a:lnTo>
                    <a:pt x="248" y="174"/>
                  </a:lnTo>
                  <a:close/>
                </a:path>
              </a:pathLst>
            </a:custGeom>
            <a:solidFill>
              <a:srgbClr val="3742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2" name="Freeform 21">
              <a:extLst>
                <a:ext uri="{FF2B5EF4-FFF2-40B4-BE49-F238E27FC236}">
                  <a16:creationId xmlns:a16="http://schemas.microsoft.com/office/drawing/2014/main" id="{D3C3970B-0D67-4F58-A822-9E3F03742E0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516" y="2875"/>
              <a:ext cx="239" cy="299"/>
            </a:xfrm>
            <a:custGeom>
              <a:avLst/>
              <a:gdLst>
                <a:gd name="T0" fmla="*/ 195 w 199"/>
                <a:gd name="T1" fmla="*/ 183 h 249"/>
                <a:gd name="T2" fmla="*/ 197 w 199"/>
                <a:gd name="T3" fmla="*/ 71 h 249"/>
                <a:gd name="T4" fmla="*/ 189 w 199"/>
                <a:gd name="T5" fmla="*/ 35 h 249"/>
                <a:gd name="T6" fmla="*/ 106 w 199"/>
                <a:gd name="T7" fmla="*/ 0 h 249"/>
                <a:gd name="T8" fmla="*/ 31 w 199"/>
                <a:gd name="T9" fmla="*/ 26 h 249"/>
                <a:gd name="T10" fmla="*/ 14 w 199"/>
                <a:gd name="T11" fmla="*/ 70 h 249"/>
                <a:gd name="T12" fmla="*/ 58 w 199"/>
                <a:gd name="T13" fmla="*/ 70 h 249"/>
                <a:gd name="T14" fmla="*/ 105 w 199"/>
                <a:gd name="T15" fmla="*/ 30 h 249"/>
                <a:gd name="T16" fmla="*/ 146 w 199"/>
                <a:gd name="T17" fmla="*/ 46 h 249"/>
                <a:gd name="T18" fmla="*/ 155 w 199"/>
                <a:gd name="T19" fmla="*/ 98 h 249"/>
                <a:gd name="T20" fmla="*/ 123 w 199"/>
                <a:gd name="T21" fmla="*/ 96 h 249"/>
                <a:gd name="T22" fmla="*/ 41 w 199"/>
                <a:gd name="T23" fmla="*/ 112 h 249"/>
                <a:gd name="T24" fmla="*/ 0 w 199"/>
                <a:gd name="T25" fmla="*/ 180 h 249"/>
                <a:gd name="T26" fmla="*/ 83 w 199"/>
                <a:gd name="T27" fmla="*/ 249 h 249"/>
                <a:gd name="T28" fmla="*/ 156 w 199"/>
                <a:gd name="T29" fmla="*/ 207 h 249"/>
                <a:gd name="T30" fmla="*/ 160 w 199"/>
                <a:gd name="T31" fmla="*/ 242 h 249"/>
                <a:gd name="T32" fmla="*/ 199 w 199"/>
                <a:gd name="T33" fmla="*/ 242 h 249"/>
                <a:gd name="T34" fmla="*/ 195 w 199"/>
                <a:gd name="T35" fmla="*/ 183 h 249"/>
                <a:gd name="T36" fmla="*/ 143 w 199"/>
                <a:gd name="T37" fmla="*/ 190 h 249"/>
                <a:gd name="T38" fmla="*/ 93 w 199"/>
                <a:gd name="T39" fmla="*/ 215 h 249"/>
                <a:gd name="T40" fmla="*/ 44 w 199"/>
                <a:gd name="T41" fmla="*/ 174 h 249"/>
                <a:gd name="T42" fmla="*/ 129 w 199"/>
                <a:gd name="T43" fmla="*/ 127 h 249"/>
                <a:gd name="T44" fmla="*/ 154 w 199"/>
                <a:gd name="T45" fmla="*/ 128 h 249"/>
                <a:gd name="T46" fmla="*/ 143 w 199"/>
                <a:gd name="T47" fmla="*/ 190 h 2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99" h="249">
                  <a:moveTo>
                    <a:pt x="195" y="183"/>
                  </a:moveTo>
                  <a:cubicBezTo>
                    <a:pt x="197" y="71"/>
                    <a:pt x="197" y="71"/>
                    <a:pt x="197" y="71"/>
                  </a:cubicBezTo>
                  <a:cubicBezTo>
                    <a:pt x="197" y="60"/>
                    <a:pt x="197" y="49"/>
                    <a:pt x="189" y="35"/>
                  </a:cubicBezTo>
                  <a:cubicBezTo>
                    <a:pt x="177" y="11"/>
                    <a:pt x="140" y="0"/>
                    <a:pt x="106" y="0"/>
                  </a:cubicBezTo>
                  <a:cubicBezTo>
                    <a:pt x="81" y="0"/>
                    <a:pt x="48" y="6"/>
                    <a:pt x="31" y="26"/>
                  </a:cubicBezTo>
                  <a:cubicBezTo>
                    <a:pt x="17" y="41"/>
                    <a:pt x="16" y="58"/>
                    <a:pt x="14" y="70"/>
                  </a:cubicBezTo>
                  <a:cubicBezTo>
                    <a:pt x="58" y="70"/>
                    <a:pt x="58" y="70"/>
                    <a:pt x="58" y="70"/>
                  </a:cubicBezTo>
                  <a:cubicBezTo>
                    <a:pt x="59" y="61"/>
                    <a:pt x="61" y="30"/>
                    <a:pt x="105" y="30"/>
                  </a:cubicBezTo>
                  <a:cubicBezTo>
                    <a:pt x="118" y="30"/>
                    <a:pt x="137" y="34"/>
                    <a:pt x="146" y="46"/>
                  </a:cubicBezTo>
                  <a:cubicBezTo>
                    <a:pt x="155" y="56"/>
                    <a:pt x="155" y="69"/>
                    <a:pt x="155" y="98"/>
                  </a:cubicBezTo>
                  <a:cubicBezTo>
                    <a:pt x="141" y="97"/>
                    <a:pt x="134" y="96"/>
                    <a:pt x="123" y="96"/>
                  </a:cubicBezTo>
                  <a:cubicBezTo>
                    <a:pt x="104" y="96"/>
                    <a:pt x="67" y="98"/>
                    <a:pt x="41" y="112"/>
                  </a:cubicBezTo>
                  <a:cubicBezTo>
                    <a:pt x="7" y="132"/>
                    <a:pt x="0" y="162"/>
                    <a:pt x="0" y="180"/>
                  </a:cubicBezTo>
                  <a:cubicBezTo>
                    <a:pt x="0" y="219"/>
                    <a:pt x="29" y="249"/>
                    <a:pt x="83" y="249"/>
                  </a:cubicBezTo>
                  <a:cubicBezTo>
                    <a:pt x="103" y="249"/>
                    <a:pt x="134" y="246"/>
                    <a:pt x="156" y="207"/>
                  </a:cubicBezTo>
                  <a:cubicBezTo>
                    <a:pt x="156" y="219"/>
                    <a:pt x="157" y="230"/>
                    <a:pt x="160" y="242"/>
                  </a:cubicBezTo>
                  <a:cubicBezTo>
                    <a:pt x="199" y="242"/>
                    <a:pt x="199" y="242"/>
                    <a:pt x="199" y="242"/>
                  </a:cubicBezTo>
                  <a:cubicBezTo>
                    <a:pt x="196" y="218"/>
                    <a:pt x="195" y="187"/>
                    <a:pt x="195" y="183"/>
                  </a:cubicBezTo>
                  <a:close/>
                  <a:moveTo>
                    <a:pt x="143" y="190"/>
                  </a:moveTo>
                  <a:cubicBezTo>
                    <a:pt x="132" y="206"/>
                    <a:pt x="116" y="215"/>
                    <a:pt x="93" y="215"/>
                  </a:cubicBezTo>
                  <a:cubicBezTo>
                    <a:pt x="54" y="215"/>
                    <a:pt x="44" y="189"/>
                    <a:pt x="44" y="174"/>
                  </a:cubicBezTo>
                  <a:cubicBezTo>
                    <a:pt x="44" y="127"/>
                    <a:pt x="111" y="127"/>
                    <a:pt x="129" y="127"/>
                  </a:cubicBezTo>
                  <a:cubicBezTo>
                    <a:pt x="140" y="127"/>
                    <a:pt x="146" y="127"/>
                    <a:pt x="154" y="128"/>
                  </a:cubicBezTo>
                  <a:cubicBezTo>
                    <a:pt x="153" y="161"/>
                    <a:pt x="153" y="174"/>
                    <a:pt x="143" y="190"/>
                  </a:cubicBezTo>
                  <a:close/>
                </a:path>
              </a:pathLst>
            </a:custGeom>
            <a:solidFill>
              <a:srgbClr val="3742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312979393"/>
      </p:ext>
    </p:extLst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 with Multiple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480000" y="1228725"/>
            <a:ext cx="4932729" cy="2200275"/>
          </a:xfrm>
        </p:spPr>
        <p:txBody>
          <a:bodyPr anchor="b"/>
          <a:lstStyle>
            <a:lvl1pPr algn="l">
              <a:defRPr sz="4250">
                <a:latin typeface="+mj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80000" y="3780000"/>
            <a:ext cx="4932729" cy="1679923"/>
          </a:xfrm>
        </p:spPr>
        <p:txBody>
          <a:bodyPr/>
          <a:lstStyle>
            <a:lvl1pPr marL="0" indent="0" algn="l">
              <a:spcAft>
                <a:spcPts val="0"/>
              </a:spcAft>
              <a:buNone/>
              <a:defRPr sz="1600" b="0">
                <a:latin typeface="+mn-lt"/>
              </a:defRPr>
            </a:lvl1pPr>
            <a:lvl2pPr marL="0" indent="0" algn="l">
              <a:spcAft>
                <a:spcPts val="0"/>
              </a:spcAft>
              <a:buNone/>
              <a:defRPr sz="1600">
                <a:solidFill>
                  <a:schemeClr val="accent1"/>
                </a:solidFill>
              </a:defRPr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4" name="Footer Placeholder 5">
            <a:extLst>
              <a:ext uri="{FF2B5EF4-FFF2-40B4-BE49-F238E27FC236}">
                <a16:creationId xmlns:a16="http://schemas.microsoft.com/office/drawing/2014/main" id="{EEF6460A-0D6A-4327-B2BE-0C9712B6A5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78619" y="6480175"/>
            <a:ext cx="4114844" cy="214158"/>
          </a:xfrm>
        </p:spPr>
        <p:txBody>
          <a:bodyPr/>
          <a:lstStyle/>
          <a:p>
            <a:endParaRPr lang="en-GB"/>
          </a:p>
        </p:txBody>
      </p:sp>
      <p:sp>
        <p:nvSpPr>
          <p:cNvPr id="15" name="Picture Placeholder 8">
            <a:extLst>
              <a:ext uri="{FF2B5EF4-FFF2-40B4-BE49-F238E27FC236}">
                <a16:creationId xmlns:a16="http://schemas.microsoft.com/office/drawing/2014/main" id="{149D3C08-5CC1-4098-8B8E-914BB34B610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80000" y="180000"/>
            <a:ext cx="2725200" cy="2116800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6" name="Picture Placeholder 8">
            <a:extLst>
              <a:ext uri="{FF2B5EF4-FFF2-40B4-BE49-F238E27FC236}">
                <a16:creationId xmlns:a16="http://schemas.microsoft.com/office/drawing/2014/main" id="{2CD1EA3F-E357-4AD9-9CE2-D1FD206A90CF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3027474" y="180000"/>
            <a:ext cx="2725200" cy="2116800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7" name="Picture Placeholder 8">
            <a:extLst>
              <a:ext uri="{FF2B5EF4-FFF2-40B4-BE49-F238E27FC236}">
                <a16:creationId xmlns:a16="http://schemas.microsoft.com/office/drawing/2014/main" id="{50447BAF-8359-4A21-89C7-6B2FF2FBD78E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180000" y="2370600"/>
            <a:ext cx="2725200" cy="2116800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8" name="Picture Placeholder 8">
            <a:extLst>
              <a:ext uri="{FF2B5EF4-FFF2-40B4-BE49-F238E27FC236}">
                <a16:creationId xmlns:a16="http://schemas.microsoft.com/office/drawing/2014/main" id="{400F93BD-FB5F-4CF5-8A8E-48893055A04B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3027474" y="2370600"/>
            <a:ext cx="2725200" cy="2116800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9" name="Picture Placeholder 8">
            <a:extLst>
              <a:ext uri="{FF2B5EF4-FFF2-40B4-BE49-F238E27FC236}">
                <a16:creationId xmlns:a16="http://schemas.microsoft.com/office/drawing/2014/main" id="{F4393C47-4AA9-48E1-B379-92891715B012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180000" y="4561200"/>
            <a:ext cx="2725200" cy="2116800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20" name="Picture Placeholder 8">
            <a:extLst>
              <a:ext uri="{FF2B5EF4-FFF2-40B4-BE49-F238E27FC236}">
                <a16:creationId xmlns:a16="http://schemas.microsoft.com/office/drawing/2014/main" id="{2DB0B40F-9F70-4D1C-A539-9021055EF93A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3027474" y="4561200"/>
            <a:ext cx="2725200" cy="2116800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grpSp>
        <p:nvGrpSpPr>
          <p:cNvPr id="136" name="Group 135">
            <a:extLst>
              <a:ext uri="{FF2B5EF4-FFF2-40B4-BE49-F238E27FC236}">
                <a16:creationId xmlns:a16="http://schemas.microsoft.com/office/drawing/2014/main" id="{6932FBA9-44C2-40B6-B435-7915BEC00EC2}"/>
              </a:ext>
            </a:extLst>
          </p:cNvPr>
          <p:cNvGrpSpPr/>
          <p:nvPr/>
        </p:nvGrpSpPr>
        <p:grpSpPr>
          <a:xfrm>
            <a:off x="9604942" y="5583266"/>
            <a:ext cx="2209233" cy="800347"/>
            <a:chOff x="6502970" y="5583266"/>
            <a:chExt cx="2209233" cy="800347"/>
          </a:xfrm>
        </p:grpSpPr>
        <p:sp>
          <p:nvSpPr>
            <p:cNvPr id="137" name="Freeform 35">
              <a:extLst>
                <a:ext uri="{FF2B5EF4-FFF2-40B4-BE49-F238E27FC236}">
                  <a16:creationId xmlns:a16="http://schemas.microsoft.com/office/drawing/2014/main" id="{1CF5B28D-1DE1-470B-8D8F-FDB0CA198F2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645870" y="6265111"/>
              <a:ext cx="66333" cy="65472"/>
            </a:xfrm>
            <a:custGeom>
              <a:avLst/>
              <a:gdLst>
                <a:gd name="T0" fmla="*/ 173 w 346"/>
                <a:gd name="T1" fmla="*/ 341 h 342"/>
                <a:gd name="T2" fmla="*/ 85 w 346"/>
                <a:gd name="T3" fmla="*/ 321 h 342"/>
                <a:gd name="T4" fmla="*/ 27 w 346"/>
                <a:gd name="T5" fmla="*/ 264 h 342"/>
                <a:gd name="T6" fmla="*/ 27 w 346"/>
                <a:gd name="T7" fmla="*/ 84 h 342"/>
                <a:gd name="T8" fmla="*/ 85 w 346"/>
                <a:gd name="T9" fmla="*/ 27 h 342"/>
                <a:gd name="T10" fmla="*/ 260 w 346"/>
                <a:gd name="T11" fmla="*/ 27 h 342"/>
                <a:gd name="T12" fmla="*/ 318 w 346"/>
                <a:gd name="T13" fmla="*/ 84 h 342"/>
                <a:gd name="T14" fmla="*/ 318 w 346"/>
                <a:gd name="T15" fmla="*/ 264 h 342"/>
                <a:gd name="T16" fmla="*/ 260 w 346"/>
                <a:gd name="T17" fmla="*/ 321 h 342"/>
                <a:gd name="T18" fmla="*/ 173 w 346"/>
                <a:gd name="T19" fmla="*/ 341 h 342"/>
                <a:gd name="T20" fmla="*/ 173 w 346"/>
                <a:gd name="T21" fmla="*/ 309 h 342"/>
                <a:gd name="T22" fmla="*/ 268 w 346"/>
                <a:gd name="T23" fmla="*/ 274 h 342"/>
                <a:gd name="T24" fmla="*/ 304 w 346"/>
                <a:gd name="T25" fmla="*/ 174 h 342"/>
                <a:gd name="T26" fmla="*/ 268 w 346"/>
                <a:gd name="T27" fmla="*/ 74 h 342"/>
                <a:gd name="T28" fmla="*/ 78 w 346"/>
                <a:gd name="T29" fmla="*/ 74 h 342"/>
                <a:gd name="T30" fmla="*/ 42 w 346"/>
                <a:gd name="T31" fmla="*/ 174 h 342"/>
                <a:gd name="T32" fmla="*/ 78 w 346"/>
                <a:gd name="T33" fmla="*/ 274 h 342"/>
                <a:gd name="T34" fmla="*/ 173 w 346"/>
                <a:gd name="T35" fmla="*/ 309 h 342"/>
                <a:gd name="T36" fmla="*/ 112 w 346"/>
                <a:gd name="T37" fmla="*/ 249 h 342"/>
                <a:gd name="T38" fmla="*/ 112 w 346"/>
                <a:gd name="T39" fmla="*/ 97 h 342"/>
                <a:gd name="T40" fmla="*/ 174 w 346"/>
                <a:gd name="T41" fmla="*/ 97 h 342"/>
                <a:gd name="T42" fmla="*/ 234 w 346"/>
                <a:gd name="T43" fmla="*/ 143 h 342"/>
                <a:gd name="T44" fmla="*/ 200 w 346"/>
                <a:gd name="T45" fmla="*/ 187 h 342"/>
                <a:gd name="T46" fmla="*/ 226 w 346"/>
                <a:gd name="T47" fmla="*/ 217 h 342"/>
                <a:gd name="T48" fmla="*/ 245 w 346"/>
                <a:gd name="T49" fmla="*/ 249 h 342"/>
                <a:gd name="T50" fmla="*/ 210 w 346"/>
                <a:gd name="T51" fmla="*/ 249 h 342"/>
                <a:gd name="T52" fmla="*/ 192 w 346"/>
                <a:gd name="T53" fmla="*/ 218 h 342"/>
                <a:gd name="T54" fmla="*/ 167 w 346"/>
                <a:gd name="T55" fmla="*/ 190 h 342"/>
                <a:gd name="T56" fmla="*/ 143 w 346"/>
                <a:gd name="T57" fmla="*/ 190 h 342"/>
                <a:gd name="T58" fmla="*/ 143 w 346"/>
                <a:gd name="T59" fmla="*/ 249 h 342"/>
                <a:gd name="T60" fmla="*/ 112 w 346"/>
                <a:gd name="T61" fmla="*/ 249 h 342"/>
                <a:gd name="T62" fmla="*/ 173 w 346"/>
                <a:gd name="T63" fmla="*/ 121 h 342"/>
                <a:gd name="T64" fmla="*/ 143 w 346"/>
                <a:gd name="T65" fmla="*/ 121 h 342"/>
                <a:gd name="T66" fmla="*/ 143 w 346"/>
                <a:gd name="T67" fmla="*/ 167 h 342"/>
                <a:gd name="T68" fmla="*/ 173 w 346"/>
                <a:gd name="T69" fmla="*/ 167 h 342"/>
                <a:gd name="T70" fmla="*/ 202 w 346"/>
                <a:gd name="T71" fmla="*/ 144 h 342"/>
                <a:gd name="T72" fmla="*/ 173 w 346"/>
                <a:gd name="T73" fmla="*/ 121 h 3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346" h="342">
                  <a:moveTo>
                    <a:pt x="173" y="341"/>
                  </a:moveTo>
                  <a:cubicBezTo>
                    <a:pt x="142" y="342"/>
                    <a:pt x="112" y="335"/>
                    <a:pt x="85" y="321"/>
                  </a:cubicBezTo>
                  <a:cubicBezTo>
                    <a:pt x="61" y="308"/>
                    <a:pt x="41" y="289"/>
                    <a:pt x="27" y="264"/>
                  </a:cubicBezTo>
                  <a:cubicBezTo>
                    <a:pt x="0" y="207"/>
                    <a:pt x="0" y="141"/>
                    <a:pt x="27" y="84"/>
                  </a:cubicBezTo>
                  <a:cubicBezTo>
                    <a:pt x="41" y="59"/>
                    <a:pt x="61" y="39"/>
                    <a:pt x="85" y="27"/>
                  </a:cubicBezTo>
                  <a:cubicBezTo>
                    <a:pt x="141" y="0"/>
                    <a:pt x="205" y="0"/>
                    <a:pt x="260" y="27"/>
                  </a:cubicBezTo>
                  <a:cubicBezTo>
                    <a:pt x="285" y="39"/>
                    <a:pt x="305" y="59"/>
                    <a:pt x="318" y="84"/>
                  </a:cubicBezTo>
                  <a:cubicBezTo>
                    <a:pt x="346" y="141"/>
                    <a:pt x="346" y="207"/>
                    <a:pt x="318" y="264"/>
                  </a:cubicBezTo>
                  <a:cubicBezTo>
                    <a:pt x="305" y="289"/>
                    <a:pt x="285" y="308"/>
                    <a:pt x="260" y="321"/>
                  </a:cubicBezTo>
                  <a:cubicBezTo>
                    <a:pt x="233" y="335"/>
                    <a:pt x="203" y="342"/>
                    <a:pt x="173" y="341"/>
                  </a:cubicBezTo>
                  <a:close/>
                  <a:moveTo>
                    <a:pt x="173" y="309"/>
                  </a:moveTo>
                  <a:cubicBezTo>
                    <a:pt x="208" y="311"/>
                    <a:pt x="242" y="298"/>
                    <a:pt x="268" y="274"/>
                  </a:cubicBezTo>
                  <a:cubicBezTo>
                    <a:pt x="292" y="251"/>
                    <a:pt x="304" y="218"/>
                    <a:pt x="304" y="174"/>
                  </a:cubicBezTo>
                  <a:cubicBezTo>
                    <a:pt x="304" y="130"/>
                    <a:pt x="292" y="97"/>
                    <a:pt x="268" y="74"/>
                  </a:cubicBezTo>
                  <a:cubicBezTo>
                    <a:pt x="213" y="27"/>
                    <a:pt x="133" y="27"/>
                    <a:pt x="78" y="74"/>
                  </a:cubicBezTo>
                  <a:cubicBezTo>
                    <a:pt x="54" y="97"/>
                    <a:pt x="42" y="130"/>
                    <a:pt x="42" y="174"/>
                  </a:cubicBezTo>
                  <a:cubicBezTo>
                    <a:pt x="42" y="218"/>
                    <a:pt x="54" y="251"/>
                    <a:pt x="78" y="274"/>
                  </a:cubicBezTo>
                  <a:cubicBezTo>
                    <a:pt x="103" y="298"/>
                    <a:pt x="138" y="311"/>
                    <a:pt x="173" y="309"/>
                  </a:cubicBezTo>
                  <a:close/>
                  <a:moveTo>
                    <a:pt x="112" y="249"/>
                  </a:moveTo>
                  <a:cubicBezTo>
                    <a:pt x="112" y="97"/>
                    <a:pt x="112" y="97"/>
                    <a:pt x="112" y="97"/>
                  </a:cubicBezTo>
                  <a:cubicBezTo>
                    <a:pt x="174" y="97"/>
                    <a:pt x="174" y="97"/>
                    <a:pt x="174" y="97"/>
                  </a:cubicBezTo>
                  <a:cubicBezTo>
                    <a:pt x="214" y="97"/>
                    <a:pt x="234" y="113"/>
                    <a:pt x="234" y="143"/>
                  </a:cubicBezTo>
                  <a:cubicBezTo>
                    <a:pt x="236" y="164"/>
                    <a:pt x="221" y="184"/>
                    <a:pt x="200" y="187"/>
                  </a:cubicBezTo>
                  <a:cubicBezTo>
                    <a:pt x="210" y="197"/>
                    <a:pt x="218" y="206"/>
                    <a:pt x="226" y="217"/>
                  </a:cubicBezTo>
                  <a:cubicBezTo>
                    <a:pt x="233" y="227"/>
                    <a:pt x="239" y="238"/>
                    <a:pt x="245" y="249"/>
                  </a:cubicBezTo>
                  <a:cubicBezTo>
                    <a:pt x="210" y="249"/>
                    <a:pt x="210" y="249"/>
                    <a:pt x="210" y="249"/>
                  </a:cubicBezTo>
                  <a:cubicBezTo>
                    <a:pt x="205" y="238"/>
                    <a:pt x="199" y="228"/>
                    <a:pt x="192" y="218"/>
                  </a:cubicBezTo>
                  <a:cubicBezTo>
                    <a:pt x="185" y="208"/>
                    <a:pt x="177" y="198"/>
                    <a:pt x="167" y="190"/>
                  </a:cubicBezTo>
                  <a:cubicBezTo>
                    <a:pt x="143" y="190"/>
                    <a:pt x="143" y="190"/>
                    <a:pt x="143" y="190"/>
                  </a:cubicBezTo>
                  <a:cubicBezTo>
                    <a:pt x="143" y="249"/>
                    <a:pt x="143" y="249"/>
                    <a:pt x="143" y="249"/>
                  </a:cubicBezTo>
                  <a:lnTo>
                    <a:pt x="112" y="249"/>
                  </a:lnTo>
                  <a:close/>
                  <a:moveTo>
                    <a:pt x="173" y="121"/>
                  </a:moveTo>
                  <a:cubicBezTo>
                    <a:pt x="143" y="121"/>
                    <a:pt x="143" y="121"/>
                    <a:pt x="143" y="121"/>
                  </a:cubicBezTo>
                  <a:cubicBezTo>
                    <a:pt x="143" y="167"/>
                    <a:pt x="143" y="167"/>
                    <a:pt x="143" y="167"/>
                  </a:cubicBezTo>
                  <a:cubicBezTo>
                    <a:pt x="173" y="167"/>
                    <a:pt x="173" y="167"/>
                    <a:pt x="173" y="167"/>
                  </a:cubicBezTo>
                  <a:cubicBezTo>
                    <a:pt x="193" y="167"/>
                    <a:pt x="202" y="159"/>
                    <a:pt x="202" y="144"/>
                  </a:cubicBezTo>
                  <a:cubicBezTo>
                    <a:pt x="202" y="128"/>
                    <a:pt x="193" y="121"/>
                    <a:pt x="173" y="121"/>
                  </a:cubicBezTo>
                  <a:close/>
                </a:path>
              </a:pathLst>
            </a:custGeom>
            <a:solidFill>
              <a:srgbClr val="0085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38" name="Freeform 5">
              <a:extLst>
                <a:ext uri="{FF2B5EF4-FFF2-40B4-BE49-F238E27FC236}">
                  <a16:creationId xmlns:a16="http://schemas.microsoft.com/office/drawing/2014/main" id="{E8ED0B9A-1D29-4548-9970-BCDFA9C1AA5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503353" y="5583266"/>
              <a:ext cx="463964" cy="464347"/>
            </a:xfrm>
            <a:custGeom>
              <a:avLst/>
              <a:gdLst>
                <a:gd name="T0" fmla="*/ 572 w 2292"/>
                <a:gd name="T1" fmla="*/ 574 h 2293"/>
                <a:gd name="T2" fmla="*/ 1145 w 2292"/>
                <a:gd name="T3" fmla="*/ 1 h 2293"/>
                <a:gd name="T4" fmla="*/ 1719 w 2292"/>
                <a:gd name="T5" fmla="*/ 574 h 2293"/>
                <a:gd name="T6" fmla="*/ 1719 w 2292"/>
                <a:gd name="T7" fmla="*/ 574 h 2293"/>
                <a:gd name="T8" fmla="*/ 572 w 2292"/>
                <a:gd name="T9" fmla="*/ 574 h 2293"/>
                <a:gd name="T10" fmla="*/ 572 w 2292"/>
                <a:gd name="T11" fmla="*/ 1720 h 2293"/>
                <a:gd name="T12" fmla="*/ 1146 w 2292"/>
                <a:gd name="T13" fmla="*/ 2293 h 2293"/>
                <a:gd name="T14" fmla="*/ 1719 w 2292"/>
                <a:gd name="T15" fmla="*/ 1720 h 2293"/>
                <a:gd name="T16" fmla="*/ 572 w 2292"/>
                <a:gd name="T17" fmla="*/ 1720 h 2293"/>
                <a:gd name="T18" fmla="*/ 1091 w 2292"/>
                <a:gd name="T19" fmla="*/ 1145 h 2293"/>
                <a:gd name="T20" fmla="*/ 572 w 2292"/>
                <a:gd name="T21" fmla="*/ 574 h 2293"/>
                <a:gd name="T22" fmla="*/ 0 w 2292"/>
                <a:gd name="T23" fmla="*/ 1148 h 2293"/>
                <a:gd name="T24" fmla="*/ 572 w 2292"/>
                <a:gd name="T25" fmla="*/ 1720 h 2293"/>
                <a:gd name="T26" fmla="*/ 1091 w 2292"/>
                <a:gd name="T27" fmla="*/ 1150 h 2293"/>
                <a:gd name="T28" fmla="*/ 1091 w 2292"/>
                <a:gd name="T29" fmla="*/ 1145 h 2293"/>
                <a:gd name="T30" fmla="*/ 1200 w 2292"/>
                <a:gd name="T31" fmla="*/ 1150 h 2293"/>
                <a:gd name="T32" fmla="*/ 1719 w 2292"/>
                <a:gd name="T33" fmla="*/ 1720 h 2293"/>
                <a:gd name="T34" fmla="*/ 2291 w 2292"/>
                <a:gd name="T35" fmla="*/ 1146 h 2293"/>
                <a:gd name="T36" fmla="*/ 1719 w 2292"/>
                <a:gd name="T37" fmla="*/ 574 h 2293"/>
                <a:gd name="T38" fmla="*/ 1200 w 2292"/>
                <a:gd name="T39" fmla="*/ 1145 h 2293"/>
                <a:gd name="T40" fmla="*/ 1200 w 2292"/>
                <a:gd name="T41" fmla="*/ 1150 h 22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292" h="2293">
                  <a:moveTo>
                    <a:pt x="572" y="574"/>
                  </a:moveTo>
                  <a:cubicBezTo>
                    <a:pt x="572" y="257"/>
                    <a:pt x="829" y="1"/>
                    <a:pt x="1145" y="1"/>
                  </a:cubicBezTo>
                  <a:cubicBezTo>
                    <a:pt x="1462" y="0"/>
                    <a:pt x="1719" y="257"/>
                    <a:pt x="1719" y="574"/>
                  </a:cubicBezTo>
                  <a:cubicBezTo>
                    <a:pt x="1719" y="574"/>
                    <a:pt x="1719" y="574"/>
                    <a:pt x="1719" y="574"/>
                  </a:cubicBezTo>
                  <a:cubicBezTo>
                    <a:pt x="572" y="574"/>
                    <a:pt x="572" y="574"/>
                    <a:pt x="572" y="574"/>
                  </a:cubicBezTo>
                  <a:moveTo>
                    <a:pt x="572" y="1720"/>
                  </a:moveTo>
                  <a:cubicBezTo>
                    <a:pt x="573" y="2037"/>
                    <a:pt x="829" y="2293"/>
                    <a:pt x="1146" y="2293"/>
                  </a:cubicBezTo>
                  <a:cubicBezTo>
                    <a:pt x="1462" y="2293"/>
                    <a:pt x="1719" y="2037"/>
                    <a:pt x="1719" y="1720"/>
                  </a:cubicBezTo>
                  <a:lnTo>
                    <a:pt x="572" y="1720"/>
                  </a:lnTo>
                  <a:close/>
                  <a:moveTo>
                    <a:pt x="1091" y="1145"/>
                  </a:moveTo>
                  <a:cubicBezTo>
                    <a:pt x="797" y="1116"/>
                    <a:pt x="572" y="869"/>
                    <a:pt x="572" y="574"/>
                  </a:cubicBezTo>
                  <a:cubicBezTo>
                    <a:pt x="256" y="574"/>
                    <a:pt x="0" y="831"/>
                    <a:pt x="0" y="1148"/>
                  </a:cubicBezTo>
                  <a:cubicBezTo>
                    <a:pt x="1" y="1464"/>
                    <a:pt x="256" y="1720"/>
                    <a:pt x="572" y="1720"/>
                  </a:cubicBezTo>
                  <a:cubicBezTo>
                    <a:pt x="572" y="1425"/>
                    <a:pt x="797" y="1178"/>
                    <a:pt x="1091" y="1150"/>
                  </a:cubicBezTo>
                  <a:lnTo>
                    <a:pt x="1091" y="1145"/>
                  </a:lnTo>
                  <a:close/>
                  <a:moveTo>
                    <a:pt x="1200" y="1150"/>
                  </a:moveTo>
                  <a:cubicBezTo>
                    <a:pt x="1494" y="1178"/>
                    <a:pt x="1719" y="1425"/>
                    <a:pt x="1719" y="1720"/>
                  </a:cubicBezTo>
                  <a:cubicBezTo>
                    <a:pt x="2035" y="1720"/>
                    <a:pt x="2292" y="1463"/>
                    <a:pt x="2291" y="1146"/>
                  </a:cubicBezTo>
                  <a:cubicBezTo>
                    <a:pt x="2291" y="830"/>
                    <a:pt x="2035" y="574"/>
                    <a:pt x="1719" y="574"/>
                  </a:cubicBezTo>
                  <a:cubicBezTo>
                    <a:pt x="1719" y="869"/>
                    <a:pt x="1494" y="1116"/>
                    <a:pt x="1200" y="1145"/>
                  </a:cubicBezTo>
                  <a:lnTo>
                    <a:pt x="1200" y="1150"/>
                  </a:lnTo>
                  <a:close/>
                </a:path>
              </a:pathLst>
            </a:custGeom>
            <a:solidFill>
              <a:srgbClr val="0085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39" name="Freeform 6">
              <a:extLst>
                <a:ext uri="{FF2B5EF4-FFF2-40B4-BE49-F238E27FC236}">
                  <a16:creationId xmlns:a16="http://schemas.microsoft.com/office/drawing/2014/main" id="{043A627E-4A32-4442-8037-092D1447768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073825" y="6029989"/>
              <a:ext cx="1021027" cy="114937"/>
            </a:xfrm>
            <a:custGeom>
              <a:avLst/>
              <a:gdLst>
                <a:gd name="T0" fmla="*/ 138 w 5043"/>
                <a:gd name="T1" fmla="*/ 408 h 567"/>
                <a:gd name="T2" fmla="*/ 537 w 5043"/>
                <a:gd name="T3" fmla="*/ 552 h 567"/>
                <a:gd name="T4" fmla="*/ 0 w 5043"/>
                <a:gd name="T5" fmla="*/ 552 h 567"/>
                <a:gd name="T6" fmla="*/ 162 w 5043"/>
                <a:gd name="T7" fmla="*/ 346 h 567"/>
                <a:gd name="T8" fmla="*/ 686 w 5043"/>
                <a:gd name="T9" fmla="*/ 552 h 567"/>
                <a:gd name="T10" fmla="*/ 854 w 5043"/>
                <a:gd name="T11" fmla="*/ 242 h 567"/>
                <a:gd name="T12" fmla="*/ 948 w 5043"/>
                <a:gd name="T13" fmla="*/ 552 h 567"/>
                <a:gd name="T14" fmla="*/ 686 w 5043"/>
                <a:gd name="T15" fmla="*/ 230 h 567"/>
                <a:gd name="T16" fmla="*/ 614 w 5043"/>
                <a:gd name="T17" fmla="*/ 213 h 567"/>
                <a:gd name="T18" fmla="*/ 1158 w 5043"/>
                <a:gd name="T19" fmla="*/ 80 h 567"/>
                <a:gd name="T20" fmla="*/ 1072 w 5043"/>
                <a:gd name="T21" fmla="*/ 80 h 567"/>
                <a:gd name="T22" fmla="*/ 1151 w 5043"/>
                <a:gd name="T23" fmla="*/ 168 h 567"/>
                <a:gd name="T24" fmla="*/ 1290 w 5043"/>
                <a:gd name="T25" fmla="*/ 552 h 567"/>
                <a:gd name="T26" fmla="*/ 1380 w 5043"/>
                <a:gd name="T27" fmla="*/ 256 h 567"/>
                <a:gd name="T28" fmla="*/ 1548 w 5043"/>
                <a:gd name="T29" fmla="*/ 552 h 567"/>
                <a:gd name="T30" fmla="*/ 1637 w 5043"/>
                <a:gd name="T31" fmla="*/ 255 h 567"/>
                <a:gd name="T32" fmla="*/ 1805 w 5043"/>
                <a:gd name="T33" fmla="*/ 306 h 567"/>
                <a:gd name="T34" fmla="*/ 1878 w 5043"/>
                <a:gd name="T35" fmla="*/ 294 h 567"/>
                <a:gd name="T36" fmla="*/ 1483 w 5043"/>
                <a:gd name="T37" fmla="*/ 158 h 567"/>
                <a:gd name="T38" fmla="*/ 1289 w 5043"/>
                <a:gd name="T39" fmla="*/ 168 h 567"/>
                <a:gd name="T40" fmla="*/ 2311 w 5043"/>
                <a:gd name="T41" fmla="*/ 552 h 567"/>
                <a:gd name="T42" fmla="*/ 2295 w 5043"/>
                <a:gd name="T43" fmla="*/ 213 h 567"/>
                <a:gd name="T44" fmla="*/ 2009 w 5043"/>
                <a:gd name="T45" fmla="*/ 271 h 567"/>
                <a:gd name="T46" fmla="*/ 2224 w 5043"/>
                <a:gd name="T47" fmla="*/ 231 h 567"/>
                <a:gd name="T48" fmla="*/ 2053 w 5043"/>
                <a:gd name="T49" fmla="*/ 339 h 567"/>
                <a:gd name="T50" fmla="*/ 2239 w 5043"/>
                <a:gd name="T51" fmla="*/ 495 h 567"/>
                <a:gd name="T52" fmla="*/ 2238 w 5043"/>
                <a:gd name="T53" fmla="*/ 365 h 567"/>
                <a:gd name="T54" fmla="*/ 2058 w 5043"/>
                <a:gd name="T55" fmla="*/ 441 h 567"/>
                <a:gd name="T56" fmla="*/ 2439 w 5043"/>
                <a:gd name="T57" fmla="*/ 552 h 567"/>
                <a:gd name="T58" fmla="*/ 2439 w 5043"/>
                <a:gd name="T59" fmla="*/ 1 h 567"/>
                <a:gd name="T60" fmla="*/ 2862 w 5043"/>
                <a:gd name="T61" fmla="*/ 552 h 567"/>
                <a:gd name="T62" fmla="*/ 3201 w 5043"/>
                <a:gd name="T63" fmla="*/ 303 h 567"/>
                <a:gd name="T64" fmla="*/ 3277 w 5043"/>
                <a:gd name="T65" fmla="*/ 0 h 567"/>
                <a:gd name="T66" fmla="*/ 2939 w 5043"/>
                <a:gd name="T67" fmla="*/ 237 h 567"/>
                <a:gd name="T68" fmla="*/ 3734 w 5043"/>
                <a:gd name="T69" fmla="*/ 373 h 567"/>
                <a:gd name="T70" fmla="*/ 3387 w 5043"/>
                <a:gd name="T71" fmla="*/ 367 h 567"/>
                <a:gd name="T72" fmla="*/ 3730 w 5043"/>
                <a:gd name="T73" fmla="*/ 432 h 567"/>
                <a:gd name="T74" fmla="*/ 3458 w 5043"/>
                <a:gd name="T75" fmla="*/ 373 h 567"/>
                <a:gd name="T76" fmla="*/ 3565 w 5043"/>
                <a:gd name="T77" fmla="*/ 210 h 567"/>
                <a:gd name="T78" fmla="*/ 4138 w 5043"/>
                <a:gd name="T79" fmla="*/ 552 h 567"/>
                <a:gd name="T80" fmla="*/ 4122 w 5043"/>
                <a:gd name="T81" fmla="*/ 213 h 567"/>
                <a:gd name="T82" fmla="*/ 3835 w 5043"/>
                <a:gd name="T83" fmla="*/ 271 h 567"/>
                <a:gd name="T84" fmla="*/ 4051 w 5043"/>
                <a:gd name="T85" fmla="*/ 231 h 567"/>
                <a:gd name="T86" fmla="*/ 3880 w 5043"/>
                <a:gd name="T87" fmla="*/ 339 h 567"/>
                <a:gd name="T88" fmla="*/ 4066 w 5043"/>
                <a:gd name="T89" fmla="*/ 495 h 567"/>
                <a:gd name="T90" fmla="*/ 4064 w 5043"/>
                <a:gd name="T91" fmla="*/ 365 h 567"/>
                <a:gd name="T92" fmla="*/ 3885 w 5043"/>
                <a:gd name="T93" fmla="*/ 441 h 567"/>
                <a:gd name="T94" fmla="*/ 4256 w 5043"/>
                <a:gd name="T95" fmla="*/ 552 h 567"/>
                <a:gd name="T96" fmla="*/ 4256 w 5043"/>
                <a:gd name="T97" fmla="*/ 1 h 567"/>
                <a:gd name="T98" fmla="*/ 4467 w 5043"/>
                <a:gd name="T99" fmla="*/ 219 h 567"/>
                <a:gd name="T100" fmla="*/ 4624 w 5043"/>
                <a:gd name="T101" fmla="*/ 553 h 567"/>
                <a:gd name="T102" fmla="*/ 4538 w 5043"/>
                <a:gd name="T103" fmla="*/ 449 h 567"/>
                <a:gd name="T104" fmla="*/ 4624 w 5043"/>
                <a:gd name="T105" fmla="*/ 167 h 567"/>
                <a:gd name="T106" fmla="*/ 4467 w 5043"/>
                <a:gd name="T107" fmla="*/ 87 h 567"/>
                <a:gd name="T108" fmla="*/ 4399 w 5043"/>
                <a:gd name="T109" fmla="*/ 219 h 567"/>
                <a:gd name="T110" fmla="*/ 4785 w 5043"/>
                <a:gd name="T111" fmla="*/ 349 h 567"/>
                <a:gd name="T112" fmla="*/ 4970 w 5043"/>
                <a:gd name="T113" fmla="*/ 325 h 567"/>
                <a:gd name="T114" fmla="*/ 5043 w 5043"/>
                <a:gd name="T115" fmla="*/ 312 h 567"/>
                <a:gd name="T116" fmla="*/ 4785 w 5043"/>
                <a:gd name="T117" fmla="*/ 225 h 567"/>
                <a:gd name="T118" fmla="*/ 4713 w 5043"/>
                <a:gd name="T119" fmla="*/ 552 h 5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5043" h="567">
                  <a:moveTo>
                    <a:pt x="0" y="552"/>
                  </a:moveTo>
                  <a:cubicBezTo>
                    <a:pt x="78" y="552"/>
                    <a:pt x="78" y="552"/>
                    <a:pt x="78" y="552"/>
                  </a:cubicBezTo>
                  <a:cubicBezTo>
                    <a:pt x="138" y="408"/>
                    <a:pt x="138" y="408"/>
                    <a:pt x="138" y="408"/>
                  </a:cubicBezTo>
                  <a:cubicBezTo>
                    <a:pt x="394" y="408"/>
                    <a:pt x="394" y="408"/>
                    <a:pt x="394" y="408"/>
                  </a:cubicBezTo>
                  <a:cubicBezTo>
                    <a:pt x="454" y="552"/>
                    <a:pt x="454" y="552"/>
                    <a:pt x="454" y="552"/>
                  </a:cubicBezTo>
                  <a:cubicBezTo>
                    <a:pt x="537" y="552"/>
                    <a:pt x="537" y="552"/>
                    <a:pt x="537" y="552"/>
                  </a:cubicBezTo>
                  <a:cubicBezTo>
                    <a:pt x="314" y="0"/>
                    <a:pt x="314" y="0"/>
                    <a:pt x="314" y="0"/>
                  </a:cubicBezTo>
                  <a:cubicBezTo>
                    <a:pt x="232" y="0"/>
                    <a:pt x="232" y="0"/>
                    <a:pt x="232" y="0"/>
                  </a:cubicBezTo>
                  <a:lnTo>
                    <a:pt x="0" y="552"/>
                  </a:lnTo>
                  <a:close/>
                  <a:moveTo>
                    <a:pt x="269" y="76"/>
                  </a:moveTo>
                  <a:cubicBezTo>
                    <a:pt x="371" y="346"/>
                    <a:pt x="371" y="346"/>
                    <a:pt x="371" y="346"/>
                  </a:cubicBezTo>
                  <a:cubicBezTo>
                    <a:pt x="162" y="346"/>
                    <a:pt x="162" y="346"/>
                    <a:pt x="162" y="346"/>
                  </a:cubicBezTo>
                  <a:lnTo>
                    <a:pt x="269" y="76"/>
                  </a:lnTo>
                  <a:close/>
                  <a:moveTo>
                    <a:pt x="614" y="552"/>
                  </a:moveTo>
                  <a:cubicBezTo>
                    <a:pt x="686" y="552"/>
                    <a:pt x="686" y="552"/>
                    <a:pt x="686" y="552"/>
                  </a:cubicBezTo>
                  <a:cubicBezTo>
                    <a:pt x="686" y="331"/>
                    <a:pt x="686" y="331"/>
                    <a:pt x="686" y="331"/>
                  </a:cubicBezTo>
                  <a:cubicBezTo>
                    <a:pt x="686" y="254"/>
                    <a:pt x="734" y="216"/>
                    <a:pt x="786" y="216"/>
                  </a:cubicBezTo>
                  <a:cubicBezTo>
                    <a:pt x="811" y="216"/>
                    <a:pt x="836" y="225"/>
                    <a:pt x="854" y="242"/>
                  </a:cubicBezTo>
                  <a:cubicBezTo>
                    <a:pt x="872" y="260"/>
                    <a:pt x="875" y="283"/>
                    <a:pt x="875" y="308"/>
                  </a:cubicBezTo>
                  <a:cubicBezTo>
                    <a:pt x="875" y="552"/>
                    <a:pt x="875" y="552"/>
                    <a:pt x="875" y="552"/>
                  </a:cubicBezTo>
                  <a:cubicBezTo>
                    <a:pt x="948" y="552"/>
                    <a:pt x="948" y="552"/>
                    <a:pt x="948" y="552"/>
                  </a:cubicBezTo>
                  <a:cubicBezTo>
                    <a:pt x="948" y="291"/>
                    <a:pt x="948" y="291"/>
                    <a:pt x="948" y="291"/>
                  </a:cubicBezTo>
                  <a:cubicBezTo>
                    <a:pt x="948" y="174"/>
                    <a:pt x="843" y="161"/>
                    <a:pt x="809" y="161"/>
                  </a:cubicBezTo>
                  <a:cubicBezTo>
                    <a:pt x="722" y="161"/>
                    <a:pt x="694" y="214"/>
                    <a:pt x="686" y="230"/>
                  </a:cubicBezTo>
                  <a:cubicBezTo>
                    <a:pt x="685" y="168"/>
                    <a:pt x="685" y="168"/>
                    <a:pt x="685" y="168"/>
                  </a:cubicBezTo>
                  <a:cubicBezTo>
                    <a:pt x="613" y="168"/>
                    <a:pt x="613" y="168"/>
                    <a:pt x="613" y="168"/>
                  </a:cubicBezTo>
                  <a:cubicBezTo>
                    <a:pt x="614" y="213"/>
                    <a:pt x="614" y="213"/>
                    <a:pt x="614" y="213"/>
                  </a:cubicBezTo>
                  <a:lnTo>
                    <a:pt x="614" y="552"/>
                  </a:lnTo>
                  <a:close/>
                  <a:moveTo>
                    <a:pt x="1072" y="80"/>
                  </a:moveTo>
                  <a:cubicBezTo>
                    <a:pt x="1158" y="80"/>
                    <a:pt x="1158" y="80"/>
                    <a:pt x="1158" y="80"/>
                  </a:cubicBezTo>
                  <a:cubicBezTo>
                    <a:pt x="1158" y="2"/>
                    <a:pt x="1158" y="2"/>
                    <a:pt x="1158" y="2"/>
                  </a:cubicBezTo>
                  <a:cubicBezTo>
                    <a:pt x="1072" y="2"/>
                    <a:pt x="1072" y="2"/>
                    <a:pt x="1072" y="2"/>
                  </a:cubicBezTo>
                  <a:lnTo>
                    <a:pt x="1072" y="80"/>
                  </a:lnTo>
                  <a:close/>
                  <a:moveTo>
                    <a:pt x="1079" y="552"/>
                  </a:moveTo>
                  <a:cubicBezTo>
                    <a:pt x="1151" y="552"/>
                    <a:pt x="1151" y="552"/>
                    <a:pt x="1151" y="552"/>
                  </a:cubicBezTo>
                  <a:cubicBezTo>
                    <a:pt x="1151" y="168"/>
                    <a:pt x="1151" y="168"/>
                    <a:pt x="1151" y="168"/>
                  </a:cubicBezTo>
                  <a:cubicBezTo>
                    <a:pt x="1079" y="168"/>
                    <a:pt x="1079" y="168"/>
                    <a:pt x="1079" y="168"/>
                  </a:cubicBezTo>
                  <a:lnTo>
                    <a:pt x="1079" y="552"/>
                  </a:lnTo>
                  <a:close/>
                  <a:moveTo>
                    <a:pt x="1290" y="552"/>
                  </a:moveTo>
                  <a:cubicBezTo>
                    <a:pt x="1363" y="552"/>
                    <a:pt x="1363" y="552"/>
                    <a:pt x="1363" y="552"/>
                  </a:cubicBezTo>
                  <a:cubicBezTo>
                    <a:pt x="1363" y="334"/>
                    <a:pt x="1363" y="334"/>
                    <a:pt x="1363" y="334"/>
                  </a:cubicBezTo>
                  <a:cubicBezTo>
                    <a:pt x="1363" y="310"/>
                    <a:pt x="1364" y="278"/>
                    <a:pt x="1380" y="256"/>
                  </a:cubicBezTo>
                  <a:cubicBezTo>
                    <a:pt x="1399" y="229"/>
                    <a:pt x="1431" y="214"/>
                    <a:pt x="1464" y="214"/>
                  </a:cubicBezTo>
                  <a:cubicBezTo>
                    <a:pt x="1520" y="214"/>
                    <a:pt x="1548" y="251"/>
                    <a:pt x="1548" y="298"/>
                  </a:cubicBezTo>
                  <a:cubicBezTo>
                    <a:pt x="1548" y="552"/>
                    <a:pt x="1548" y="552"/>
                    <a:pt x="1548" y="552"/>
                  </a:cubicBezTo>
                  <a:cubicBezTo>
                    <a:pt x="1621" y="552"/>
                    <a:pt x="1621" y="552"/>
                    <a:pt x="1621" y="552"/>
                  </a:cubicBezTo>
                  <a:cubicBezTo>
                    <a:pt x="1621" y="337"/>
                    <a:pt x="1621" y="337"/>
                    <a:pt x="1621" y="337"/>
                  </a:cubicBezTo>
                  <a:cubicBezTo>
                    <a:pt x="1621" y="320"/>
                    <a:pt x="1621" y="278"/>
                    <a:pt x="1637" y="255"/>
                  </a:cubicBezTo>
                  <a:cubicBezTo>
                    <a:pt x="1656" y="228"/>
                    <a:pt x="1687" y="213"/>
                    <a:pt x="1719" y="214"/>
                  </a:cubicBezTo>
                  <a:cubicBezTo>
                    <a:pt x="1748" y="213"/>
                    <a:pt x="1775" y="225"/>
                    <a:pt x="1792" y="248"/>
                  </a:cubicBezTo>
                  <a:cubicBezTo>
                    <a:pt x="1799" y="258"/>
                    <a:pt x="1805" y="272"/>
                    <a:pt x="1805" y="306"/>
                  </a:cubicBezTo>
                  <a:cubicBezTo>
                    <a:pt x="1805" y="552"/>
                    <a:pt x="1805" y="552"/>
                    <a:pt x="1805" y="552"/>
                  </a:cubicBezTo>
                  <a:cubicBezTo>
                    <a:pt x="1878" y="552"/>
                    <a:pt x="1878" y="552"/>
                    <a:pt x="1878" y="552"/>
                  </a:cubicBezTo>
                  <a:cubicBezTo>
                    <a:pt x="1878" y="294"/>
                    <a:pt x="1878" y="294"/>
                    <a:pt x="1878" y="294"/>
                  </a:cubicBezTo>
                  <a:cubicBezTo>
                    <a:pt x="1878" y="181"/>
                    <a:pt x="1792" y="158"/>
                    <a:pt x="1737" y="158"/>
                  </a:cubicBezTo>
                  <a:cubicBezTo>
                    <a:pt x="1653" y="158"/>
                    <a:pt x="1621" y="209"/>
                    <a:pt x="1608" y="230"/>
                  </a:cubicBezTo>
                  <a:cubicBezTo>
                    <a:pt x="1595" y="202"/>
                    <a:pt x="1568" y="158"/>
                    <a:pt x="1483" y="158"/>
                  </a:cubicBezTo>
                  <a:cubicBezTo>
                    <a:pt x="1433" y="155"/>
                    <a:pt x="1386" y="181"/>
                    <a:pt x="1361" y="224"/>
                  </a:cubicBezTo>
                  <a:cubicBezTo>
                    <a:pt x="1361" y="168"/>
                    <a:pt x="1361" y="168"/>
                    <a:pt x="1361" y="168"/>
                  </a:cubicBezTo>
                  <a:cubicBezTo>
                    <a:pt x="1289" y="168"/>
                    <a:pt x="1289" y="168"/>
                    <a:pt x="1289" y="168"/>
                  </a:cubicBezTo>
                  <a:cubicBezTo>
                    <a:pt x="1290" y="219"/>
                    <a:pt x="1290" y="219"/>
                    <a:pt x="1290" y="219"/>
                  </a:cubicBezTo>
                  <a:lnTo>
                    <a:pt x="1290" y="552"/>
                  </a:lnTo>
                  <a:close/>
                  <a:moveTo>
                    <a:pt x="2311" y="552"/>
                  </a:moveTo>
                  <a:cubicBezTo>
                    <a:pt x="2308" y="520"/>
                    <a:pt x="2305" y="488"/>
                    <a:pt x="2305" y="456"/>
                  </a:cubicBezTo>
                  <a:cubicBezTo>
                    <a:pt x="2308" y="272"/>
                    <a:pt x="2308" y="272"/>
                    <a:pt x="2308" y="272"/>
                  </a:cubicBezTo>
                  <a:cubicBezTo>
                    <a:pt x="2309" y="252"/>
                    <a:pt x="2305" y="231"/>
                    <a:pt x="2295" y="213"/>
                  </a:cubicBezTo>
                  <a:cubicBezTo>
                    <a:pt x="2275" y="174"/>
                    <a:pt x="2215" y="157"/>
                    <a:pt x="2159" y="157"/>
                  </a:cubicBezTo>
                  <a:cubicBezTo>
                    <a:pt x="2119" y="157"/>
                    <a:pt x="2065" y="166"/>
                    <a:pt x="2035" y="198"/>
                  </a:cubicBezTo>
                  <a:cubicBezTo>
                    <a:pt x="2019" y="219"/>
                    <a:pt x="2010" y="244"/>
                    <a:pt x="2009" y="271"/>
                  </a:cubicBezTo>
                  <a:cubicBezTo>
                    <a:pt x="2081" y="271"/>
                    <a:pt x="2081" y="271"/>
                    <a:pt x="2081" y="271"/>
                  </a:cubicBezTo>
                  <a:cubicBezTo>
                    <a:pt x="2081" y="255"/>
                    <a:pt x="2085" y="206"/>
                    <a:pt x="2158" y="206"/>
                  </a:cubicBezTo>
                  <a:cubicBezTo>
                    <a:pt x="2178" y="206"/>
                    <a:pt x="2210" y="212"/>
                    <a:pt x="2224" y="231"/>
                  </a:cubicBezTo>
                  <a:cubicBezTo>
                    <a:pt x="2238" y="248"/>
                    <a:pt x="2238" y="268"/>
                    <a:pt x="2238" y="316"/>
                  </a:cubicBezTo>
                  <a:cubicBezTo>
                    <a:pt x="2216" y="314"/>
                    <a:pt x="2204" y="313"/>
                    <a:pt x="2186" y="313"/>
                  </a:cubicBezTo>
                  <a:cubicBezTo>
                    <a:pt x="2155" y="313"/>
                    <a:pt x="2094" y="316"/>
                    <a:pt x="2053" y="339"/>
                  </a:cubicBezTo>
                  <a:cubicBezTo>
                    <a:pt x="2011" y="361"/>
                    <a:pt x="1986" y="404"/>
                    <a:pt x="1986" y="451"/>
                  </a:cubicBezTo>
                  <a:cubicBezTo>
                    <a:pt x="1986" y="514"/>
                    <a:pt x="2033" y="564"/>
                    <a:pt x="2121" y="564"/>
                  </a:cubicBezTo>
                  <a:cubicBezTo>
                    <a:pt x="2171" y="567"/>
                    <a:pt x="2218" y="539"/>
                    <a:pt x="2239" y="495"/>
                  </a:cubicBezTo>
                  <a:cubicBezTo>
                    <a:pt x="2239" y="514"/>
                    <a:pt x="2241" y="533"/>
                    <a:pt x="2246" y="552"/>
                  </a:cubicBezTo>
                  <a:lnTo>
                    <a:pt x="2311" y="552"/>
                  </a:lnTo>
                  <a:close/>
                  <a:moveTo>
                    <a:pt x="2238" y="365"/>
                  </a:moveTo>
                  <a:cubicBezTo>
                    <a:pt x="2236" y="419"/>
                    <a:pt x="2236" y="440"/>
                    <a:pt x="2220" y="466"/>
                  </a:cubicBezTo>
                  <a:cubicBezTo>
                    <a:pt x="2202" y="494"/>
                    <a:pt x="2170" y="509"/>
                    <a:pt x="2138" y="508"/>
                  </a:cubicBezTo>
                  <a:cubicBezTo>
                    <a:pt x="2074" y="508"/>
                    <a:pt x="2058" y="465"/>
                    <a:pt x="2058" y="441"/>
                  </a:cubicBezTo>
                  <a:cubicBezTo>
                    <a:pt x="2058" y="363"/>
                    <a:pt x="2168" y="363"/>
                    <a:pt x="2197" y="363"/>
                  </a:cubicBezTo>
                  <a:cubicBezTo>
                    <a:pt x="2210" y="363"/>
                    <a:pt x="2224" y="364"/>
                    <a:pt x="2238" y="365"/>
                  </a:cubicBezTo>
                  <a:close/>
                  <a:moveTo>
                    <a:pt x="2439" y="552"/>
                  </a:moveTo>
                  <a:cubicBezTo>
                    <a:pt x="2511" y="552"/>
                    <a:pt x="2511" y="552"/>
                    <a:pt x="2511" y="552"/>
                  </a:cubicBezTo>
                  <a:cubicBezTo>
                    <a:pt x="2511" y="1"/>
                    <a:pt x="2511" y="1"/>
                    <a:pt x="2511" y="1"/>
                  </a:cubicBezTo>
                  <a:cubicBezTo>
                    <a:pt x="2439" y="1"/>
                    <a:pt x="2439" y="1"/>
                    <a:pt x="2439" y="1"/>
                  </a:cubicBezTo>
                  <a:lnTo>
                    <a:pt x="2439" y="552"/>
                  </a:lnTo>
                  <a:close/>
                  <a:moveTo>
                    <a:pt x="2862" y="0"/>
                  </a:moveTo>
                  <a:cubicBezTo>
                    <a:pt x="2862" y="552"/>
                    <a:pt x="2862" y="552"/>
                    <a:pt x="2862" y="552"/>
                  </a:cubicBezTo>
                  <a:cubicBezTo>
                    <a:pt x="2939" y="552"/>
                    <a:pt x="2939" y="552"/>
                    <a:pt x="2939" y="552"/>
                  </a:cubicBezTo>
                  <a:cubicBezTo>
                    <a:pt x="2939" y="303"/>
                    <a:pt x="2939" y="303"/>
                    <a:pt x="2939" y="303"/>
                  </a:cubicBezTo>
                  <a:cubicBezTo>
                    <a:pt x="3201" y="303"/>
                    <a:pt x="3201" y="303"/>
                    <a:pt x="3201" y="303"/>
                  </a:cubicBezTo>
                  <a:cubicBezTo>
                    <a:pt x="3201" y="552"/>
                    <a:pt x="3201" y="552"/>
                    <a:pt x="3201" y="552"/>
                  </a:cubicBezTo>
                  <a:cubicBezTo>
                    <a:pt x="3277" y="552"/>
                    <a:pt x="3277" y="552"/>
                    <a:pt x="3277" y="552"/>
                  </a:cubicBezTo>
                  <a:cubicBezTo>
                    <a:pt x="3277" y="0"/>
                    <a:pt x="3277" y="0"/>
                    <a:pt x="3277" y="0"/>
                  </a:cubicBezTo>
                  <a:cubicBezTo>
                    <a:pt x="3201" y="0"/>
                    <a:pt x="3201" y="0"/>
                    <a:pt x="3201" y="0"/>
                  </a:cubicBezTo>
                  <a:cubicBezTo>
                    <a:pt x="3201" y="237"/>
                    <a:pt x="3201" y="237"/>
                    <a:pt x="3201" y="237"/>
                  </a:cubicBezTo>
                  <a:cubicBezTo>
                    <a:pt x="2939" y="237"/>
                    <a:pt x="2939" y="237"/>
                    <a:pt x="2939" y="237"/>
                  </a:cubicBezTo>
                  <a:cubicBezTo>
                    <a:pt x="2939" y="0"/>
                    <a:pt x="2939" y="0"/>
                    <a:pt x="2939" y="0"/>
                  </a:cubicBezTo>
                  <a:lnTo>
                    <a:pt x="2862" y="0"/>
                  </a:lnTo>
                  <a:close/>
                  <a:moveTo>
                    <a:pt x="3734" y="373"/>
                  </a:moveTo>
                  <a:cubicBezTo>
                    <a:pt x="3735" y="310"/>
                    <a:pt x="3739" y="158"/>
                    <a:pt x="3567" y="158"/>
                  </a:cubicBezTo>
                  <a:cubicBezTo>
                    <a:pt x="3530" y="157"/>
                    <a:pt x="3494" y="167"/>
                    <a:pt x="3462" y="187"/>
                  </a:cubicBezTo>
                  <a:cubicBezTo>
                    <a:pt x="3402" y="229"/>
                    <a:pt x="3387" y="291"/>
                    <a:pt x="3387" y="367"/>
                  </a:cubicBezTo>
                  <a:cubicBezTo>
                    <a:pt x="3387" y="488"/>
                    <a:pt x="3444" y="563"/>
                    <a:pt x="3565" y="563"/>
                  </a:cubicBezTo>
                  <a:cubicBezTo>
                    <a:pt x="3642" y="563"/>
                    <a:pt x="3680" y="531"/>
                    <a:pt x="3697" y="512"/>
                  </a:cubicBezTo>
                  <a:cubicBezTo>
                    <a:pt x="3717" y="490"/>
                    <a:pt x="3728" y="462"/>
                    <a:pt x="3730" y="432"/>
                  </a:cubicBezTo>
                  <a:cubicBezTo>
                    <a:pt x="3658" y="432"/>
                    <a:pt x="3658" y="432"/>
                    <a:pt x="3658" y="432"/>
                  </a:cubicBezTo>
                  <a:cubicBezTo>
                    <a:pt x="3652" y="487"/>
                    <a:pt x="3614" y="511"/>
                    <a:pt x="3568" y="511"/>
                  </a:cubicBezTo>
                  <a:cubicBezTo>
                    <a:pt x="3489" y="511"/>
                    <a:pt x="3456" y="452"/>
                    <a:pt x="3458" y="373"/>
                  </a:cubicBezTo>
                  <a:lnTo>
                    <a:pt x="3734" y="373"/>
                  </a:lnTo>
                  <a:close/>
                  <a:moveTo>
                    <a:pt x="3461" y="323"/>
                  </a:moveTo>
                  <a:cubicBezTo>
                    <a:pt x="3462" y="238"/>
                    <a:pt x="3519" y="210"/>
                    <a:pt x="3565" y="210"/>
                  </a:cubicBezTo>
                  <a:cubicBezTo>
                    <a:pt x="3654" y="210"/>
                    <a:pt x="3661" y="286"/>
                    <a:pt x="3660" y="323"/>
                  </a:cubicBezTo>
                  <a:lnTo>
                    <a:pt x="3461" y="323"/>
                  </a:lnTo>
                  <a:close/>
                  <a:moveTo>
                    <a:pt x="4138" y="552"/>
                  </a:moveTo>
                  <a:cubicBezTo>
                    <a:pt x="4134" y="520"/>
                    <a:pt x="4132" y="488"/>
                    <a:pt x="4132" y="456"/>
                  </a:cubicBezTo>
                  <a:cubicBezTo>
                    <a:pt x="4135" y="272"/>
                    <a:pt x="4135" y="272"/>
                    <a:pt x="4135" y="272"/>
                  </a:cubicBezTo>
                  <a:cubicBezTo>
                    <a:pt x="4136" y="252"/>
                    <a:pt x="4131" y="231"/>
                    <a:pt x="4122" y="213"/>
                  </a:cubicBezTo>
                  <a:cubicBezTo>
                    <a:pt x="4101" y="174"/>
                    <a:pt x="4042" y="157"/>
                    <a:pt x="3986" y="157"/>
                  </a:cubicBezTo>
                  <a:cubicBezTo>
                    <a:pt x="3945" y="157"/>
                    <a:pt x="3891" y="166"/>
                    <a:pt x="3862" y="198"/>
                  </a:cubicBezTo>
                  <a:cubicBezTo>
                    <a:pt x="3845" y="219"/>
                    <a:pt x="3836" y="244"/>
                    <a:pt x="3835" y="271"/>
                  </a:cubicBezTo>
                  <a:cubicBezTo>
                    <a:pt x="3907" y="271"/>
                    <a:pt x="3907" y="271"/>
                    <a:pt x="3907" y="271"/>
                  </a:cubicBezTo>
                  <a:cubicBezTo>
                    <a:pt x="3908" y="255"/>
                    <a:pt x="3912" y="206"/>
                    <a:pt x="3984" y="206"/>
                  </a:cubicBezTo>
                  <a:cubicBezTo>
                    <a:pt x="4005" y="206"/>
                    <a:pt x="4036" y="212"/>
                    <a:pt x="4051" y="231"/>
                  </a:cubicBezTo>
                  <a:cubicBezTo>
                    <a:pt x="4064" y="248"/>
                    <a:pt x="4064" y="268"/>
                    <a:pt x="4064" y="316"/>
                  </a:cubicBezTo>
                  <a:cubicBezTo>
                    <a:pt x="4042" y="314"/>
                    <a:pt x="4031" y="313"/>
                    <a:pt x="4012" y="313"/>
                  </a:cubicBezTo>
                  <a:cubicBezTo>
                    <a:pt x="3982" y="313"/>
                    <a:pt x="3921" y="316"/>
                    <a:pt x="3880" y="339"/>
                  </a:cubicBezTo>
                  <a:cubicBezTo>
                    <a:pt x="3838" y="361"/>
                    <a:pt x="3812" y="404"/>
                    <a:pt x="3812" y="451"/>
                  </a:cubicBezTo>
                  <a:cubicBezTo>
                    <a:pt x="3812" y="514"/>
                    <a:pt x="3860" y="564"/>
                    <a:pt x="3948" y="564"/>
                  </a:cubicBezTo>
                  <a:cubicBezTo>
                    <a:pt x="3997" y="567"/>
                    <a:pt x="4044" y="539"/>
                    <a:pt x="4066" y="495"/>
                  </a:cubicBezTo>
                  <a:cubicBezTo>
                    <a:pt x="4066" y="514"/>
                    <a:pt x="4068" y="533"/>
                    <a:pt x="4073" y="552"/>
                  </a:cubicBezTo>
                  <a:lnTo>
                    <a:pt x="4138" y="552"/>
                  </a:lnTo>
                  <a:close/>
                  <a:moveTo>
                    <a:pt x="4064" y="365"/>
                  </a:moveTo>
                  <a:cubicBezTo>
                    <a:pt x="4063" y="419"/>
                    <a:pt x="4062" y="440"/>
                    <a:pt x="4046" y="466"/>
                  </a:cubicBezTo>
                  <a:cubicBezTo>
                    <a:pt x="4028" y="494"/>
                    <a:pt x="3997" y="509"/>
                    <a:pt x="3964" y="508"/>
                  </a:cubicBezTo>
                  <a:cubicBezTo>
                    <a:pt x="3900" y="508"/>
                    <a:pt x="3885" y="465"/>
                    <a:pt x="3885" y="441"/>
                  </a:cubicBezTo>
                  <a:cubicBezTo>
                    <a:pt x="3885" y="363"/>
                    <a:pt x="3994" y="363"/>
                    <a:pt x="4023" y="363"/>
                  </a:cubicBezTo>
                  <a:cubicBezTo>
                    <a:pt x="4037" y="363"/>
                    <a:pt x="4051" y="364"/>
                    <a:pt x="4064" y="365"/>
                  </a:cubicBezTo>
                  <a:close/>
                  <a:moveTo>
                    <a:pt x="4256" y="552"/>
                  </a:moveTo>
                  <a:cubicBezTo>
                    <a:pt x="4328" y="552"/>
                    <a:pt x="4328" y="552"/>
                    <a:pt x="4328" y="552"/>
                  </a:cubicBezTo>
                  <a:cubicBezTo>
                    <a:pt x="4328" y="1"/>
                    <a:pt x="4328" y="1"/>
                    <a:pt x="4328" y="1"/>
                  </a:cubicBezTo>
                  <a:cubicBezTo>
                    <a:pt x="4256" y="1"/>
                    <a:pt x="4256" y="1"/>
                    <a:pt x="4256" y="1"/>
                  </a:cubicBezTo>
                  <a:lnTo>
                    <a:pt x="4256" y="552"/>
                  </a:lnTo>
                  <a:close/>
                  <a:moveTo>
                    <a:pt x="4399" y="219"/>
                  </a:moveTo>
                  <a:cubicBezTo>
                    <a:pt x="4467" y="219"/>
                    <a:pt x="4467" y="219"/>
                    <a:pt x="4467" y="219"/>
                  </a:cubicBezTo>
                  <a:cubicBezTo>
                    <a:pt x="4467" y="475"/>
                    <a:pt x="4467" y="475"/>
                    <a:pt x="4467" y="475"/>
                  </a:cubicBezTo>
                  <a:cubicBezTo>
                    <a:pt x="4467" y="538"/>
                    <a:pt x="4499" y="557"/>
                    <a:pt x="4564" y="557"/>
                  </a:cubicBezTo>
                  <a:cubicBezTo>
                    <a:pt x="4584" y="557"/>
                    <a:pt x="4604" y="556"/>
                    <a:pt x="4624" y="553"/>
                  </a:cubicBezTo>
                  <a:cubicBezTo>
                    <a:pt x="4624" y="497"/>
                    <a:pt x="4624" y="497"/>
                    <a:pt x="4624" y="497"/>
                  </a:cubicBezTo>
                  <a:cubicBezTo>
                    <a:pt x="4613" y="499"/>
                    <a:pt x="4601" y="501"/>
                    <a:pt x="4589" y="501"/>
                  </a:cubicBezTo>
                  <a:cubicBezTo>
                    <a:pt x="4538" y="501"/>
                    <a:pt x="4538" y="469"/>
                    <a:pt x="4538" y="449"/>
                  </a:cubicBezTo>
                  <a:cubicBezTo>
                    <a:pt x="4538" y="219"/>
                    <a:pt x="4538" y="219"/>
                    <a:pt x="4538" y="219"/>
                  </a:cubicBezTo>
                  <a:cubicBezTo>
                    <a:pt x="4624" y="219"/>
                    <a:pt x="4624" y="219"/>
                    <a:pt x="4624" y="219"/>
                  </a:cubicBezTo>
                  <a:cubicBezTo>
                    <a:pt x="4624" y="167"/>
                    <a:pt x="4624" y="167"/>
                    <a:pt x="4624" y="167"/>
                  </a:cubicBezTo>
                  <a:cubicBezTo>
                    <a:pt x="4538" y="167"/>
                    <a:pt x="4538" y="167"/>
                    <a:pt x="4538" y="167"/>
                  </a:cubicBezTo>
                  <a:cubicBezTo>
                    <a:pt x="4538" y="64"/>
                    <a:pt x="4538" y="64"/>
                    <a:pt x="4538" y="64"/>
                  </a:cubicBezTo>
                  <a:cubicBezTo>
                    <a:pt x="4467" y="87"/>
                    <a:pt x="4467" y="87"/>
                    <a:pt x="4467" y="87"/>
                  </a:cubicBezTo>
                  <a:cubicBezTo>
                    <a:pt x="4467" y="167"/>
                    <a:pt x="4467" y="167"/>
                    <a:pt x="4467" y="167"/>
                  </a:cubicBezTo>
                  <a:cubicBezTo>
                    <a:pt x="4399" y="167"/>
                    <a:pt x="4399" y="167"/>
                    <a:pt x="4399" y="167"/>
                  </a:cubicBezTo>
                  <a:lnTo>
                    <a:pt x="4399" y="219"/>
                  </a:lnTo>
                  <a:close/>
                  <a:moveTo>
                    <a:pt x="4713" y="552"/>
                  </a:moveTo>
                  <a:cubicBezTo>
                    <a:pt x="4785" y="552"/>
                    <a:pt x="4785" y="552"/>
                    <a:pt x="4785" y="552"/>
                  </a:cubicBezTo>
                  <a:cubicBezTo>
                    <a:pt x="4785" y="349"/>
                    <a:pt x="4785" y="349"/>
                    <a:pt x="4785" y="349"/>
                  </a:cubicBezTo>
                  <a:cubicBezTo>
                    <a:pt x="4785" y="325"/>
                    <a:pt x="4785" y="289"/>
                    <a:pt x="4797" y="268"/>
                  </a:cubicBezTo>
                  <a:cubicBezTo>
                    <a:pt x="4815" y="235"/>
                    <a:pt x="4850" y="215"/>
                    <a:pt x="4888" y="216"/>
                  </a:cubicBezTo>
                  <a:cubicBezTo>
                    <a:pt x="4970" y="216"/>
                    <a:pt x="4970" y="291"/>
                    <a:pt x="4970" y="325"/>
                  </a:cubicBezTo>
                  <a:cubicBezTo>
                    <a:pt x="4970" y="552"/>
                    <a:pt x="4970" y="552"/>
                    <a:pt x="4970" y="552"/>
                  </a:cubicBezTo>
                  <a:cubicBezTo>
                    <a:pt x="5043" y="552"/>
                    <a:pt x="5043" y="552"/>
                    <a:pt x="5043" y="552"/>
                  </a:cubicBezTo>
                  <a:cubicBezTo>
                    <a:pt x="5043" y="312"/>
                    <a:pt x="5043" y="312"/>
                    <a:pt x="5043" y="312"/>
                  </a:cubicBezTo>
                  <a:cubicBezTo>
                    <a:pt x="5043" y="256"/>
                    <a:pt x="5038" y="238"/>
                    <a:pt x="5030" y="222"/>
                  </a:cubicBezTo>
                  <a:cubicBezTo>
                    <a:pt x="5008" y="176"/>
                    <a:pt x="4950" y="161"/>
                    <a:pt x="4910" y="161"/>
                  </a:cubicBezTo>
                  <a:cubicBezTo>
                    <a:pt x="4856" y="161"/>
                    <a:pt x="4809" y="184"/>
                    <a:pt x="4785" y="225"/>
                  </a:cubicBezTo>
                  <a:cubicBezTo>
                    <a:pt x="4785" y="1"/>
                    <a:pt x="4785" y="1"/>
                    <a:pt x="4785" y="1"/>
                  </a:cubicBezTo>
                  <a:cubicBezTo>
                    <a:pt x="4713" y="1"/>
                    <a:pt x="4713" y="1"/>
                    <a:pt x="4713" y="1"/>
                  </a:cubicBezTo>
                  <a:lnTo>
                    <a:pt x="4713" y="552"/>
                  </a:lnTo>
                  <a:close/>
                </a:path>
              </a:pathLst>
            </a:custGeom>
            <a:solidFill>
              <a:srgbClr val="3742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40" name="Freeform 7">
              <a:extLst>
                <a:ext uri="{FF2B5EF4-FFF2-40B4-BE49-F238E27FC236}">
                  <a16:creationId xmlns:a16="http://schemas.microsoft.com/office/drawing/2014/main" id="{F3E8129E-98B5-484F-B245-64E39BAE1230}"/>
                </a:ext>
              </a:extLst>
            </p:cNvPr>
            <p:cNvSpPr>
              <a:spLocks/>
            </p:cNvSpPr>
            <p:nvPr/>
          </p:nvSpPr>
          <p:spPr bwMode="auto">
            <a:xfrm>
              <a:off x="7081105" y="5699353"/>
              <a:ext cx="244817" cy="236388"/>
            </a:xfrm>
            <a:custGeom>
              <a:avLst/>
              <a:gdLst>
                <a:gd name="T0" fmla="*/ 319 w 639"/>
                <a:gd name="T1" fmla="*/ 313 h 617"/>
                <a:gd name="T2" fmla="*/ 195 w 639"/>
                <a:gd name="T3" fmla="*/ 0 h 617"/>
                <a:gd name="T4" fmla="*/ 0 w 639"/>
                <a:gd name="T5" fmla="*/ 0 h 617"/>
                <a:gd name="T6" fmla="*/ 0 w 639"/>
                <a:gd name="T7" fmla="*/ 610 h 617"/>
                <a:gd name="T8" fmla="*/ 131 w 639"/>
                <a:gd name="T9" fmla="*/ 610 h 617"/>
                <a:gd name="T10" fmla="*/ 131 w 639"/>
                <a:gd name="T11" fmla="*/ 177 h 617"/>
                <a:gd name="T12" fmla="*/ 319 w 639"/>
                <a:gd name="T13" fmla="*/ 617 h 617"/>
                <a:gd name="T14" fmla="*/ 319 w 639"/>
                <a:gd name="T15" fmla="*/ 617 h 617"/>
                <a:gd name="T16" fmla="*/ 508 w 639"/>
                <a:gd name="T17" fmla="*/ 177 h 617"/>
                <a:gd name="T18" fmla="*/ 508 w 639"/>
                <a:gd name="T19" fmla="*/ 610 h 617"/>
                <a:gd name="T20" fmla="*/ 639 w 639"/>
                <a:gd name="T21" fmla="*/ 610 h 617"/>
                <a:gd name="T22" fmla="*/ 639 w 639"/>
                <a:gd name="T23" fmla="*/ 0 h 617"/>
                <a:gd name="T24" fmla="*/ 445 w 639"/>
                <a:gd name="T25" fmla="*/ 0 h 617"/>
                <a:gd name="T26" fmla="*/ 319 w 639"/>
                <a:gd name="T27" fmla="*/ 313 h 6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639" h="617">
                  <a:moveTo>
                    <a:pt x="319" y="313"/>
                  </a:moveTo>
                  <a:lnTo>
                    <a:pt x="195" y="0"/>
                  </a:lnTo>
                  <a:lnTo>
                    <a:pt x="0" y="0"/>
                  </a:lnTo>
                  <a:lnTo>
                    <a:pt x="0" y="610"/>
                  </a:lnTo>
                  <a:lnTo>
                    <a:pt x="131" y="610"/>
                  </a:lnTo>
                  <a:lnTo>
                    <a:pt x="131" y="177"/>
                  </a:lnTo>
                  <a:lnTo>
                    <a:pt x="319" y="617"/>
                  </a:lnTo>
                  <a:lnTo>
                    <a:pt x="319" y="617"/>
                  </a:lnTo>
                  <a:lnTo>
                    <a:pt x="508" y="177"/>
                  </a:lnTo>
                  <a:lnTo>
                    <a:pt x="508" y="610"/>
                  </a:lnTo>
                  <a:lnTo>
                    <a:pt x="639" y="610"/>
                  </a:lnTo>
                  <a:lnTo>
                    <a:pt x="639" y="0"/>
                  </a:lnTo>
                  <a:lnTo>
                    <a:pt x="445" y="0"/>
                  </a:lnTo>
                  <a:lnTo>
                    <a:pt x="319" y="313"/>
                  </a:lnTo>
                  <a:close/>
                </a:path>
              </a:pathLst>
            </a:custGeom>
            <a:solidFill>
              <a:srgbClr val="3742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41" name="Freeform 8">
              <a:extLst>
                <a:ext uri="{FF2B5EF4-FFF2-40B4-BE49-F238E27FC236}">
                  <a16:creationId xmlns:a16="http://schemas.microsoft.com/office/drawing/2014/main" id="{186A6AE1-0E4C-4606-A497-0576E623271C}"/>
                </a:ext>
              </a:extLst>
            </p:cNvPr>
            <p:cNvSpPr>
              <a:spLocks/>
            </p:cNvSpPr>
            <p:nvPr/>
          </p:nvSpPr>
          <p:spPr bwMode="auto">
            <a:xfrm>
              <a:off x="7343162" y="5695521"/>
              <a:ext cx="180069" cy="246349"/>
            </a:xfrm>
            <a:custGeom>
              <a:avLst/>
              <a:gdLst>
                <a:gd name="T0" fmla="*/ 8 w 889"/>
                <a:gd name="T1" fmla="*/ 811 h 1217"/>
                <a:gd name="T2" fmla="*/ 423 w 889"/>
                <a:gd name="T3" fmla="*/ 1211 h 1217"/>
                <a:gd name="T4" fmla="*/ 889 w 889"/>
                <a:gd name="T5" fmla="*/ 850 h 1217"/>
                <a:gd name="T6" fmla="*/ 482 w 889"/>
                <a:gd name="T7" fmla="*/ 497 h 1217"/>
                <a:gd name="T8" fmla="*/ 284 w 889"/>
                <a:gd name="T9" fmla="*/ 336 h 1217"/>
                <a:gd name="T10" fmla="*/ 457 w 889"/>
                <a:gd name="T11" fmla="*/ 190 h 1217"/>
                <a:gd name="T12" fmla="*/ 635 w 889"/>
                <a:gd name="T13" fmla="*/ 361 h 1217"/>
                <a:gd name="T14" fmla="*/ 860 w 889"/>
                <a:gd name="T15" fmla="*/ 361 h 1217"/>
                <a:gd name="T16" fmla="*/ 475 w 889"/>
                <a:gd name="T17" fmla="*/ 0 h 1217"/>
                <a:gd name="T18" fmla="*/ 39 w 889"/>
                <a:gd name="T19" fmla="*/ 358 h 1217"/>
                <a:gd name="T20" fmla="*/ 395 w 889"/>
                <a:gd name="T21" fmla="*/ 702 h 1217"/>
                <a:gd name="T22" fmla="*/ 644 w 889"/>
                <a:gd name="T23" fmla="*/ 869 h 1217"/>
                <a:gd name="T24" fmla="*/ 426 w 889"/>
                <a:gd name="T25" fmla="*/ 1023 h 1217"/>
                <a:gd name="T26" fmla="*/ 245 w 889"/>
                <a:gd name="T27" fmla="*/ 811 h 1217"/>
                <a:gd name="T28" fmla="*/ 8 w 889"/>
                <a:gd name="T29" fmla="*/ 811 h 12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889" h="1217">
                  <a:moveTo>
                    <a:pt x="8" y="811"/>
                  </a:moveTo>
                  <a:cubicBezTo>
                    <a:pt x="0" y="1099"/>
                    <a:pt x="195" y="1206"/>
                    <a:pt x="423" y="1211"/>
                  </a:cubicBezTo>
                  <a:cubicBezTo>
                    <a:pt x="688" y="1217"/>
                    <a:pt x="889" y="1105"/>
                    <a:pt x="889" y="850"/>
                  </a:cubicBezTo>
                  <a:cubicBezTo>
                    <a:pt x="889" y="595"/>
                    <a:pt x="660" y="555"/>
                    <a:pt x="482" y="497"/>
                  </a:cubicBezTo>
                  <a:cubicBezTo>
                    <a:pt x="412" y="474"/>
                    <a:pt x="284" y="454"/>
                    <a:pt x="284" y="336"/>
                  </a:cubicBezTo>
                  <a:cubicBezTo>
                    <a:pt x="284" y="237"/>
                    <a:pt x="370" y="190"/>
                    <a:pt x="457" y="190"/>
                  </a:cubicBezTo>
                  <a:cubicBezTo>
                    <a:pt x="569" y="190"/>
                    <a:pt x="627" y="246"/>
                    <a:pt x="635" y="361"/>
                  </a:cubicBezTo>
                  <a:cubicBezTo>
                    <a:pt x="860" y="361"/>
                    <a:pt x="860" y="361"/>
                    <a:pt x="860" y="361"/>
                  </a:cubicBezTo>
                  <a:cubicBezTo>
                    <a:pt x="860" y="132"/>
                    <a:pt x="684" y="0"/>
                    <a:pt x="475" y="0"/>
                  </a:cubicBezTo>
                  <a:cubicBezTo>
                    <a:pt x="266" y="0"/>
                    <a:pt x="39" y="121"/>
                    <a:pt x="39" y="358"/>
                  </a:cubicBezTo>
                  <a:cubicBezTo>
                    <a:pt x="39" y="563"/>
                    <a:pt x="266" y="669"/>
                    <a:pt x="395" y="702"/>
                  </a:cubicBezTo>
                  <a:cubicBezTo>
                    <a:pt x="465" y="721"/>
                    <a:pt x="644" y="741"/>
                    <a:pt x="644" y="869"/>
                  </a:cubicBezTo>
                  <a:cubicBezTo>
                    <a:pt x="644" y="990"/>
                    <a:pt x="519" y="1023"/>
                    <a:pt x="426" y="1023"/>
                  </a:cubicBezTo>
                  <a:cubicBezTo>
                    <a:pt x="305" y="1023"/>
                    <a:pt x="234" y="939"/>
                    <a:pt x="245" y="811"/>
                  </a:cubicBezTo>
                  <a:lnTo>
                    <a:pt x="8" y="811"/>
                  </a:lnTo>
                  <a:close/>
                </a:path>
              </a:pathLst>
            </a:custGeom>
            <a:solidFill>
              <a:srgbClr val="3742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42" name="Freeform 9">
              <a:extLst>
                <a:ext uri="{FF2B5EF4-FFF2-40B4-BE49-F238E27FC236}">
                  <a16:creationId xmlns:a16="http://schemas.microsoft.com/office/drawing/2014/main" id="{F6B25F3F-029A-447E-B32A-BCF282B8A80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543919" y="5699353"/>
              <a:ext cx="199608" cy="233706"/>
            </a:xfrm>
            <a:custGeom>
              <a:avLst/>
              <a:gdLst>
                <a:gd name="T0" fmla="*/ 986 w 986"/>
                <a:gd name="T1" fmla="*/ 579 h 1155"/>
                <a:gd name="T2" fmla="*/ 369 w 986"/>
                <a:gd name="T3" fmla="*/ 0 h 1155"/>
                <a:gd name="T4" fmla="*/ 0 w 986"/>
                <a:gd name="T5" fmla="*/ 0 h 1155"/>
                <a:gd name="T6" fmla="*/ 0 w 986"/>
                <a:gd name="T7" fmla="*/ 1155 h 1155"/>
                <a:gd name="T8" fmla="*/ 369 w 986"/>
                <a:gd name="T9" fmla="*/ 1155 h 1155"/>
                <a:gd name="T10" fmla="*/ 986 w 986"/>
                <a:gd name="T11" fmla="*/ 579 h 1155"/>
                <a:gd name="T12" fmla="*/ 352 w 986"/>
                <a:gd name="T13" fmla="*/ 945 h 1155"/>
                <a:gd name="T14" fmla="*/ 250 w 986"/>
                <a:gd name="T15" fmla="*/ 945 h 1155"/>
                <a:gd name="T16" fmla="*/ 250 w 986"/>
                <a:gd name="T17" fmla="*/ 212 h 1155"/>
                <a:gd name="T18" fmla="*/ 352 w 986"/>
                <a:gd name="T19" fmla="*/ 212 h 1155"/>
                <a:gd name="T20" fmla="*/ 734 w 986"/>
                <a:gd name="T21" fmla="*/ 579 h 1155"/>
                <a:gd name="T22" fmla="*/ 352 w 986"/>
                <a:gd name="T23" fmla="*/ 945 h 1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86" h="1155">
                  <a:moveTo>
                    <a:pt x="986" y="579"/>
                  </a:moveTo>
                  <a:cubicBezTo>
                    <a:pt x="986" y="179"/>
                    <a:pt x="675" y="0"/>
                    <a:pt x="369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155"/>
                    <a:pt x="0" y="1155"/>
                    <a:pt x="0" y="1155"/>
                  </a:cubicBezTo>
                  <a:cubicBezTo>
                    <a:pt x="369" y="1155"/>
                    <a:pt x="369" y="1155"/>
                    <a:pt x="369" y="1155"/>
                  </a:cubicBezTo>
                  <a:cubicBezTo>
                    <a:pt x="675" y="1155"/>
                    <a:pt x="986" y="978"/>
                    <a:pt x="986" y="579"/>
                  </a:cubicBezTo>
                  <a:close/>
                  <a:moveTo>
                    <a:pt x="352" y="945"/>
                  </a:moveTo>
                  <a:cubicBezTo>
                    <a:pt x="250" y="945"/>
                    <a:pt x="250" y="945"/>
                    <a:pt x="250" y="945"/>
                  </a:cubicBezTo>
                  <a:cubicBezTo>
                    <a:pt x="250" y="212"/>
                    <a:pt x="250" y="212"/>
                    <a:pt x="250" y="212"/>
                  </a:cubicBezTo>
                  <a:cubicBezTo>
                    <a:pt x="352" y="212"/>
                    <a:pt x="352" y="212"/>
                    <a:pt x="352" y="212"/>
                  </a:cubicBezTo>
                  <a:cubicBezTo>
                    <a:pt x="633" y="212"/>
                    <a:pt x="734" y="396"/>
                    <a:pt x="734" y="579"/>
                  </a:cubicBezTo>
                  <a:cubicBezTo>
                    <a:pt x="734" y="762"/>
                    <a:pt x="633" y="945"/>
                    <a:pt x="352" y="945"/>
                  </a:cubicBezTo>
                  <a:close/>
                </a:path>
              </a:pathLst>
            </a:custGeom>
            <a:solidFill>
              <a:srgbClr val="3742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43" name="Freeform 10">
              <a:extLst>
                <a:ext uri="{FF2B5EF4-FFF2-40B4-BE49-F238E27FC236}">
                  <a16:creationId xmlns:a16="http://schemas.microsoft.com/office/drawing/2014/main" id="{67E79B53-AF14-431C-AEAC-E38B35E7C18A}"/>
                </a:ext>
              </a:extLst>
            </p:cNvPr>
            <p:cNvSpPr>
              <a:spLocks/>
            </p:cNvSpPr>
            <p:nvPr/>
          </p:nvSpPr>
          <p:spPr bwMode="auto">
            <a:xfrm>
              <a:off x="6502970" y="6267909"/>
              <a:ext cx="83138" cy="113022"/>
            </a:xfrm>
            <a:custGeom>
              <a:avLst/>
              <a:gdLst>
                <a:gd name="T0" fmla="*/ 217 w 217"/>
                <a:gd name="T1" fmla="*/ 0 h 295"/>
                <a:gd name="T2" fmla="*/ 217 w 217"/>
                <a:gd name="T3" fmla="*/ 32 h 295"/>
                <a:gd name="T4" fmla="*/ 127 w 217"/>
                <a:gd name="T5" fmla="*/ 32 h 295"/>
                <a:gd name="T6" fmla="*/ 127 w 217"/>
                <a:gd name="T7" fmla="*/ 295 h 295"/>
                <a:gd name="T8" fmla="*/ 90 w 217"/>
                <a:gd name="T9" fmla="*/ 295 h 295"/>
                <a:gd name="T10" fmla="*/ 90 w 217"/>
                <a:gd name="T11" fmla="*/ 32 h 295"/>
                <a:gd name="T12" fmla="*/ 0 w 217"/>
                <a:gd name="T13" fmla="*/ 32 h 295"/>
                <a:gd name="T14" fmla="*/ 0 w 217"/>
                <a:gd name="T15" fmla="*/ 0 h 295"/>
                <a:gd name="T16" fmla="*/ 217 w 217"/>
                <a:gd name="T17" fmla="*/ 0 h 2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7" h="295">
                  <a:moveTo>
                    <a:pt x="217" y="0"/>
                  </a:moveTo>
                  <a:lnTo>
                    <a:pt x="217" y="32"/>
                  </a:lnTo>
                  <a:lnTo>
                    <a:pt x="127" y="32"/>
                  </a:lnTo>
                  <a:lnTo>
                    <a:pt x="127" y="295"/>
                  </a:lnTo>
                  <a:lnTo>
                    <a:pt x="90" y="295"/>
                  </a:lnTo>
                  <a:lnTo>
                    <a:pt x="90" y="32"/>
                  </a:lnTo>
                  <a:lnTo>
                    <a:pt x="0" y="32"/>
                  </a:lnTo>
                  <a:lnTo>
                    <a:pt x="0" y="0"/>
                  </a:lnTo>
                  <a:lnTo>
                    <a:pt x="217" y="0"/>
                  </a:lnTo>
                  <a:close/>
                </a:path>
              </a:pathLst>
            </a:custGeom>
            <a:solidFill>
              <a:srgbClr val="0085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44" name="Freeform 11">
              <a:extLst>
                <a:ext uri="{FF2B5EF4-FFF2-40B4-BE49-F238E27FC236}">
                  <a16:creationId xmlns:a16="http://schemas.microsoft.com/office/drawing/2014/main" id="{485255AD-E3EA-4FFC-A4AC-5E25E7855FEF}"/>
                </a:ext>
              </a:extLst>
            </p:cNvPr>
            <p:cNvSpPr>
              <a:spLocks/>
            </p:cNvSpPr>
            <p:nvPr/>
          </p:nvSpPr>
          <p:spPr bwMode="auto">
            <a:xfrm>
              <a:off x="6597602" y="6267909"/>
              <a:ext cx="65514" cy="113022"/>
            </a:xfrm>
            <a:custGeom>
              <a:avLst/>
              <a:gdLst>
                <a:gd name="T0" fmla="*/ 0 w 323"/>
                <a:gd name="T1" fmla="*/ 558 h 558"/>
                <a:gd name="T2" fmla="*/ 0 w 323"/>
                <a:gd name="T3" fmla="*/ 0 h 558"/>
                <a:gd name="T4" fmla="*/ 68 w 323"/>
                <a:gd name="T5" fmla="*/ 0 h 558"/>
                <a:gd name="T6" fmla="*/ 68 w 323"/>
                <a:gd name="T7" fmla="*/ 227 h 558"/>
                <a:gd name="T8" fmla="*/ 188 w 323"/>
                <a:gd name="T9" fmla="*/ 165 h 558"/>
                <a:gd name="T10" fmla="*/ 289 w 323"/>
                <a:gd name="T11" fmla="*/ 204 h 558"/>
                <a:gd name="T12" fmla="*/ 323 w 323"/>
                <a:gd name="T13" fmla="*/ 317 h 558"/>
                <a:gd name="T14" fmla="*/ 323 w 323"/>
                <a:gd name="T15" fmla="*/ 558 h 558"/>
                <a:gd name="T16" fmla="*/ 255 w 323"/>
                <a:gd name="T17" fmla="*/ 558 h 558"/>
                <a:gd name="T18" fmla="*/ 255 w 323"/>
                <a:gd name="T19" fmla="*/ 325 h 558"/>
                <a:gd name="T20" fmla="*/ 254 w 323"/>
                <a:gd name="T21" fmla="*/ 298 h 558"/>
                <a:gd name="T22" fmla="*/ 245 w 323"/>
                <a:gd name="T23" fmla="*/ 264 h 558"/>
                <a:gd name="T24" fmla="*/ 220 w 323"/>
                <a:gd name="T25" fmla="*/ 236 h 558"/>
                <a:gd name="T26" fmla="*/ 170 w 323"/>
                <a:gd name="T27" fmla="*/ 224 h 558"/>
                <a:gd name="T28" fmla="*/ 69 w 323"/>
                <a:gd name="T29" fmla="*/ 309 h 558"/>
                <a:gd name="T30" fmla="*/ 68 w 323"/>
                <a:gd name="T31" fmla="*/ 325 h 558"/>
                <a:gd name="T32" fmla="*/ 68 w 323"/>
                <a:gd name="T33" fmla="*/ 558 h 558"/>
                <a:gd name="T34" fmla="*/ 0 w 323"/>
                <a:gd name="T35" fmla="*/ 558 h 5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23" h="558">
                  <a:moveTo>
                    <a:pt x="0" y="558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68" y="0"/>
                    <a:pt x="68" y="0"/>
                    <a:pt x="68" y="0"/>
                  </a:cubicBezTo>
                  <a:cubicBezTo>
                    <a:pt x="68" y="227"/>
                    <a:pt x="68" y="227"/>
                    <a:pt x="68" y="227"/>
                  </a:cubicBezTo>
                  <a:cubicBezTo>
                    <a:pt x="90" y="186"/>
                    <a:pt x="131" y="165"/>
                    <a:pt x="188" y="165"/>
                  </a:cubicBezTo>
                  <a:cubicBezTo>
                    <a:pt x="232" y="165"/>
                    <a:pt x="266" y="178"/>
                    <a:pt x="289" y="204"/>
                  </a:cubicBezTo>
                  <a:cubicBezTo>
                    <a:pt x="312" y="230"/>
                    <a:pt x="323" y="268"/>
                    <a:pt x="323" y="317"/>
                  </a:cubicBezTo>
                  <a:cubicBezTo>
                    <a:pt x="323" y="558"/>
                    <a:pt x="323" y="558"/>
                    <a:pt x="323" y="558"/>
                  </a:cubicBezTo>
                  <a:cubicBezTo>
                    <a:pt x="255" y="558"/>
                    <a:pt x="255" y="558"/>
                    <a:pt x="255" y="558"/>
                  </a:cubicBezTo>
                  <a:cubicBezTo>
                    <a:pt x="255" y="325"/>
                    <a:pt x="255" y="325"/>
                    <a:pt x="255" y="325"/>
                  </a:cubicBezTo>
                  <a:cubicBezTo>
                    <a:pt x="255" y="318"/>
                    <a:pt x="255" y="309"/>
                    <a:pt x="254" y="298"/>
                  </a:cubicBezTo>
                  <a:cubicBezTo>
                    <a:pt x="253" y="286"/>
                    <a:pt x="250" y="275"/>
                    <a:pt x="245" y="264"/>
                  </a:cubicBezTo>
                  <a:cubicBezTo>
                    <a:pt x="239" y="252"/>
                    <a:pt x="230" y="243"/>
                    <a:pt x="220" y="236"/>
                  </a:cubicBezTo>
                  <a:cubicBezTo>
                    <a:pt x="205" y="227"/>
                    <a:pt x="188" y="223"/>
                    <a:pt x="170" y="224"/>
                  </a:cubicBezTo>
                  <a:cubicBezTo>
                    <a:pt x="119" y="220"/>
                    <a:pt x="73" y="258"/>
                    <a:pt x="69" y="309"/>
                  </a:cubicBezTo>
                  <a:cubicBezTo>
                    <a:pt x="68" y="314"/>
                    <a:pt x="68" y="320"/>
                    <a:pt x="68" y="325"/>
                  </a:cubicBezTo>
                  <a:cubicBezTo>
                    <a:pt x="68" y="558"/>
                    <a:pt x="68" y="558"/>
                    <a:pt x="68" y="558"/>
                  </a:cubicBezTo>
                  <a:lnTo>
                    <a:pt x="0" y="558"/>
                  </a:lnTo>
                  <a:close/>
                </a:path>
              </a:pathLst>
            </a:custGeom>
            <a:solidFill>
              <a:srgbClr val="0085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45" name="Freeform 12">
              <a:extLst>
                <a:ext uri="{FF2B5EF4-FFF2-40B4-BE49-F238E27FC236}">
                  <a16:creationId xmlns:a16="http://schemas.microsoft.com/office/drawing/2014/main" id="{5EAD3DE8-206C-4A21-B550-C7BD1A8ACD7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676525" y="6301241"/>
              <a:ext cx="66664" cy="82372"/>
            </a:xfrm>
            <a:custGeom>
              <a:avLst/>
              <a:gdLst>
                <a:gd name="T0" fmla="*/ 183 w 328"/>
                <a:gd name="T1" fmla="*/ 404 h 407"/>
                <a:gd name="T2" fmla="*/ 48 w 328"/>
                <a:gd name="T3" fmla="*/ 353 h 407"/>
                <a:gd name="T4" fmla="*/ 0 w 328"/>
                <a:gd name="T5" fmla="*/ 200 h 407"/>
                <a:gd name="T6" fmla="*/ 44 w 328"/>
                <a:gd name="T7" fmla="*/ 52 h 407"/>
                <a:gd name="T8" fmla="*/ 171 w 328"/>
                <a:gd name="T9" fmla="*/ 0 h 407"/>
                <a:gd name="T10" fmla="*/ 288 w 328"/>
                <a:gd name="T11" fmla="*/ 44 h 407"/>
                <a:gd name="T12" fmla="*/ 328 w 328"/>
                <a:gd name="T13" fmla="*/ 175 h 407"/>
                <a:gd name="T14" fmla="*/ 328 w 328"/>
                <a:gd name="T15" fmla="*/ 226 h 407"/>
                <a:gd name="T16" fmla="*/ 69 w 328"/>
                <a:gd name="T17" fmla="*/ 226 h 407"/>
                <a:gd name="T18" fmla="*/ 101 w 328"/>
                <a:gd name="T19" fmla="*/ 313 h 407"/>
                <a:gd name="T20" fmla="*/ 192 w 328"/>
                <a:gd name="T21" fmla="*/ 347 h 407"/>
                <a:gd name="T22" fmla="*/ 249 w 328"/>
                <a:gd name="T23" fmla="*/ 338 h 407"/>
                <a:gd name="T24" fmla="*/ 296 w 328"/>
                <a:gd name="T25" fmla="*/ 314 h 407"/>
                <a:gd name="T26" fmla="*/ 323 w 328"/>
                <a:gd name="T27" fmla="*/ 361 h 407"/>
                <a:gd name="T28" fmla="*/ 183 w 328"/>
                <a:gd name="T29" fmla="*/ 404 h 407"/>
                <a:gd name="T30" fmla="*/ 170 w 328"/>
                <a:gd name="T31" fmla="*/ 56 h 407"/>
                <a:gd name="T32" fmla="*/ 95 w 328"/>
                <a:gd name="T33" fmla="*/ 90 h 407"/>
                <a:gd name="T34" fmla="*/ 69 w 328"/>
                <a:gd name="T35" fmla="*/ 172 h 407"/>
                <a:gd name="T36" fmla="*/ 261 w 328"/>
                <a:gd name="T37" fmla="*/ 172 h 407"/>
                <a:gd name="T38" fmla="*/ 252 w 328"/>
                <a:gd name="T39" fmla="*/ 114 h 407"/>
                <a:gd name="T40" fmla="*/ 224 w 328"/>
                <a:gd name="T41" fmla="*/ 72 h 407"/>
                <a:gd name="T42" fmla="*/ 170 w 328"/>
                <a:gd name="T43" fmla="*/ 56 h 4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28" h="407">
                  <a:moveTo>
                    <a:pt x="183" y="404"/>
                  </a:moveTo>
                  <a:cubicBezTo>
                    <a:pt x="125" y="404"/>
                    <a:pt x="80" y="387"/>
                    <a:pt x="48" y="353"/>
                  </a:cubicBezTo>
                  <a:cubicBezTo>
                    <a:pt x="16" y="319"/>
                    <a:pt x="0" y="268"/>
                    <a:pt x="0" y="200"/>
                  </a:cubicBezTo>
                  <a:cubicBezTo>
                    <a:pt x="0" y="136"/>
                    <a:pt x="15" y="87"/>
                    <a:pt x="44" y="52"/>
                  </a:cubicBezTo>
                  <a:cubicBezTo>
                    <a:pt x="73" y="18"/>
                    <a:pt x="115" y="0"/>
                    <a:pt x="171" y="0"/>
                  </a:cubicBezTo>
                  <a:cubicBezTo>
                    <a:pt x="222" y="0"/>
                    <a:pt x="261" y="15"/>
                    <a:pt x="288" y="44"/>
                  </a:cubicBezTo>
                  <a:cubicBezTo>
                    <a:pt x="314" y="73"/>
                    <a:pt x="328" y="117"/>
                    <a:pt x="328" y="175"/>
                  </a:cubicBezTo>
                  <a:cubicBezTo>
                    <a:pt x="328" y="226"/>
                    <a:pt x="328" y="226"/>
                    <a:pt x="328" y="226"/>
                  </a:cubicBezTo>
                  <a:cubicBezTo>
                    <a:pt x="69" y="226"/>
                    <a:pt x="69" y="226"/>
                    <a:pt x="69" y="226"/>
                  </a:cubicBezTo>
                  <a:cubicBezTo>
                    <a:pt x="71" y="257"/>
                    <a:pt x="82" y="288"/>
                    <a:pt x="101" y="313"/>
                  </a:cubicBezTo>
                  <a:cubicBezTo>
                    <a:pt x="119" y="336"/>
                    <a:pt x="149" y="348"/>
                    <a:pt x="192" y="347"/>
                  </a:cubicBezTo>
                  <a:cubicBezTo>
                    <a:pt x="211" y="348"/>
                    <a:pt x="231" y="345"/>
                    <a:pt x="249" y="338"/>
                  </a:cubicBezTo>
                  <a:cubicBezTo>
                    <a:pt x="266" y="332"/>
                    <a:pt x="281" y="324"/>
                    <a:pt x="296" y="314"/>
                  </a:cubicBezTo>
                  <a:cubicBezTo>
                    <a:pt x="323" y="361"/>
                    <a:pt x="323" y="361"/>
                    <a:pt x="323" y="361"/>
                  </a:cubicBezTo>
                  <a:cubicBezTo>
                    <a:pt x="283" y="391"/>
                    <a:pt x="233" y="407"/>
                    <a:pt x="183" y="404"/>
                  </a:cubicBezTo>
                  <a:close/>
                  <a:moveTo>
                    <a:pt x="170" y="56"/>
                  </a:moveTo>
                  <a:cubicBezTo>
                    <a:pt x="135" y="56"/>
                    <a:pt x="110" y="67"/>
                    <a:pt x="95" y="90"/>
                  </a:cubicBezTo>
                  <a:cubicBezTo>
                    <a:pt x="78" y="114"/>
                    <a:pt x="69" y="143"/>
                    <a:pt x="69" y="172"/>
                  </a:cubicBezTo>
                  <a:cubicBezTo>
                    <a:pt x="261" y="172"/>
                    <a:pt x="261" y="172"/>
                    <a:pt x="261" y="172"/>
                  </a:cubicBezTo>
                  <a:cubicBezTo>
                    <a:pt x="261" y="152"/>
                    <a:pt x="258" y="133"/>
                    <a:pt x="252" y="114"/>
                  </a:cubicBezTo>
                  <a:cubicBezTo>
                    <a:pt x="247" y="97"/>
                    <a:pt x="237" y="83"/>
                    <a:pt x="224" y="72"/>
                  </a:cubicBezTo>
                  <a:cubicBezTo>
                    <a:pt x="208" y="61"/>
                    <a:pt x="189" y="55"/>
                    <a:pt x="170" y="56"/>
                  </a:cubicBezTo>
                  <a:close/>
                </a:path>
              </a:pathLst>
            </a:custGeom>
            <a:solidFill>
              <a:srgbClr val="0085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46" name="Freeform 13">
              <a:extLst>
                <a:ext uri="{FF2B5EF4-FFF2-40B4-BE49-F238E27FC236}">
                  <a16:creationId xmlns:a16="http://schemas.microsoft.com/office/drawing/2014/main" id="{72EF09A0-DDAA-4F33-BCB0-F971B6AD14BC}"/>
                </a:ext>
              </a:extLst>
            </p:cNvPr>
            <p:cNvSpPr>
              <a:spLocks/>
            </p:cNvSpPr>
            <p:nvPr/>
          </p:nvSpPr>
          <p:spPr bwMode="auto">
            <a:xfrm>
              <a:off x="6788398" y="6265228"/>
              <a:ext cx="79690" cy="118002"/>
            </a:xfrm>
            <a:custGeom>
              <a:avLst/>
              <a:gdLst>
                <a:gd name="T0" fmla="*/ 191 w 394"/>
                <a:gd name="T1" fmla="*/ 581 h 582"/>
                <a:gd name="T2" fmla="*/ 88 w 394"/>
                <a:gd name="T3" fmla="*/ 565 h 582"/>
                <a:gd name="T4" fmla="*/ 0 w 394"/>
                <a:gd name="T5" fmla="*/ 513 h 582"/>
                <a:gd name="T6" fmla="*/ 34 w 394"/>
                <a:gd name="T7" fmla="*/ 462 h 582"/>
                <a:gd name="T8" fmla="*/ 104 w 394"/>
                <a:gd name="T9" fmla="*/ 504 h 582"/>
                <a:gd name="T10" fmla="*/ 190 w 394"/>
                <a:gd name="T11" fmla="*/ 519 h 582"/>
                <a:gd name="T12" fmla="*/ 286 w 394"/>
                <a:gd name="T13" fmla="*/ 494 h 582"/>
                <a:gd name="T14" fmla="*/ 320 w 394"/>
                <a:gd name="T15" fmla="*/ 423 h 582"/>
                <a:gd name="T16" fmla="*/ 232 w 394"/>
                <a:gd name="T17" fmla="*/ 324 h 582"/>
                <a:gd name="T18" fmla="*/ 150 w 394"/>
                <a:gd name="T19" fmla="*/ 301 h 582"/>
                <a:gd name="T20" fmla="*/ 46 w 394"/>
                <a:gd name="T21" fmla="*/ 243 h 582"/>
                <a:gd name="T22" fmla="*/ 14 w 394"/>
                <a:gd name="T23" fmla="*/ 156 h 582"/>
                <a:gd name="T24" fmla="*/ 38 w 394"/>
                <a:gd name="T25" fmla="*/ 74 h 582"/>
                <a:gd name="T26" fmla="*/ 105 w 394"/>
                <a:gd name="T27" fmla="*/ 20 h 582"/>
                <a:gd name="T28" fmla="*/ 207 w 394"/>
                <a:gd name="T29" fmla="*/ 1 h 582"/>
                <a:gd name="T30" fmla="*/ 298 w 394"/>
                <a:gd name="T31" fmla="*/ 16 h 582"/>
                <a:gd name="T32" fmla="*/ 374 w 394"/>
                <a:gd name="T33" fmla="*/ 59 h 582"/>
                <a:gd name="T34" fmla="*/ 342 w 394"/>
                <a:gd name="T35" fmla="*/ 107 h 582"/>
                <a:gd name="T36" fmla="*/ 209 w 394"/>
                <a:gd name="T37" fmla="*/ 62 h 582"/>
                <a:gd name="T38" fmla="*/ 118 w 394"/>
                <a:gd name="T39" fmla="*/ 87 h 582"/>
                <a:gd name="T40" fmla="*/ 85 w 394"/>
                <a:gd name="T41" fmla="*/ 151 h 582"/>
                <a:gd name="T42" fmla="*/ 102 w 394"/>
                <a:gd name="T43" fmla="*/ 198 h 582"/>
                <a:gd name="T44" fmla="*/ 165 w 394"/>
                <a:gd name="T45" fmla="*/ 232 h 582"/>
                <a:gd name="T46" fmla="*/ 257 w 394"/>
                <a:gd name="T47" fmla="*/ 258 h 582"/>
                <a:gd name="T48" fmla="*/ 326 w 394"/>
                <a:gd name="T49" fmla="*/ 290 h 582"/>
                <a:gd name="T50" fmla="*/ 374 w 394"/>
                <a:gd name="T51" fmla="*/ 340 h 582"/>
                <a:gd name="T52" fmla="*/ 391 w 394"/>
                <a:gd name="T53" fmla="*/ 417 h 582"/>
                <a:gd name="T54" fmla="*/ 339 w 394"/>
                <a:gd name="T55" fmla="*/ 538 h 582"/>
                <a:gd name="T56" fmla="*/ 191 w 394"/>
                <a:gd name="T57" fmla="*/ 581 h 5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394" h="582">
                  <a:moveTo>
                    <a:pt x="191" y="581"/>
                  </a:moveTo>
                  <a:cubicBezTo>
                    <a:pt x="156" y="582"/>
                    <a:pt x="121" y="576"/>
                    <a:pt x="88" y="565"/>
                  </a:cubicBezTo>
                  <a:cubicBezTo>
                    <a:pt x="56" y="553"/>
                    <a:pt x="26" y="536"/>
                    <a:pt x="0" y="513"/>
                  </a:cubicBezTo>
                  <a:cubicBezTo>
                    <a:pt x="34" y="462"/>
                    <a:pt x="34" y="462"/>
                    <a:pt x="34" y="462"/>
                  </a:cubicBezTo>
                  <a:cubicBezTo>
                    <a:pt x="55" y="480"/>
                    <a:pt x="79" y="494"/>
                    <a:pt x="104" y="504"/>
                  </a:cubicBezTo>
                  <a:cubicBezTo>
                    <a:pt x="131" y="515"/>
                    <a:pt x="160" y="520"/>
                    <a:pt x="190" y="519"/>
                  </a:cubicBezTo>
                  <a:cubicBezTo>
                    <a:pt x="224" y="521"/>
                    <a:pt x="257" y="512"/>
                    <a:pt x="286" y="494"/>
                  </a:cubicBezTo>
                  <a:cubicBezTo>
                    <a:pt x="309" y="477"/>
                    <a:pt x="322" y="451"/>
                    <a:pt x="320" y="423"/>
                  </a:cubicBezTo>
                  <a:cubicBezTo>
                    <a:pt x="320" y="374"/>
                    <a:pt x="291" y="341"/>
                    <a:pt x="232" y="324"/>
                  </a:cubicBezTo>
                  <a:cubicBezTo>
                    <a:pt x="150" y="301"/>
                    <a:pt x="150" y="301"/>
                    <a:pt x="150" y="301"/>
                  </a:cubicBezTo>
                  <a:cubicBezTo>
                    <a:pt x="103" y="286"/>
                    <a:pt x="68" y="267"/>
                    <a:pt x="46" y="243"/>
                  </a:cubicBezTo>
                  <a:cubicBezTo>
                    <a:pt x="25" y="219"/>
                    <a:pt x="13" y="188"/>
                    <a:pt x="14" y="156"/>
                  </a:cubicBezTo>
                  <a:cubicBezTo>
                    <a:pt x="13" y="127"/>
                    <a:pt x="21" y="98"/>
                    <a:pt x="38" y="74"/>
                  </a:cubicBezTo>
                  <a:cubicBezTo>
                    <a:pt x="55" y="50"/>
                    <a:pt x="78" y="32"/>
                    <a:pt x="105" y="20"/>
                  </a:cubicBezTo>
                  <a:cubicBezTo>
                    <a:pt x="137" y="6"/>
                    <a:pt x="172" y="0"/>
                    <a:pt x="207" y="1"/>
                  </a:cubicBezTo>
                  <a:cubicBezTo>
                    <a:pt x="238" y="0"/>
                    <a:pt x="269" y="5"/>
                    <a:pt x="298" y="16"/>
                  </a:cubicBezTo>
                  <a:cubicBezTo>
                    <a:pt x="325" y="26"/>
                    <a:pt x="351" y="40"/>
                    <a:pt x="374" y="59"/>
                  </a:cubicBezTo>
                  <a:cubicBezTo>
                    <a:pt x="342" y="107"/>
                    <a:pt x="342" y="107"/>
                    <a:pt x="342" y="107"/>
                  </a:cubicBezTo>
                  <a:cubicBezTo>
                    <a:pt x="304" y="77"/>
                    <a:pt x="257" y="61"/>
                    <a:pt x="209" y="62"/>
                  </a:cubicBezTo>
                  <a:cubicBezTo>
                    <a:pt x="176" y="60"/>
                    <a:pt x="144" y="69"/>
                    <a:pt x="118" y="87"/>
                  </a:cubicBezTo>
                  <a:cubicBezTo>
                    <a:pt x="97" y="101"/>
                    <a:pt x="85" y="125"/>
                    <a:pt x="85" y="151"/>
                  </a:cubicBezTo>
                  <a:cubicBezTo>
                    <a:pt x="85" y="168"/>
                    <a:pt x="91" y="185"/>
                    <a:pt x="102" y="198"/>
                  </a:cubicBezTo>
                  <a:cubicBezTo>
                    <a:pt x="119" y="215"/>
                    <a:pt x="141" y="227"/>
                    <a:pt x="165" y="232"/>
                  </a:cubicBezTo>
                  <a:cubicBezTo>
                    <a:pt x="257" y="258"/>
                    <a:pt x="257" y="258"/>
                    <a:pt x="257" y="258"/>
                  </a:cubicBezTo>
                  <a:cubicBezTo>
                    <a:pt x="281" y="266"/>
                    <a:pt x="304" y="276"/>
                    <a:pt x="326" y="290"/>
                  </a:cubicBezTo>
                  <a:cubicBezTo>
                    <a:pt x="346" y="302"/>
                    <a:pt x="362" y="320"/>
                    <a:pt x="374" y="340"/>
                  </a:cubicBezTo>
                  <a:cubicBezTo>
                    <a:pt x="386" y="364"/>
                    <a:pt x="392" y="391"/>
                    <a:pt x="391" y="417"/>
                  </a:cubicBezTo>
                  <a:cubicBezTo>
                    <a:pt x="394" y="464"/>
                    <a:pt x="374" y="508"/>
                    <a:pt x="339" y="538"/>
                  </a:cubicBezTo>
                  <a:cubicBezTo>
                    <a:pt x="303" y="567"/>
                    <a:pt x="254" y="581"/>
                    <a:pt x="191" y="581"/>
                  </a:cubicBezTo>
                  <a:close/>
                </a:path>
              </a:pathLst>
            </a:custGeom>
            <a:solidFill>
              <a:srgbClr val="0085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47" name="Freeform 14">
              <a:extLst>
                <a:ext uri="{FF2B5EF4-FFF2-40B4-BE49-F238E27FC236}">
                  <a16:creationId xmlns:a16="http://schemas.microsoft.com/office/drawing/2014/main" id="{8282661C-684F-4234-A8BE-73E23F60EFA4}"/>
                </a:ext>
              </a:extLst>
            </p:cNvPr>
            <p:cNvSpPr>
              <a:spLocks/>
            </p:cNvSpPr>
            <p:nvPr/>
          </p:nvSpPr>
          <p:spPr bwMode="auto">
            <a:xfrm>
              <a:off x="6877283" y="6300858"/>
              <a:ext cx="60151" cy="82372"/>
            </a:xfrm>
            <a:custGeom>
              <a:avLst/>
              <a:gdLst>
                <a:gd name="T0" fmla="*/ 169 w 298"/>
                <a:gd name="T1" fmla="*/ 406 h 407"/>
                <a:gd name="T2" fmla="*/ 44 w 298"/>
                <a:gd name="T3" fmla="*/ 357 h 407"/>
                <a:gd name="T4" fmla="*/ 0 w 298"/>
                <a:gd name="T5" fmla="*/ 207 h 407"/>
                <a:gd name="T6" fmla="*/ 45 w 298"/>
                <a:gd name="T7" fmla="*/ 54 h 407"/>
                <a:gd name="T8" fmla="*/ 174 w 298"/>
                <a:gd name="T9" fmla="*/ 2 h 407"/>
                <a:gd name="T10" fmla="*/ 296 w 298"/>
                <a:gd name="T11" fmla="*/ 44 h 407"/>
                <a:gd name="T12" fmla="*/ 267 w 298"/>
                <a:gd name="T13" fmla="*/ 89 h 407"/>
                <a:gd name="T14" fmla="*/ 230 w 298"/>
                <a:gd name="T15" fmla="*/ 68 h 407"/>
                <a:gd name="T16" fmla="*/ 181 w 298"/>
                <a:gd name="T17" fmla="*/ 60 h 407"/>
                <a:gd name="T18" fmla="*/ 70 w 298"/>
                <a:gd name="T19" fmla="*/ 206 h 407"/>
                <a:gd name="T20" fmla="*/ 97 w 298"/>
                <a:gd name="T21" fmla="*/ 312 h 407"/>
                <a:gd name="T22" fmla="*/ 181 w 298"/>
                <a:gd name="T23" fmla="*/ 349 h 407"/>
                <a:gd name="T24" fmla="*/ 233 w 298"/>
                <a:gd name="T25" fmla="*/ 340 h 407"/>
                <a:gd name="T26" fmla="*/ 272 w 298"/>
                <a:gd name="T27" fmla="*/ 321 h 407"/>
                <a:gd name="T28" fmla="*/ 298 w 298"/>
                <a:gd name="T29" fmla="*/ 368 h 407"/>
                <a:gd name="T30" fmla="*/ 243 w 298"/>
                <a:gd name="T31" fmla="*/ 396 h 407"/>
                <a:gd name="T32" fmla="*/ 169 w 298"/>
                <a:gd name="T33" fmla="*/ 406 h 4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98" h="407">
                  <a:moveTo>
                    <a:pt x="169" y="406"/>
                  </a:moveTo>
                  <a:cubicBezTo>
                    <a:pt x="114" y="406"/>
                    <a:pt x="73" y="390"/>
                    <a:pt x="44" y="357"/>
                  </a:cubicBezTo>
                  <a:cubicBezTo>
                    <a:pt x="14" y="323"/>
                    <a:pt x="0" y="273"/>
                    <a:pt x="0" y="207"/>
                  </a:cubicBezTo>
                  <a:cubicBezTo>
                    <a:pt x="0" y="139"/>
                    <a:pt x="15" y="88"/>
                    <a:pt x="45" y="54"/>
                  </a:cubicBezTo>
                  <a:cubicBezTo>
                    <a:pt x="74" y="19"/>
                    <a:pt x="117" y="2"/>
                    <a:pt x="174" y="2"/>
                  </a:cubicBezTo>
                  <a:cubicBezTo>
                    <a:pt x="218" y="0"/>
                    <a:pt x="261" y="15"/>
                    <a:pt x="296" y="44"/>
                  </a:cubicBezTo>
                  <a:cubicBezTo>
                    <a:pt x="267" y="89"/>
                    <a:pt x="267" y="89"/>
                    <a:pt x="267" y="89"/>
                  </a:cubicBezTo>
                  <a:cubicBezTo>
                    <a:pt x="256" y="80"/>
                    <a:pt x="243" y="73"/>
                    <a:pt x="230" y="68"/>
                  </a:cubicBezTo>
                  <a:cubicBezTo>
                    <a:pt x="214" y="62"/>
                    <a:pt x="198" y="60"/>
                    <a:pt x="181" y="60"/>
                  </a:cubicBezTo>
                  <a:cubicBezTo>
                    <a:pt x="107" y="60"/>
                    <a:pt x="70" y="109"/>
                    <a:pt x="70" y="206"/>
                  </a:cubicBezTo>
                  <a:cubicBezTo>
                    <a:pt x="70" y="252"/>
                    <a:pt x="79" y="288"/>
                    <a:pt x="97" y="312"/>
                  </a:cubicBezTo>
                  <a:cubicBezTo>
                    <a:pt x="118" y="337"/>
                    <a:pt x="149" y="351"/>
                    <a:pt x="181" y="349"/>
                  </a:cubicBezTo>
                  <a:cubicBezTo>
                    <a:pt x="199" y="349"/>
                    <a:pt x="216" y="346"/>
                    <a:pt x="233" y="340"/>
                  </a:cubicBezTo>
                  <a:cubicBezTo>
                    <a:pt x="246" y="335"/>
                    <a:pt x="259" y="328"/>
                    <a:pt x="272" y="321"/>
                  </a:cubicBezTo>
                  <a:cubicBezTo>
                    <a:pt x="298" y="368"/>
                    <a:pt x="298" y="368"/>
                    <a:pt x="298" y="368"/>
                  </a:cubicBezTo>
                  <a:cubicBezTo>
                    <a:pt x="281" y="380"/>
                    <a:pt x="263" y="390"/>
                    <a:pt x="243" y="396"/>
                  </a:cubicBezTo>
                  <a:cubicBezTo>
                    <a:pt x="219" y="403"/>
                    <a:pt x="194" y="407"/>
                    <a:pt x="169" y="406"/>
                  </a:cubicBezTo>
                  <a:close/>
                </a:path>
              </a:pathLst>
            </a:custGeom>
            <a:solidFill>
              <a:srgbClr val="0085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48" name="Freeform 15">
              <a:extLst>
                <a:ext uri="{FF2B5EF4-FFF2-40B4-BE49-F238E27FC236}">
                  <a16:creationId xmlns:a16="http://schemas.microsoft.com/office/drawing/2014/main" id="{9674F6E1-6CC8-46D9-8D7C-477ECBCB490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950076" y="6270591"/>
              <a:ext cx="16857" cy="110340"/>
            </a:xfrm>
            <a:custGeom>
              <a:avLst/>
              <a:gdLst>
                <a:gd name="T0" fmla="*/ 41 w 82"/>
                <a:gd name="T1" fmla="*/ 90 h 544"/>
                <a:gd name="T2" fmla="*/ 0 w 82"/>
                <a:gd name="T3" fmla="*/ 45 h 544"/>
                <a:gd name="T4" fmla="*/ 41 w 82"/>
                <a:gd name="T5" fmla="*/ 0 h 544"/>
                <a:gd name="T6" fmla="*/ 82 w 82"/>
                <a:gd name="T7" fmla="*/ 45 h 544"/>
                <a:gd name="T8" fmla="*/ 41 w 82"/>
                <a:gd name="T9" fmla="*/ 90 h 544"/>
                <a:gd name="T10" fmla="*/ 7 w 82"/>
                <a:gd name="T11" fmla="*/ 544 h 544"/>
                <a:gd name="T12" fmla="*/ 7 w 82"/>
                <a:gd name="T13" fmla="*/ 162 h 544"/>
                <a:gd name="T14" fmla="*/ 75 w 82"/>
                <a:gd name="T15" fmla="*/ 162 h 544"/>
                <a:gd name="T16" fmla="*/ 75 w 82"/>
                <a:gd name="T17" fmla="*/ 544 h 544"/>
                <a:gd name="T18" fmla="*/ 7 w 82"/>
                <a:gd name="T19" fmla="*/ 544 h 5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2" h="544">
                  <a:moveTo>
                    <a:pt x="41" y="90"/>
                  </a:moveTo>
                  <a:cubicBezTo>
                    <a:pt x="13" y="90"/>
                    <a:pt x="0" y="75"/>
                    <a:pt x="0" y="45"/>
                  </a:cubicBezTo>
                  <a:cubicBezTo>
                    <a:pt x="0" y="15"/>
                    <a:pt x="13" y="0"/>
                    <a:pt x="41" y="0"/>
                  </a:cubicBezTo>
                  <a:cubicBezTo>
                    <a:pt x="69" y="0"/>
                    <a:pt x="82" y="15"/>
                    <a:pt x="82" y="45"/>
                  </a:cubicBezTo>
                  <a:cubicBezTo>
                    <a:pt x="82" y="75"/>
                    <a:pt x="69" y="90"/>
                    <a:pt x="41" y="90"/>
                  </a:cubicBezTo>
                  <a:close/>
                  <a:moveTo>
                    <a:pt x="7" y="544"/>
                  </a:moveTo>
                  <a:cubicBezTo>
                    <a:pt x="7" y="162"/>
                    <a:pt x="7" y="162"/>
                    <a:pt x="7" y="162"/>
                  </a:cubicBezTo>
                  <a:cubicBezTo>
                    <a:pt x="75" y="162"/>
                    <a:pt x="75" y="162"/>
                    <a:pt x="75" y="162"/>
                  </a:cubicBezTo>
                  <a:cubicBezTo>
                    <a:pt x="75" y="544"/>
                    <a:pt x="75" y="544"/>
                    <a:pt x="75" y="544"/>
                  </a:cubicBezTo>
                  <a:lnTo>
                    <a:pt x="7" y="544"/>
                  </a:lnTo>
                  <a:close/>
                </a:path>
              </a:pathLst>
            </a:custGeom>
            <a:solidFill>
              <a:srgbClr val="0085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49" name="Freeform 16">
              <a:extLst>
                <a:ext uri="{FF2B5EF4-FFF2-40B4-BE49-F238E27FC236}">
                  <a16:creationId xmlns:a16="http://schemas.microsoft.com/office/drawing/2014/main" id="{8746700C-ED8F-47AC-9877-3F1C16EB0D4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978811" y="6301241"/>
              <a:ext cx="66281" cy="82372"/>
            </a:xfrm>
            <a:custGeom>
              <a:avLst/>
              <a:gdLst>
                <a:gd name="T0" fmla="*/ 182 w 327"/>
                <a:gd name="T1" fmla="*/ 404 h 407"/>
                <a:gd name="T2" fmla="*/ 47 w 327"/>
                <a:gd name="T3" fmla="*/ 353 h 407"/>
                <a:gd name="T4" fmla="*/ 0 w 327"/>
                <a:gd name="T5" fmla="*/ 200 h 407"/>
                <a:gd name="T6" fmla="*/ 43 w 327"/>
                <a:gd name="T7" fmla="*/ 52 h 407"/>
                <a:gd name="T8" fmla="*/ 170 w 327"/>
                <a:gd name="T9" fmla="*/ 0 h 407"/>
                <a:gd name="T10" fmla="*/ 287 w 327"/>
                <a:gd name="T11" fmla="*/ 44 h 407"/>
                <a:gd name="T12" fmla="*/ 327 w 327"/>
                <a:gd name="T13" fmla="*/ 175 h 407"/>
                <a:gd name="T14" fmla="*/ 327 w 327"/>
                <a:gd name="T15" fmla="*/ 226 h 407"/>
                <a:gd name="T16" fmla="*/ 68 w 327"/>
                <a:gd name="T17" fmla="*/ 226 h 407"/>
                <a:gd name="T18" fmla="*/ 100 w 327"/>
                <a:gd name="T19" fmla="*/ 313 h 407"/>
                <a:gd name="T20" fmla="*/ 191 w 327"/>
                <a:gd name="T21" fmla="*/ 347 h 407"/>
                <a:gd name="T22" fmla="*/ 248 w 327"/>
                <a:gd name="T23" fmla="*/ 338 h 407"/>
                <a:gd name="T24" fmla="*/ 295 w 327"/>
                <a:gd name="T25" fmla="*/ 314 h 407"/>
                <a:gd name="T26" fmla="*/ 322 w 327"/>
                <a:gd name="T27" fmla="*/ 361 h 407"/>
                <a:gd name="T28" fmla="*/ 182 w 327"/>
                <a:gd name="T29" fmla="*/ 404 h 407"/>
                <a:gd name="T30" fmla="*/ 169 w 327"/>
                <a:gd name="T31" fmla="*/ 56 h 407"/>
                <a:gd name="T32" fmla="*/ 94 w 327"/>
                <a:gd name="T33" fmla="*/ 90 h 407"/>
                <a:gd name="T34" fmla="*/ 68 w 327"/>
                <a:gd name="T35" fmla="*/ 172 h 407"/>
                <a:gd name="T36" fmla="*/ 260 w 327"/>
                <a:gd name="T37" fmla="*/ 172 h 407"/>
                <a:gd name="T38" fmla="*/ 251 w 327"/>
                <a:gd name="T39" fmla="*/ 114 h 407"/>
                <a:gd name="T40" fmla="*/ 223 w 327"/>
                <a:gd name="T41" fmla="*/ 72 h 407"/>
                <a:gd name="T42" fmla="*/ 169 w 327"/>
                <a:gd name="T43" fmla="*/ 56 h 4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27" h="407">
                  <a:moveTo>
                    <a:pt x="182" y="404"/>
                  </a:moveTo>
                  <a:cubicBezTo>
                    <a:pt x="124" y="404"/>
                    <a:pt x="79" y="387"/>
                    <a:pt x="47" y="353"/>
                  </a:cubicBezTo>
                  <a:cubicBezTo>
                    <a:pt x="16" y="319"/>
                    <a:pt x="0" y="268"/>
                    <a:pt x="0" y="200"/>
                  </a:cubicBezTo>
                  <a:cubicBezTo>
                    <a:pt x="0" y="136"/>
                    <a:pt x="14" y="87"/>
                    <a:pt x="43" y="52"/>
                  </a:cubicBezTo>
                  <a:cubicBezTo>
                    <a:pt x="72" y="18"/>
                    <a:pt x="115" y="0"/>
                    <a:pt x="170" y="0"/>
                  </a:cubicBezTo>
                  <a:cubicBezTo>
                    <a:pt x="221" y="0"/>
                    <a:pt x="260" y="15"/>
                    <a:pt x="287" y="44"/>
                  </a:cubicBezTo>
                  <a:cubicBezTo>
                    <a:pt x="314" y="73"/>
                    <a:pt x="327" y="117"/>
                    <a:pt x="327" y="175"/>
                  </a:cubicBezTo>
                  <a:cubicBezTo>
                    <a:pt x="327" y="226"/>
                    <a:pt x="327" y="226"/>
                    <a:pt x="327" y="226"/>
                  </a:cubicBezTo>
                  <a:cubicBezTo>
                    <a:pt x="68" y="226"/>
                    <a:pt x="68" y="226"/>
                    <a:pt x="68" y="226"/>
                  </a:cubicBezTo>
                  <a:cubicBezTo>
                    <a:pt x="70" y="257"/>
                    <a:pt x="81" y="288"/>
                    <a:pt x="100" y="313"/>
                  </a:cubicBezTo>
                  <a:cubicBezTo>
                    <a:pt x="118" y="336"/>
                    <a:pt x="149" y="348"/>
                    <a:pt x="191" y="347"/>
                  </a:cubicBezTo>
                  <a:cubicBezTo>
                    <a:pt x="211" y="348"/>
                    <a:pt x="230" y="345"/>
                    <a:pt x="248" y="338"/>
                  </a:cubicBezTo>
                  <a:cubicBezTo>
                    <a:pt x="265" y="332"/>
                    <a:pt x="281" y="324"/>
                    <a:pt x="295" y="314"/>
                  </a:cubicBezTo>
                  <a:cubicBezTo>
                    <a:pt x="322" y="361"/>
                    <a:pt x="322" y="361"/>
                    <a:pt x="322" y="361"/>
                  </a:cubicBezTo>
                  <a:cubicBezTo>
                    <a:pt x="282" y="391"/>
                    <a:pt x="232" y="407"/>
                    <a:pt x="182" y="404"/>
                  </a:cubicBezTo>
                  <a:close/>
                  <a:moveTo>
                    <a:pt x="169" y="56"/>
                  </a:moveTo>
                  <a:cubicBezTo>
                    <a:pt x="134" y="56"/>
                    <a:pt x="109" y="67"/>
                    <a:pt x="94" y="90"/>
                  </a:cubicBezTo>
                  <a:cubicBezTo>
                    <a:pt x="78" y="114"/>
                    <a:pt x="69" y="143"/>
                    <a:pt x="68" y="172"/>
                  </a:cubicBezTo>
                  <a:cubicBezTo>
                    <a:pt x="260" y="172"/>
                    <a:pt x="260" y="172"/>
                    <a:pt x="260" y="172"/>
                  </a:cubicBezTo>
                  <a:cubicBezTo>
                    <a:pt x="260" y="152"/>
                    <a:pt x="257" y="133"/>
                    <a:pt x="251" y="114"/>
                  </a:cubicBezTo>
                  <a:cubicBezTo>
                    <a:pt x="246" y="97"/>
                    <a:pt x="236" y="83"/>
                    <a:pt x="223" y="72"/>
                  </a:cubicBezTo>
                  <a:cubicBezTo>
                    <a:pt x="207" y="61"/>
                    <a:pt x="188" y="55"/>
                    <a:pt x="169" y="56"/>
                  </a:cubicBezTo>
                  <a:close/>
                </a:path>
              </a:pathLst>
            </a:custGeom>
            <a:solidFill>
              <a:srgbClr val="0085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50" name="Freeform 17">
              <a:extLst>
                <a:ext uri="{FF2B5EF4-FFF2-40B4-BE49-F238E27FC236}">
                  <a16:creationId xmlns:a16="http://schemas.microsoft.com/office/drawing/2014/main" id="{2FAFC101-817D-472D-9C8C-AD4B8F5BEC1F}"/>
                </a:ext>
              </a:extLst>
            </p:cNvPr>
            <p:cNvSpPr>
              <a:spLocks/>
            </p:cNvSpPr>
            <p:nvPr/>
          </p:nvSpPr>
          <p:spPr bwMode="auto">
            <a:xfrm>
              <a:off x="7058884" y="6301241"/>
              <a:ext cx="67430" cy="79690"/>
            </a:xfrm>
            <a:custGeom>
              <a:avLst/>
              <a:gdLst>
                <a:gd name="T0" fmla="*/ 10 w 333"/>
                <a:gd name="T1" fmla="*/ 393 h 393"/>
                <a:gd name="T2" fmla="*/ 10 w 333"/>
                <a:gd name="T3" fmla="*/ 95 h 393"/>
                <a:gd name="T4" fmla="*/ 0 w 333"/>
                <a:gd name="T5" fmla="*/ 18 h 393"/>
                <a:gd name="T6" fmla="*/ 59 w 333"/>
                <a:gd name="T7" fmla="*/ 8 h 393"/>
                <a:gd name="T8" fmla="*/ 72 w 333"/>
                <a:gd name="T9" fmla="*/ 67 h 393"/>
                <a:gd name="T10" fmla="*/ 196 w 333"/>
                <a:gd name="T11" fmla="*/ 0 h 393"/>
                <a:gd name="T12" fmla="*/ 297 w 333"/>
                <a:gd name="T13" fmla="*/ 39 h 393"/>
                <a:gd name="T14" fmla="*/ 333 w 333"/>
                <a:gd name="T15" fmla="*/ 152 h 393"/>
                <a:gd name="T16" fmla="*/ 333 w 333"/>
                <a:gd name="T17" fmla="*/ 393 h 393"/>
                <a:gd name="T18" fmla="*/ 265 w 333"/>
                <a:gd name="T19" fmla="*/ 393 h 393"/>
                <a:gd name="T20" fmla="*/ 265 w 333"/>
                <a:gd name="T21" fmla="*/ 160 h 393"/>
                <a:gd name="T22" fmla="*/ 244 w 333"/>
                <a:gd name="T23" fmla="*/ 84 h 393"/>
                <a:gd name="T24" fmla="*/ 179 w 333"/>
                <a:gd name="T25" fmla="*/ 59 h 393"/>
                <a:gd name="T26" fmla="*/ 78 w 333"/>
                <a:gd name="T27" fmla="*/ 145 h 393"/>
                <a:gd name="T28" fmla="*/ 78 w 333"/>
                <a:gd name="T29" fmla="*/ 160 h 393"/>
                <a:gd name="T30" fmla="*/ 78 w 333"/>
                <a:gd name="T31" fmla="*/ 393 h 393"/>
                <a:gd name="T32" fmla="*/ 10 w 333"/>
                <a:gd name="T33" fmla="*/ 393 h 3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33" h="393">
                  <a:moveTo>
                    <a:pt x="10" y="393"/>
                  </a:moveTo>
                  <a:cubicBezTo>
                    <a:pt x="10" y="95"/>
                    <a:pt x="10" y="95"/>
                    <a:pt x="10" y="95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59" y="8"/>
                    <a:pt x="59" y="8"/>
                    <a:pt x="59" y="8"/>
                  </a:cubicBezTo>
                  <a:cubicBezTo>
                    <a:pt x="72" y="67"/>
                    <a:pt x="72" y="67"/>
                    <a:pt x="72" y="67"/>
                  </a:cubicBezTo>
                  <a:cubicBezTo>
                    <a:pt x="94" y="22"/>
                    <a:pt x="135" y="0"/>
                    <a:pt x="196" y="0"/>
                  </a:cubicBezTo>
                  <a:cubicBezTo>
                    <a:pt x="240" y="0"/>
                    <a:pt x="274" y="13"/>
                    <a:pt x="297" y="39"/>
                  </a:cubicBezTo>
                  <a:cubicBezTo>
                    <a:pt x="321" y="65"/>
                    <a:pt x="333" y="102"/>
                    <a:pt x="333" y="152"/>
                  </a:cubicBezTo>
                  <a:cubicBezTo>
                    <a:pt x="333" y="393"/>
                    <a:pt x="333" y="393"/>
                    <a:pt x="333" y="393"/>
                  </a:cubicBezTo>
                  <a:cubicBezTo>
                    <a:pt x="265" y="393"/>
                    <a:pt x="265" y="393"/>
                    <a:pt x="265" y="393"/>
                  </a:cubicBezTo>
                  <a:cubicBezTo>
                    <a:pt x="265" y="160"/>
                    <a:pt x="265" y="160"/>
                    <a:pt x="265" y="160"/>
                  </a:cubicBezTo>
                  <a:cubicBezTo>
                    <a:pt x="265" y="125"/>
                    <a:pt x="258" y="100"/>
                    <a:pt x="244" y="84"/>
                  </a:cubicBezTo>
                  <a:cubicBezTo>
                    <a:pt x="227" y="66"/>
                    <a:pt x="203" y="57"/>
                    <a:pt x="179" y="59"/>
                  </a:cubicBezTo>
                  <a:cubicBezTo>
                    <a:pt x="127" y="55"/>
                    <a:pt x="82" y="93"/>
                    <a:pt x="78" y="145"/>
                  </a:cubicBezTo>
                  <a:cubicBezTo>
                    <a:pt x="77" y="150"/>
                    <a:pt x="77" y="155"/>
                    <a:pt x="78" y="160"/>
                  </a:cubicBezTo>
                  <a:cubicBezTo>
                    <a:pt x="78" y="393"/>
                    <a:pt x="78" y="393"/>
                    <a:pt x="78" y="393"/>
                  </a:cubicBezTo>
                  <a:lnTo>
                    <a:pt x="10" y="393"/>
                  </a:lnTo>
                  <a:close/>
                </a:path>
              </a:pathLst>
            </a:custGeom>
            <a:solidFill>
              <a:srgbClr val="0085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51" name="Freeform 18">
              <a:extLst>
                <a:ext uri="{FF2B5EF4-FFF2-40B4-BE49-F238E27FC236}">
                  <a16:creationId xmlns:a16="http://schemas.microsoft.com/office/drawing/2014/main" id="{A874C753-59DE-462B-8C97-E1A0183DBED1}"/>
                </a:ext>
              </a:extLst>
            </p:cNvPr>
            <p:cNvSpPr>
              <a:spLocks/>
            </p:cNvSpPr>
            <p:nvPr/>
          </p:nvSpPr>
          <p:spPr bwMode="auto">
            <a:xfrm>
              <a:off x="7138957" y="6300858"/>
              <a:ext cx="60534" cy="82372"/>
            </a:xfrm>
            <a:custGeom>
              <a:avLst/>
              <a:gdLst>
                <a:gd name="T0" fmla="*/ 169 w 298"/>
                <a:gd name="T1" fmla="*/ 406 h 407"/>
                <a:gd name="T2" fmla="*/ 43 w 298"/>
                <a:gd name="T3" fmla="*/ 357 h 407"/>
                <a:gd name="T4" fmla="*/ 0 w 298"/>
                <a:gd name="T5" fmla="*/ 207 h 407"/>
                <a:gd name="T6" fmla="*/ 45 w 298"/>
                <a:gd name="T7" fmla="*/ 54 h 407"/>
                <a:gd name="T8" fmla="*/ 174 w 298"/>
                <a:gd name="T9" fmla="*/ 2 h 407"/>
                <a:gd name="T10" fmla="*/ 295 w 298"/>
                <a:gd name="T11" fmla="*/ 44 h 407"/>
                <a:gd name="T12" fmla="*/ 267 w 298"/>
                <a:gd name="T13" fmla="*/ 89 h 407"/>
                <a:gd name="T14" fmla="*/ 230 w 298"/>
                <a:gd name="T15" fmla="*/ 68 h 407"/>
                <a:gd name="T16" fmla="*/ 181 w 298"/>
                <a:gd name="T17" fmla="*/ 60 h 407"/>
                <a:gd name="T18" fmla="*/ 70 w 298"/>
                <a:gd name="T19" fmla="*/ 206 h 407"/>
                <a:gd name="T20" fmla="*/ 97 w 298"/>
                <a:gd name="T21" fmla="*/ 312 h 407"/>
                <a:gd name="T22" fmla="*/ 181 w 298"/>
                <a:gd name="T23" fmla="*/ 349 h 407"/>
                <a:gd name="T24" fmla="*/ 233 w 298"/>
                <a:gd name="T25" fmla="*/ 340 h 407"/>
                <a:gd name="T26" fmla="*/ 272 w 298"/>
                <a:gd name="T27" fmla="*/ 321 h 407"/>
                <a:gd name="T28" fmla="*/ 298 w 298"/>
                <a:gd name="T29" fmla="*/ 368 h 407"/>
                <a:gd name="T30" fmla="*/ 243 w 298"/>
                <a:gd name="T31" fmla="*/ 396 h 407"/>
                <a:gd name="T32" fmla="*/ 169 w 298"/>
                <a:gd name="T33" fmla="*/ 406 h 4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98" h="407">
                  <a:moveTo>
                    <a:pt x="169" y="406"/>
                  </a:moveTo>
                  <a:cubicBezTo>
                    <a:pt x="114" y="406"/>
                    <a:pt x="73" y="390"/>
                    <a:pt x="43" y="357"/>
                  </a:cubicBezTo>
                  <a:cubicBezTo>
                    <a:pt x="14" y="323"/>
                    <a:pt x="0" y="273"/>
                    <a:pt x="0" y="207"/>
                  </a:cubicBezTo>
                  <a:cubicBezTo>
                    <a:pt x="0" y="139"/>
                    <a:pt x="15" y="88"/>
                    <a:pt x="45" y="54"/>
                  </a:cubicBezTo>
                  <a:cubicBezTo>
                    <a:pt x="74" y="19"/>
                    <a:pt x="117" y="2"/>
                    <a:pt x="174" y="2"/>
                  </a:cubicBezTo>
                  <a:cubicBezTo>
                    <a:pt x="218" y="0"/>
                    <a:pt x="261" y="15"/>
                    <a:pt x="295" y="44"/>
                  </a:cubicBezTo>
                  <a:cubicBezTo>
                    <a:pt x="267" y="89"/>
                    <a:pt x="267" y="89"/>
                    <a:pt x="267" y="89"/>
                  </a:cubicBezTo>
                  <a:cubicBezTo>
                    <a:pt x="256" y="80"/>
                    <a:pt x="243" y="73"/>
                    <a:pt x="230" y="68"/>
                  </a:cubicBezTo>
                  <a:cubicBezTo>
                    <a:pt x="214" y="62"/>
                    <a:pt x="198" y="60"/>
                    <a:pt x="181" y="60"/>
                  </a:cubicBezTo>
                  <a:cubicBezTo>
                    <a:pt x="107" y="60"/>
                    <a:pt x="70" y="109"/>
                    <a:pt x="70" y="206"/>
                  </a:cubicBezTo>
                  <a:cubicBezTo>
                    <a:pt x="70" y="252"/>
                    <a:pt x="79" y="288"/>
                    <a:pt x="97" y="312"/>
                  </a:cubicBezTo>
                  <a:cubicBezTo>
                    <a:pt x="117" y="337"/>
                    <a:pt x="149" y="351"/>
                    <a:pt x="181" y="349"/>
                  </a:cubicBezTo>
                  <a:cubicBezTo>
                    <a:pt x="199" y="349"/>
                    <a:pt x="216" y="346"/>
                    <a:pt x="233" y="340"/>
                  </a:cubicBezTo>
                  <a:cubicBezTo>
                    <a:pt x="246" y="335"/>
                    <a:pt x="259" y="328"/>
                    <a:pt x="272" y="321"/>
                  </a:cubicBezTo>
                  <a:cubicBezTo>
                    <a:pt x="298" y="368"/>
                    <a:pt x="298" y="368"/>
                    <a:pt x="298" y="368"/>
                  </a:cubicBezTo>
                  <a:cubicBezTo>
                    <a:pt x="281" y="380"/>
                    <a:pt x="263" y="390"/>
                    <a:pt x="243" y="396"/>
                  </a:cubicBezTo>
                  <a:cubicBezTo>
                    <a:pt x="219" y="403"/>
                    <a:pt x="194" y="407"/>
                    <a:pt x="169" y="406"/>
                  </a:cubicBezTo>
                  <a:close/>
                </a:path>
              </a:pathLst>
            </a:custGeom>
            <a:solidFill>
              <a:srgbClr val="0085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52" name="Freeform 19">
              <a:extLst>
                <a:ext uri="{FF2B5EF4-FFF2-40B4-BE49-F238E27FC236}">
                  <a16:creationId xmlns:a16="http://schemas.microsoft.com/office/drawing/2014/main" id="{E421ADB6-7B78-40BC-B022-21B315E9CF0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205237" y="6301241"/>
              <a:ext cx="65897" cy="82372"/>
            </a:xfrm>
            <a:custGeom>
              <a:avLst/>
              <a:gdLst>
                <a:gd name="T0" fmla="*/ 183 w 327"/>
                <a:gd name="T1" fmla="*/ 404 h 407"/>
                <a:gd name="T2" fmla="*/ 48 w 327"/>
                <a:gd name="T3" fmla="*/ 353 h 407"/>
                <a:gd name="T4" fmla="*/ 0 w 327"/>
                <a:gd name="T5" fmla="*/ 200 h 407"/>
                <a:gd name="T6" fmla="*/ 44 w 327"/>
                <a:gd name="T7" fmla="*/ 52 h 407"/>
                <a:gd name="T8" fmla="*/ 171 w 327"/>
                <a:gd name="T9" fmla="*/ 0 h 407"/>
                <a:gd name="T10" fmla="*/ 287 w 327"/>
                <a:gd name="T11" fmla="*/ 44 h 407"/>
                <a:gd name="T12" fmla="*/ 327 w 327"/>
                <a:gd name="T13" fmla="*/ 175 h 407"/>
                <a:gd name="T14" fmla="*/ 327 w 327"/>
                <a:gd name="T15" fmla="*/ 226 h 407"/>
                <a:gd name="T16" fmla="*/ 69 w 327"/>
                <a:gd name="T17" fmla="*/ 226 h 407"/>
                <a:gd name="T18" fmla="*/ 101 w 327"/>
                <a:gd name="T19" fmla="*/ 314 h 407"/>
                <a:gd name="T20" fmla="*/ 191 w 327"/>
                <a:gd name="T21" fmla="*/ 348 h 407"/>
                <a:gd name="T22" fmla="*/ 249 w 327"/>
                <a:gd name="T23" fmla="*/ 338 h 407"/>
                <a:gd name="T24" fmla="*/ 296 w 327"/>
                <a:gd name="T25" fmla="*/ 314 h 407"/>
                <a:gd name="T26" fmla="*/ 322 w 327"/>
                <a:gd name="T27" fmla="*/ 361 h 407"/>
                <a:gd name="T28" fmla="*/ 183 w 327"/>
                <a:gd name="T29" fmla="*/ 404 h 407"/>
                <a:gd name="T30" fmla="*/ 169 w 327"/>
                <a:gd name="T31" fmla="*/ 56 h 407"/>
                <a:gd name="T32" fmla="*/ 94 w 327"/>
                <a:gd name="T33" fmla="*/ 90 h 407"/>
                <a:gd name="T34" fmla="*/ 69 w 327"/>
                <a:gd name="T35" fmla="*/ 172 h 407"/>
                <a:gd name="T36" fmla="*/ 260 w 327"/>
                <a:gd name="T37" fmla="*/ 172 h 407"/>
                <a:gd name="T38" fmla="*/ 252 w 327"/>
                <a:gd name="T39" fmla="*/ 114 h 407"/>
                <a:gd name="T40" fmla="*/ 223 w 327"/>
                <a:gd name="T41" fmla="*/ 72 h 407"/>
                <a:gd name="T42" fmla="*/ 169 w 327"/>
                <a:gd name="T43" fmla="*/ 56 h 4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27" h="407">
                  <a:moveTo>
                    <a:pt x="183" y="404"/>
                  </a:moveTo>
                  <a:cubicBezTo>
                    <a:pt x="124" y="404"/>
                    <a:pt x="80" y="387"/>
                    <a:pt x="48" y="353"/>
                  </a:cubicBezTo>
                  <a:cubicBezTo>
                    <a:pt x="16" y="319"/>
                    <a:pt x="0" y="268"/>
                    <a:pt x="0" y="200"/>
                  </a:cubicBezTo>
                  <a:cubicBezTo>
                    <a:pt x="0" y="136"/>
                    <a:pt x="15" y="87"/>
                    <a:pt x="44" y="52"/>
                  </a:cubicBezTo>
                  <a:cubicBezTo>
                    <a:pt x="73" y="18"/>
                    <a:pt x="115" y="0"/>
                    <a:pt x="171" y="0"/>
                  </a:cubicBezTo>
                  <a:cubicBezTo>
                    <a:pt x="222" y="0"/>
                    <a:pt x="260" y="15"/>
                    <a:pt x="287" y="44"/>
                  </a:cubicBezTo>
                  <a:cubicBezTo>
                    <a:pt x="314" y="73"/>
                    <a:pt x="327" y="117"/>
                    <a:pt x="327" y="175"/>
                  </a:cubicBezTo>
                  <a:cubicBezTo>
                    <a:pt x="327" y="226"/>
                    <a:pt x="327" y="226"/>
                    <a:pt x="327" y="226"/>
                  </a:cubicBezTo>
                  <a:cubicBezTo>
                    <a:pt x="69" y="226"/>
                    <a:pt x="69" y="226"/>
                    <a:pt x="69" y="226"/>
                  </a:cubicBezTo>
                  <a:cubicBezTo>
                    <a:pt x="70" y="257"/>
                    <a:pt x="81" y="288"/>
                    <a:pt x="101" y="314"/>
                  </a:cubicBezTo>
                  <a:cubicBezTo>
                    <a:pt x="119" y="336"/>
                    <a:pt x="149" y="348"/>
                    <a:pt x="191" y="348"/>
                  </a:cubicBezTo>
                  <a:cubicBezTo>
                    <a:pt x="211" y="348"/>
                    <a:pt x="230" y="345"/>
                    <a:pt x="249" y="338"/>
                  </a:cubicBezTo>
                  <a:cubicBezTo>
                    <a:pt x="265" y="332"/>
                    <a:pt x="281" y="324"/>
                    <a:pt x="296" y="314"/>
                  </a:cubicBezTo>
                  <a:cubicBezTo>
                    <a:pt x="322" y="361"/>
                    <a:pt x="322" y="361"/>
                    <a:pt x="322" y="361"/>
                  </a:cubicBezTo>
                  <a:cubicBezTo>
                    <a:pt x="282" y="391"/>
                    <a:pt x="233" y="407"/>
                    <a:pt x="183" y="404"/>
                  </a:cubicBezTo>
                  <a:close/>
                  <a:moveTo>
                    <a:pt x="169" y="56"/>
                  </a:moveTo>
                  <a:cubicBezTo>
                    <a:pt x="135" y="56"/>
                    <a:pt x="110" y="67"/>
                    <a:pt x="94" y="90"/>
                  </a:cubicBezTo>
                  <a:cubicBezTo>
                    <a:pt x="78" y="114"/>
                    <a:pt x="69" y="143"/>
                    <a:pt x="69" y="172"/>
                  </a:cubicBezTo>
                  <a:cubicBezTo>
                    <a:pt x="260" y="172"/>
                    <a:pt x="260" y="172"/>
                    <a:pt x="260" y="172"/>
                  </a:cubicBezTo>
                  <a:cubicBezTo>
                    <a:pt x="260" y="152"/>
                    <a:pt x="258" y="133"/>
                    <a:pt x="252" y="114"/>
                  </a:cubicBezTo>
                  <a:cubicBezTo>
                    <a:pt x="247" y="97"/>
                    <a:pt x="237" y="83"/>
                    <a:pt x="223" y="72"/>
                  </a:cubicBezTo>
                  <a:cubicBezTo>
                    <a:pt x="208" y="61"/>
                    <a:pt x="189" y="55"/>
                    <a:pt x="169" y="56"/>
                  </a:cubicBezTo>
                  <a:close/>
                </a:path>
              </a:pathLst>
            </a:custGeom>
            <a:solidFill>
              <a:srgbClr val="0085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53" name="Freeform 20">
              <a:extLst>
                <a:ext uri="{FF2B5EF4-FFF2-40B4-BE49-F238E27FC236}">
                  <a16:creationId xmlns:a16="http://schemas.microsoft.com/office/drawing/2014/main" id="{53A2ED48-699D-40EE-967E-F5075620E57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317876" y="6301241"/>
              <a:ext cx="69729" cy="81606"/>
            </a:xfrm>
            <a:custGeom>
              <a:avLst/>
              <a:gdLst>
                <a:gd name="T0" fmla="*/ 172 w 346"/>
                <a:gd name="T1" fmla="*/ 404 h 404"/>
                <a:gd name="T2" fmla="*/ 43 w 346"/>
                <a:gd name="T3" fmla="*/ 353 h 404"/>
                <a:gd name="T4" fmla="*/ 0 w 346"/>
                <a:gd name="T5" fmla="*/ 203 h 404"/>
                <a:gd name="T6" fmla="*/ 44 w 346"/>
                <a:gd name="T7" fmla="*/ 53 h 404"/>
                <a:gd name="T8" fmla="*/ 174 w 346"/>
                <a:gd name="T9" fmla="*/ 0 h 404"/>
                <a:gd name="T10" fmla="*/ 302 w 346"/>
                <a:gd name="T11" fmla="*/ 52 h 404"/>
                <a:gd name="T12" fmla="*/ 346 w 346"/>
                <a:gd name="T13" fmla="*/ 201 h 404"/>
                <a:gd name="T14" fmla="*/ 301 w 346"/>
                <a:gd name="T15" fmla="*/ 353 h 404"/>
                <a:gd name="T16" fmla="*/ 172 w 346"/>
                <a:gd name="T17" fmla="*/ 404 h 404"/>
                <a:gd name="T18" fmla="*/ 173 w 346"/>
                <a:gd name="T19" fmla="*/ 347 h 404"/>
                <a:gd name="T20" fmla="*/ 250 w 346"/>
                <a:gd name="T21" fmla="*/ 312 h 404"/>
                <a:gd name="T22" fmla="*/ 275 w 346"/>
                <a:gd name="T23" fmla="*/ 202 h 404"/>
                <a:gd name="T24" fmla="*/ 250 w 346"/>
                <a:gd name="T25" fmla="*/ 93 h 404"/>
                <a:gd name="T26" fmla="*/ 174 w 346"/>
                <a:gd name="T27" fmla="*/ 58 h 404"/>
                <a:gd name="T28" fmla="*/ 96 w 346"/>
                <a:gd name="T29" fmla="*/ 93 h 404"/>
                <a:gd name="T30" fmla="*/ 70 w 346"/>
                <a:gd name="T31" fmla="*/ 203 h 404"/>
                <a:gd name="T32" fmla="*/ 96 w 346"/>
                <a:gd name="T33" fmla="*/ 312 h 404"/>
                <a:gd name="T34" fmla="*/ 173 w 346"/>
                <a:gd name="T35" fmla="*/ 347 h 4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46" h="404">
                  <a:moveTo>
                    <a:pt x="172" y="404"/>
                  </a:moveTo>
                  <a:cubicBezTo>
                    <a:pt x="115" y="404"/>
                    <a:pt x="72" y="387"/>
                    <a:pt x="43" y="353"/>
                  </a:cubicBezTo>
                  <a:cubicBezTo>
                    <a:pt x="14" y="319"/>
                    <a:pt x="0" y="269"/>
                    <a:pt x="0" y="203"/>
                  </a:cubicBezTo>
                  <a:cubicBezTo>
                    <a:pt x="0" y="138"/>
                    <a:pt x="15" y="88"/>
                    <a:pt x="44" y="53"/>
                  </a:cubicBezTo>
                  <a:cubicBezTo>
                    <a:pt x="74" y="18"/>
                    <a:pt x="117" y="0"/>
                    <a:pt x="174" y="0"/>
                  </a:cubicBezTo>
                  <a:cubicBezTo>
                    <a:pt x="230" y="0"/>
                    <a:pt x="273" y="17"/>
                    <a:pt x="302" y="52"/>
                  </a:cubicBezTo>
                  <a:cubicBezTo>
                    <a:pt x="331" y="86"/>
                    <a:pt x="346" y="136"/>
                    <a:pt x="346" y="201"/>
                  </a:cubicBezTo>
                  <a:cubicBezTo>
                    <a:pt x="346" y="268"/>
                    <a:pt x="331" y="318"/>
                    <a:pt x="301" y="353"/>
                  </a:cubicBezTo>
                  <a:cubicBezTo>
                    <a:pt x="272" y="387"/>
                    <a:pt x="229" y="404"/>
                    <a:pt x="172" y="404"/>
                  </a:cubicBezTo>
                  <a:close/>
                  <a:moveTo>
                    <a:pt x="173" y="347"/>
                  </a:moveTo>
                  <a:cubicBezTo>
                    <a:pt x="203" y="349"/>
                    <a:pt x="232" y="336"/>
                    <a:pt x="250" y="312"/>
                  </a:cubicBezTo>
                  <a:cubicBezTo>
                    <a:pt x="267" y="288"/>
                    <a:pt x="275" y="252"/>
                    <a:pt x="275" y="202"/>
                  </a:cubicBezTo>
                  <a:cubicBezTo>
                    <a:pt x="275" y="152"/>
                    <a:pt x="267" y="116"/>
                    <a:pt x="250" y="93"/>
                  </a:cubicBezTo>
                  <a:cubicBezTo>
                    <a:pt x="232" y="69"/>
                    <a:pt x="204" y="56"/>
                    <a:pt x="174" y="58"/>
                  </a:cubicBezTo>
                  <a:cubicBezTo>
                    <a:pt x="144" y="56"/>
                    <a:pt x="114" y="69"/>
                    <a:pt x="96" y="93"/>
                  </a:cubicBezTo>
                  <a:cubicBezTo>
                    <a:pt x="79" y="117"/>
                    <a:pt x="70" y="153"/>
                    <a:pt x="70" y="203"/>
                  </a:cubicBezTo>
                  <a:cubicBezTo>
                    <a:pt x="70" y="252"/>
                    <a:pt x="79" y="289"/>
                    <a:pt x="96" y="312"/>
                  </a:cubicBezTo>
                  <a:cubicBezTo>
                    <a:pt x="114" y="336"/>
                    <a:pt x="143" y="349"/>
                    <a:pt x="173" y="347"/>
                  </a:cubicBezTo>
                  <a:close/>
                </a:path>
              </a:pathLst>
            </a:custGeom>
            <a:solidFill>
              <a:srgbClr val="0085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54" name="Freeform 21">
              <a:extLst>
                <a:ext uri="{FF2B5EF4-FFF2-40B4-BE49-F238E27FC236}">
                  <a16:creationId xmlns:a16="http://schemas.microsoft.com/office/drawing/2014/main" id="{FFD356A4-64CA-43FE-9946-739DAF60C2FE}"/>
                </a:ext>
              </a:extLst>
            </p:cNvPr>
            <p:cNvSpPr>
              <a:spLocks/>
            </p:cNvSpPr>
            <p:nvPr/>
          </p:nvSpPr>
          <p:spPr bwMode="auto">
            <a:xfrm>
              <a:off x="7394118" y="6264844"/>
              <a:ext cx="59384" cy="116087"/>
            </a:xfrm>
            <a:custGeom>
              <a:avLst/>
              <a:gdLst>
                <a:gd name="T0" fmla="*/ 68 w 293"/>
                <a:gd name="T1" fmla="*/ 572 h 572"/>
                <a:gd name="T2" fmla="*/ 68 w 293"/>
                <a:gd name="T3" fmla="*/ 243 h 572"/>
                <a:gd name="T4" fmla="*/ 0 w 293"/>
                <a:gd name="T5" fmla="*/ 243 h 572"/>
                <a:gd name="T6" fmla="*/ 0 w 293"/>
                <a:gd name="T7" fmla="*/ 198 h 572"/>
                <a:gd name="T8" fmla="*/ 68 w 293"/>
                <a:gd name="T9" fmla="*/ 190 h 572"/>
                <a:gd name="T10" fmla="*/ 68 w 293"/>
                <a:gd name="T11" fmla="*/ 165 h 572"/>
                <a:gd name="T12" fmla="*/ 104 w 293"/>
                <a:gd name="T13" fmla="*/ 46 h 572"/>
                <a:gd name="T14" fmla="*/ 204 w 293"/>
                <a:gd name="T15" fmla="*/ 3 h 572"/>
                <a:gd name="T16" fmla="*/ 255 w 293"/>
                <a:gd name="T17" fmla="*/ 10 h 572"/>
                <a:gd name="T18" fmla="*/ 293 w 293"/>
                <a:gd name="T19" fmla="*/ 27 h 572"/>
                <a:gd name="T20" fmla="*/ 272 w 293"/>
                <a:gd name="T21" fmla="*/ 73 h 572"/>
                <a:gd name="T22" fmla="*/ 247 w 293"/>
                <a:gd name="T23" fmla="*/ 65 h 572"/>
                <a:gd name="T24" fmla="*/ 219 w 293"/>
                <a:gd name="T25" fmla="*/ 62 h 572"/>
                <a:gd name="T26" fmla="*/ 159 w 293"/>
                <a:gd name="T27" fmla="*/ 85 h 572"/>
                <a:gd name="T28" fmla="*/ 136 w 293"/>
                <a:gd name="T29" fmla="*/ 157 h 572"/>
                <a:gd name="T30" fmla="*/ 136 w 293"/>
                <a:gd name="T31" fmla="*/ 190 h 572"/>
                <a:gd name="T32" fmla="*/ 255 w 293"/>
                <a:gd name="T33" fmla="*/ 190 h 572"/>
                <a:gd name="T34" fmla="*/ 255 w 293"/>
                <a:gd name="T35" fmla="*/ 243 h 572"/>
                <a:gd name="T36" fmla="*/ 136 w 293"/>
                <a:gd name="T37" fmla="*/ 243 h 572"/>
                <a:gd name="T38" fmla="*/ 136 w 293"/>
                <a:gd name="T39" fmla="*/ 572 h 572"/>
                <a:gd name="T40" fmla="*/ 68 w 293"/>
                <a:gd name="T41" fmla="*/ 572 h 5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93" h="572">
                  <a:moveTo>
                    <a:pt x="68" y="572"/>
                  </a:moveTo>
                  <a:cubicBezTo>
                    <a:pt x="68" y="243"/>
                    <a:pt x="68" y="243"/>
                    <a:pt x="68" y="243"/>
                  </a:cubicBezTo>
                  <a:cubicBezTo>
                    <a:pt x="0" y="243"/>
                    <a:pt x="0" y="243"/>
                    <a:pt x="0" y="243"/>
                  </a:cubicBezTo>
                  <a:cubicBezTo>
                    <a:pt x="0" y="198"/>
                    <a:pt x="0" y="198"/>
                    <a:pt x="0" y="198"/>
                  </a:cubicBezTo>
                  <a:cubicBezTo>
                    <a:pt x="68" y="190"/>
                    <a:pt x="68" y="190"/>
                    <a:pt x="68" y="190"/>
                  </a:cubicBezTo>
                  <a:cubicBezTo>
                    <a:pt x="68" y="165"/>
                    <a:pt x="68" y="165"/>
                    <a:pt x="68" y="165"/>
                  </a:cubicBezTo>
                  <a:cubicBezTo>
                    <a:pt x="68" y="114"/>
                    <a:pt x="80" y="75"/>
                    <a:pt x="104" y="46"/>
                  </a:cubicBezTo>
                  <a:cubicBezTo>
                    <a:pt x="129" y="16"/>
                    <a:pt x="166" y="0"/>
                    <a:pt x="204" y="3"/>
                  </a:cubicBezTo>
                  <a:cubicBezTo>
                    <a:pt x="222" y="2"/>
                    <a:pt x="239" y="5"/>
                    <a:pt x="255" y="10"/>
                  </a:cubicBezTo>
                  <a:cubicBezTo>
                    <a:pt x="269" y="13"/>
                    <a:pt x="281" y="19"/>
                    <a:pt x="293" y="27"/>
                  </a:cubicBezTo>
                  <a:cubicBezTo>
                    <a:pt x="272" y="73"/>
                    <a:pt x="272" y="73"/>
                    <a:pt x="272" y="73"/>
                  </a:cubicBezTo>
                  <a:cubicBezTo>
                    <a:pt x="264" y="70"/>
                    <a:pt x="255" y="67"/>
                    <a:pt x="247" y="65"/>
                  </a:cubicBezTo>
                  <a:cubicBezTo>
                    <a:pt x="238" y="63"/>
                    <a:pt x="229" y="62"/>
                    <a:pt x="219" y="62"/>
                  </a:cubicBezTo>
                  <a:cubicBezTo>
                    <a:pt x="197" y="60"/>
                    <a:pt x="174" y="69"/>
                    <a:pt x="159" y="85"/>
                  </a:cubicBezTo>
                  <a:cubicBezTo>
                    <a:pt x="142" y="105"/>
                    <a:pt x="134" y="131"/>
                    <a:pt x="136" y="157"/>
                  </a:cubicBezTo>
                  <a:cubicBezTo>
                    <a:pt x="136" y="190"/>
                    <a:pt x="136" y="190"/>
                    <a:pt x="136" y="190"/>
                  </a:cubicBezTo>
                  <a:cubicBezTo>
                    <a:pt x="255" y="190"/>
                    <a:pt x="255" y="190"/>
                    <a:pt x="255" y="190"/>
                  </a:cubicBezTo>
                  <a:cubicBezTo>
                    <a:pt x="255" y="243"/>
                    <a:pt x="255" y="243"/>
                    <a:pt x="255" y="243"/>
                  </a:cubicBezTo>
                  <a:cubicBezTo>
                    <a:pt x="136" y="243"/>
                    <a:pt x="136" y="243"/>
                    <a:pt x="136" y="243"/>
                  </a:cubicBezTo>
                  <a:cubicBezTo>
                    <a:pt x="136" y="572"/>
                    <a:pt x="136" y="572"/>
                    <a:pt x="136" y="572"/>
                  </a:cubicBezTo>
                  <a:lnTo>
                    <a:pt x="68" y="572"/>
                  </a:lnTo>
                  <a:close/>
                </a:path>
              </a:pathLst>
            </a:custGeom>
            <a:solidFill>
              <a:srgbClr val="0085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55" name="Freeform 22">
              <a:extLst>
                <a:ext uri="{FF2B5EF4-FFF2-40B4-BE49-F238E27FC236}">
                  <a16:creationId xmlns:a16="http://schemas.microsoft.com/office/drawing/2014/main" id="{C1EA4D90-4F1E-4E85-B5C1-5EE292C4669F}"/>
                </a:ext>
              </a:extLst>
            </p:cNvPr>
            <p:cNvSpPr>
              <a:spLocks/>
            </p:cNvSpPr>
            <p:nvPr/>
          </p:nvSpPr>
          <p:spPr bwMode="auto">
            <a:xfrm>
              <a:off x="7494496" y="6267909"/>
              <a:ext cx="83138" cy="113022"/>
            </a:xfrm>
            <a:custGeom>
              <a:avLst/>
              <a:gdLst>
                <a:gd name="T0" fmla="*/ 0 w 217"/>
                <a:gd name="T1" fmla="*/ 295 h 295"/>
                <a:gd name="T2" fmla="*/ 0 w 217"/>
                <a:gd name="T3" fmla="*/ 0 h 295"/>
                <a:gd name="T4" fmla="*/ 37 w 217"/>
                <a:gd name="T5" fmla="*/ 0 h 295"/>
                <a:gd name="T6" fmla="*/ 37 w 217"/>
                <a:gd name="T7" fmla="*/ 128 h 295"/>
                <a:gd name="T8" fmla="*/ 179 w 217"/>
                <a:gd name="T9" fmla="*/ 128 h 295"/>
                <a:gd name="T10" fmla="*/ 179 w 217"/>
                <a:gd name="T11" fmla="*/ 0 h 295"/>
                <a:gd name="T12" fmla="*/ 217 w 217"/>
                <a:gd name="T13" fmla="*/ 0 h 295"/>
                <a:gd name="T14" fmla="*/ 217 w 217"/>
                <a:gd name="T15" fmla="*/ 295 h 295"/>
                <a:gd name="T16" fmla="*/ 179 w 217"/>
                <a:gd name="T17" fmla="*/ 295 h 295"/>
                <a:gd name="T18" fmla="*/ 179 w 217"/>
                <a:gd name="T19" fmla="*/ 160 h 295"/>
                <a:gd name="T20" fmla="*/ 37 w 217"/>
                <a:gd name="T21" fmla="*/ 160 h 295"/>
                <a:gd name="T22" fmla="*/ 37 w 217"/>
                <a:gd name="T23" fmla="*/ 295 h 295"/>
                <a:gd name="T24" fmla="*/ 0 w 217"/>
                <a:gd name="T25" fmla="*/ 295 h 2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17" h="295">
                  <a:moveTo>
                    <a:pt x="0" y="295"/>
                  </a:moveTo>
                  <a:lnTo>
                    <a:pt x="0" y="0"/>
                  </a:lnTo>
                  <a:lnTo>
                    <a:pt x="37" y="0"/>
                  </a:lnTo>
                  <a:lnTo>
                    <a:pt x="37" y="128"/>
                  </a:lnTo>
                  <a:lnTo>
                    <a:pt x="179" y="128"/>
                  </a:lnTo>
                  <a:lnTo>
                    <a:pt x="179" y="0"/>
                  </a:lnTo>
                  <a:lnTo>
                    <a:pt x="217" y="0"/>
                  </a:lnTo>
                  <a:lnTo>
                    <a:pt x="217" y="295"/>
                  </a:lnTo>
                  <a:lnTo>
                    <a:pt x="179" y="295"/>
                  </a:lnTo>
                  <a:lnTo>
                    <a:pt x="179" y="160"/>
                  </a:lnTo>
                  <a:lnTo>
                    <a:pt x="37" y="160"/>
                  </a:lnTo>
                  <a:lnTo>
                    <a:pt x="37" y="295"/>
                  </a:lnTo>
                  <a:lnTo>
                    <a:pt x="0" y="295"/>
                  </a:lnTo>
                  <a:close/>
                </a:path>
              </a:pathLst>
            </a:custGeom>
            <a:solidFill>
              <a:srgbClr val="0085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56" name="Freeform 23">
              <a:extLst>
                <a:ext uri="{FF2B5EF4-FFF2-40B4-BE49-F238E27FC236}">
                  <a16:creationId xmlns:a16="http://schemas.microsoft.com/office/drawing/2014/main" id="{0786CBBD-30B4-48F1-93D8-D3C901ABBD2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591044" y="6301241"/>
              <a:ext cx="66281" cy="82372"/>
            </a:xfrm>
            <a:custGeom>
              <a:avLst/>
              <a:gdLst>
                <a:gd name="T0" fmla="*/ 183 w 327"/>
                <a:gd name="T1" fmla="*/ 404 h 407"/>
                <a:gd name="T2" fmla="*/ 48 w 327"/>
                <a:gd name="T3" fmla="*/ 353 h 407"/>
                <a:gd name="T4" fmla="*/ 0 w 327"/>
                <a:gd name="T5" fmla="*/ 200 h 407"/>
                <a:gd name="T6" fmla="*/ 44 w 327"/>
                <a:gd name="T7" fmla="*/ 52 h 407"/>
                <a:gd name="T8" fmla="*/ 171 w 327"/>
                <a:gd name="T9" fmla="*/ 0 h 407"/>
                <a:gd name="T10" fmla="*/ 287 w 327"/>
                <a:gd name="T11" fmla="*/ 44 h 407"/>
                <a:gd name="T12" fmla="*/ 327 w 327"/>
                <a:gd name="T13" fmla="*/ 175 h 407"/>
                <a:gd name="T14" fmla="*/ 327 w 327"/>
                <a:gd name="T15" fmla="*/ 226 h 407"/>
                <a:gd name="T16" fmla="*/ 69 w 327"/>
                <a:gd name="T17" fmla="*/ 226 h 407"/>
                <a:gd name="T18" fmla="*/ 100 w 327"/>
                <a:gd name="T19" fmla="*/ 313 h 407"/>
                <a:gd name="T20" fmla="*/ 191 w 327"/>
                <a:gd name="T21" fmla="*/ 347 h 407"/>
                <a:gd name="T22" fmla="*/ 249 w 327"/>
                <a:gd name="T23" fmla="*/ 338 h 407"/>
                <a:gd name="T24" fmla="*/ 296 w 327"/>
                <a:gd name="T25" fmla="*/ 314 h 407"/>
                <a:gd name="T26" fmla="*/ 322 w 327"/>
                <a:gd name="T27" fmla="*/ 361 h 407"/>
                <a:gd name="T28" fmla="*/ 183 w 327"/>
                <a:gd name="T29" fmla="*/ 404 h 407"/>
                <a:gd name="T30" fmla="*/ 169 w 327"/>
                <a:gd name="T31" fmla="*/ 56 h 407"/>
                <a:gd name="T32" fmla="*/ 94 w 327"/>
                <a:gd name="T33" fmla="*/ 90 h 407"/>
                <a:gd name="T34" fmla="*/ 69 w 327"/>
                <a:gd name="T35" fmla="*/ 172 h 407"/>
                <a:gd name="T36" fmla="*/ 260 w 327"/>
                <a:gd name="T37" fmla="*/ 172 h 407"/>
                <a:gd name="T38" fmla="*/ 252 w 327"/>
                <a:gd name="T39" fmla="*/ 114 h 407"/>
                <a:gd name="T40" fmla="*/ 223 w 327"/>
                <a:gd name="T41" fmla="*/ 72 h 407"/>
                <a:gd name="T42" fmla="*/ 169 w 327"/>
                <a:gd name="T43" fmla="*/ 56 h 4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27" h="407">
                  <a:moveTo>
                    <a:pt x="183" y="404"/>
                  </a:moveTo>
                  <a:cubicBezTo>
                    <a:pt x="124" y="404"/>
                    <a:pt x="79" y="387"/>
                    <a:pt x="48" y="353"/>
                  </a:cubicBezTo>
                  <a:cubicBezTo>
                    <a:pt x="16" y="319"/>
                    <a:pt x="0" y="268"/>
                    <a:pt x="0" y="200"/>
                  </a:cubicBezTo>
                  <a:cubicBezTo>
                    <a:pt x="0" y="136"/>
                    <a:pt x="14" y="87"/>
                    <a:pt x="44" y="52"/>
                  </a:cubicBezTo>
                  <a:cubicBezTo>
                    <a:pt x="73" y="18"/>
                    <a:pt x="115" y="0"/>
                    <a:pt x="171" y="0"/>
                  </a:cubicBezTo>
                  <a:cubicBezTo>
                    <a:pt x="221" y="0"/>
                    <a:pt x="260" y="15"/>
                    <a:pt x="287" y="44"/>
                  </a:cubicBezTo>
                  <a:cubicBezTo>
                    <a:pt x="314" y="73"/>
                    <a:pt x="327" y="117"/>
                    <a:pt x="327" y="175"/>
                  </a:cubicBezTo>
                  <a:cubicBezTo>
                    <a:pt x="327" y="226"/>
                    <a:pt x="327" y="226"/>
                    <a:pt x="327" y="226"/>
                  </a:cubicBezTo>
                  <a:cubicBezTo>
                    <a:pt x="69" y="226"/>
                    <a:pt x="69" y="226"/>
                    <a:pt x="69" y="226"/>
                  </a:cubicBezTo>
                  <a:cubicBezTo>
                    <a:pt x="70" y="257"/>
                    <a:pt x="81" y="288"/>
                    <a:pt x="100" y="313"/>
                  </a:cubicBezTo>
                  <a:cubicBezTo>
                    <a:pt x="119" y="336"/>
                    <a:pt x="149" y="348"/>
                    <a:pt x="191" y="347"/>
                  </a:cubicBezTo>
                  <a:cubicBezTo>
                    <a:pt x="211" y="348"/>
                    <a:pt x="230" y="345"/>
                    <a:pt x="249" y="338"/>
                  </a:cubicBezTo>
                  <a:cubicBezTo>
                    <a:pt x="265" y="332"/>
                    <a:pt x="281" y="324"/>
                    <a:pt x="296" y="314"/>
                  </a:cubicBezTo>
                  <a:cubicBezTo>
                    <a:pt x="322" y="361"/>
                    <a:pt x="322" y="361"/>
                    <a:pt x="322" y="361"/>
                  </a:cubicBezTo>
                  <a:cubicBezTo>
                    <a:pt x="282" y="391"/>
                    <a:pt x="233" y="407"/>
                    <a:pt x="183" y="404"/>
                  </a:cubicBezTo>
                  <a:close/>
                  <a:moveTo>
                    <a:pt x="169" y="56"/>
                  </a:moveTo>
                  <a:cubicBezTo>
                    <a:pt x="135" y="56"/>
                    <a:pt x="110" y="67"/>
                    <a:pt x="94" y="90"/>
                  </a:cubicBezTo>
                  <a:cubicBezTo>
                    <a:pt x="78" y="114"/>
                    <a:pt x="69" y="143"/>
                    <a:pt x="69" y="172"/>
                  </a:cubicBezTo>
                  <a:cubicBezTo>
                    <a:pt x="260" y="172"/>
                    <a:pt x="260" y="172"/>
                    <a:pt x="260" y="172"/>
                  </a:cubicBezTo>
                  <a:cubicBezTo>
                    <a:pt x="260" y="152"/>
                    <a:pt x="257" y="133"/>
                    <a:pt x="252" y="114"/>
                  </a:cubicBezTo>
                  <a:cubicBezTo>
                    <a:pt x="247" y="97"/>
                    <a:pt x="237" y="83"/>
                    <a:pt x="223" y="72"/>
                  </a:cubicBezTo>
                  <a:cubicBezTo>
                    <a:pt x="207" y="61"/>
                    <a:pt x="188" y="55"/>
                    <a:pt x="169" y="56"/>
                  </a:cubicBezTo>
                  <a:close/>
                </a:path>
              </a:pathLst>
            </a:custGeom>
            <a:solidFill>
              <a:srgbClr val="0085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57" name="Freeform 24">
              <a:extLst>
                <a:ext uri="{FF2B5EF4-FFF2-40B4-BE49-F238E27FC236}">
                  <a16:creationId xmlns:a16="http://schemas.microsoft.com/office/drawing/2014/main" id="{893D3D59-8402-44DB-984B-641B211BDAE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668818" y="6300858"/>
              <a:ext cx="63982" cy="81989"/>
            </a:xfrm>
            <a:custGeom>
              <a:avLst/>
              <a:gdLst>
                <a:gd name="T0" fmla="*/ 122 w 317"/>
                <a:gd name="T1" fmla="*/ 403 h 405"/>
                <a:gd name="T2" fmla="*/ 34 w 317"/>
                <a:gd name="T3" fmla="*/ 371 h 405"/>
                <a:gd name="T4" fmla="*/ 1 w 317"/>
                <a:gd name="T5" fmla="*/ 288 h 405"/>
                <a:gd name="T6" fmla="*/ 63 w 317"/>
                <a:gd name="T7" fmla="*/ 178 h 405"/>
                <a:gd name="T8" fmla="*/ 240 w 317"/>
                <a:gd name="T9" fmla="*/ 137 h 405"/>
                <a:gd name="T10" fmla="*/ 217 w 317"/>
                <a:gd name="T11" fmla="*/ 77 h 405"/>
                <a:gd name="T12" fmla="*/ 152 w 317"/>
                <a:gd name="T13" fmla="*/ 57 h 405"/>
                <a:gd name="T14" fmla="*/ 48 w 317"/>
                <a:gd name="T15" fmla="*/ 88 h 405"/>
                <a:gd name="T16" fmla="*/ 24 w 317"/>
                <a:gd name="T17" fmla="*/ 43 h 405"/>
                <a:gd name="T18" fmla="*/ 162 w 317"/>
                <a:gd name="T19" fmla="*/ 1 h 405"/>
                <a:gd name="T20" fmla="*/ 307 w 317"/>
                <a:gd name="T21" fmla="*/ 145 h 405"/>
                <a:gd name="T22" fmla="*/ 307 w 317"/>
                <a:gd name="T23" fmla="*/ 308 h 405"/>
                <a:gd name="T24" fmla="*/ 317 w 317"/>
                <a:gd name="T25" fmla="*/ 388 h 405"/>
                <a:gd name="T26" fmla="*/ 258 w 317"/>
                <a:gd name="T27" fmla="*/ 397 h 405"/>
                <a:gd name="T28" fmla="*/ 245 w 317"/>
                <a:gd name="T29" fmla="*/ 337 h 405"/>
                <a:gd name="T30" fmla="*/ 196 w 317"/>
                <a:gd name="T31" fmla="*/ 386 h 405"/>
                <a:gd name="T32" fmla="*/ 122 w 317"/>
                <a:gd name="T33" fmla="*/ 403 h 405"/>
                <a:gd name="T34" fmla="*/ 70 w 317"/>
                <a:gd name="T35" fmla="*/ 283 h 405"/>
                <a:gd name="T36" fmla="*/ 89 w 317"/>
                <a:gd name="T37" fmla="*/ 330 h 405"/>
                <a:gd name="T38" fmla="*/ 141 w 317"/>
                <a:gd name="T39" fmla="*/ 348 h 405"/>
                <a:gd name="T40" fmla="*/ 213 w 317"/>
                <a:gd name="T41" fmla="*/ 321 h 405"/>
                <a:gd name="T42" fmla="*/ 241 w 317"/>
                <a:gd name="T43" fmla="*/ 252 h 405"/>
                <a:gd name="T44" fmla="*/ 241 w 317"/>
                <a:gd name="T45" fmla="*/ 186 h 405"/>
                <a:gd name="T46" fmla="*/ 114 w 317"/>
                <a:gd name="T47" fmla="*/ 213 h 405"/>
                <a:gd name="T48" fmla="*/ 70 w 317"/>
                <a:gd name="T49" fmla="*/ 283 h 4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317" h="405">
                  <a:moveTo>
                    <a:pt x="122" y="403"/>
                  </a:moveTo>
                  <a:cubicBezTo>
                    <a:pt x="89" y="405"/>
                    <a:pt x="58" y="393"/>
                    <a:pt x="34" y="371"/>
                  </a:cubicBezTo>
                  <a:cubicBezTo>
                    <a:pt x="12" y="349"/>
                    <a:pt x="0" y="319"/>
                    <a:pt x="1" y="288"/>
                  </a:cubicBezTo>
                  <a:cubicBezTo>
                    <a:pt x="0" y="243"/>
                    <a:pt x="24" y="201"/>
                    <a:pt x="63" y="178"/>
                  </a:cubicBezTo>
                  <a:cubicBezTo>
                    <a:pt x="103" y="152"/>
                    <a:pt x="163" y="139"/>
                    <a:pt x="240" y="137"/>
                  </a:cubicBezTo>
                  <a:cubicBezTo>
                    <a:pt x="240" y="115"/>
                    <a:pt x="232" y="94"/>
                    <a:pt x="217" y="77"/>
                  </a:cubicBezTo>
                  <a:cubicBezTo>
                    <a:pt x="204" y="64"/>
                    <a:pt x="182" y="57"/>
                    <a:pt x="152" y="57"/>
                  </a:cubicBezTo>
                  <a:cubicBezTo>
                    <a:pt x="115" y="57"/>
                    <a:pt x="79" y="68"/>
                    <a:pt x="48" y="88"/>
                  </a:cubicBezTo>
                  <a:cubicBezTo>
                    <a:pt x="24" y="43"/>
                    <a:pt x="24" y="43"/>
                    <a:pt x="24" y="43"/>
                  </a:cubicBezTo>
                  <a:cubicBezTo>
                    <a:pt x="64" y="14"/>
                    <a:pt x="113" y="0"/>
                    <a:pt x="162" y="1"/>
                  </a:cubicBezTo>
                  <a:cubicBezTo>
                    <a:pt x="259" y="1"/>
                    <a:pt x="307" y="49"/>
                    <a:pt x="307" y="145"/>
                  </a:cubicBezTo>
                  <a:cubicBezTo>
                    <a:pt x="307" y="308"/>
                    <a:pt x="307" y="308"/>
                    <a:pt x="307" y="308"/>
                  </a:cubicBezTo>
                  <a:cubicBezTo>
                    <a:pt x="317" y="388"/>
                    <a:pt x="317" y="388"/>
                    <a:pt x="317" y="388"/>
                  </a:cubicBezTo>
                  <a:cubicBezTo>
                    <a:pt x="258" y="397"/>
                    <a:pt x="258" y="397"/>
                    <a:pt x="258" y="397"/>
                  </a:cubicBezTo>
                  <a:cubicBezTo>
                    <a:pt x="245" y="337"/>
                    <a:pt x="245" y="337"/>
                    <a:pt x="245" y="337"/>
                  </a:cubicBezTo>
                  <a:cubicBezTo>
                    <a:pt x="234" y="358"/>
                    <a:pt x="217" y="375"/>
                    <a:pt x="196" y="386"/>
                  </a:cubicBezTo>
                  <a:cubicBezTo>
                    <a:pt x="173" y="398"/>
                    <a:pt x="148" y="404"/>
                    <a:pt x="122" y="403"/>
                  </a:cubicBezTo>
                  <a:close/>
                  <a:moveTo>
                    <a:pt x="70" y="283"/>
                  </a:moveTo>
                  <a:cubicBezTo>
                    <a:pt x="69" y="301"/>
                    <a:pt x="76" y="318"/>
                    <a:pt x="89" y="330"/>
                  </a:cubicBezTo>
                  <a:cubicBezTo>
                    <a:pt x="103" y="343"/>
                    <a:pt x="122" y="349"/>
                    <a:pt x="141" y="348"/>
                  </a:cubicBezTo>
                  <a:cubicBezTo>
                    <a:pt x="167" y="349"/>
                    <a:pt x="193" y="339"/>
                    <a:pt x="213" y="321"/>
                  </a:cubicBezTo>
                  <a:cubicBezTo>
                    <a:pt x="231" y="303"/>
                    <a:pt x="242" y="278"/>
                    <a:pt x="241" y="252"/>
                  </a:cubicBezTo>
                  <a:cubicBezTo>
                    <a:pt x="241" y="186"/>
                    <a:pt x="241" y="186"/>
                    <a:pt x="241" y="186"/>
                  </a:cubicBezTo>
                  <a:cubicBezTo>
                    <a:pt x="185" y="187"/>
                    <a:pt x="143" y="197"/>
                    <a:pt x="114" y="213"/>
                  </a:cubicBezTo>
                  <a:cubicBezTo>
                    <a:pt x="87" y="226"/>
                    <a:pt x="70" y="254"/>
                    <a:pt x="70" y="283"/>
                  </a:cubicBezTo>
                  <a:close/>
                </a:path>
              </a:pathLst>
            </a:custGeom>
            <a:solidFill>
              <a:srgbClr val="0085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58" name="Rectangle 25">
              <a:extLst>
                <a:ext uri="{FF2B5EF4-FFF2-40B4-BE49-F238E27FC236}">
                  <a16:creationId xmlns:a16="http://schemas.microsoft.com/office/drawing/2014/main" id="{1E5428F8-C26F-4181-A189-2C2D3DCA095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748891" y="6267909"/>
              <a:ext cx="13409" cy="113022"/>
            </a:xfrm>
            <a:prstGeom prst="rect">
              <a:avLst/>
            </a:prstGeom>
            <a:solidFill>
              <a:srgbClr val="0085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59" name="Freeform 26">
              <a:extLst>
                <a:ext uri="{FF2B5EF4-FFF2-40B4-BE49-F238E27FC236}">
                  <a16:creationId xmlns:a16="http://schemas.microsoft.com/office/drawing/2014/main" id="{CECB1BCB-2601-42B7-B6EF-7330C4104E7E}"/>
                </a:ext>
              </a:extLst>
            </p:cNvPr>
            <p:cNvSpPr>
              <a:spLocks/>
            </p:cNvSpPr>
            <p:nvPr/>
          </p:nvSpPr>
          <p:spPr bwMode="auto">
            <a:xfrm>
              <a:off x="7772645" y="6281319"/>
              <a:ext cx="58618" cy="101145"/>
            </a:xfrm>
            <a:custGeom>
              <a:avLst/>
              <a:gdLst>
                <a:gd name="T0" fmla="*/ 192 w 288"/>
                <a:gd name="T1" fmla="*/ 498 h 499"/>
                <a:gd name="T2" fmla="*/ 70 w 288"/>
                <a:gd name="T3" fmla="*/ 358 h 499"/>
                <a:gd name="T4" fmla="*/ 70 w 288"/>
                <a:gd name="T5" fmla="*/ 162 h 499"/>
                <a:gd name="T6" fmla="*/ 0 w 288"/>
                <a:gd name="T7" fmla="*/ 162 h 499"/>
                <a:gd name="T8" fmla="*/ 0 w 288"/>
                <a:gd name="T9" fmla="*/ 117 h 499"/>
                <a:gd name="T10" fmla="*/ 70 w 288"/>
                <a:gd name="T11" fmla="*/ 109 h 499"/>
                <a:gd name="T12" fmla="*/ 70 w 288"/>
                <a:gd name="T13" fmla="*/ 0 h 499"/>
                <a:gd name="T14" fmla="*/ 138 w 288"/>
                <a:gd name="T15" fmla="*/ 0 h 499"/>
                <a:gd name="T16" fmla="*/ 138 w 288"/>
                <a:gd name="T17" fmla="*/ 109 h 499"/>
                <a:gd name="T18" fmla="*/ 255 w 288"/>
                <a:gd name="T19" fmla="*/ 109 h 499"/>
                <a:gd name="T20" fmla="*/ 255 w 288"/>
                <a:gd name="T21" fmla="*/ 162 h 499"/>
                <a:gd name="T22" fmla="*/ 138 w 288"/>
                <a:gd name="T23" fmla="*/ 162 h 499"/>
                <a:gd name="T24" fmla="*/ 138 w 288"/>
                <a:gd name="T25" fmla="*/ 356 h 499"/>
                <a:gd name="T26" fmla="*/ 202 w 288"/>
                <a:gd name="T27" fmla="*/ 440 h 499"/>
                <a:gd name="T28" fmla="*/ 236 w 288"/>
                <a:gd name="T29" fmla="*/ 436 h 499"/>
                <a:gd name="T30" fmla="*/ 268 w 288"/>
                <a:gd name="T31" fmla="*/ 423 h 499"/>
                <a:gd name="T32" fmla="*/ 288 w 288"/>
                <a:gd name="T33" fmla="*/ 473 h 499"/>
                <a:gd name="T34" fmla="*/ 192 w 288"/>
                <a:gd name="T35" fmla="*/ 498 h 4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88" h="499">
                  <a:moveTo>
                    <a:pt x="192" y="498"/>
                  </a:moveTo>
                  <a:cubicBezTo>
                    <a:pt x="111" y="498"/>
                    <a:pt x="70" y="451"/>
                    <a:pt x="70" y="358"/>
                  </a:cubicBezTo>
                  <a:cubicBezTo>
                    <a:pt x="70" y="162"/>
                    <a:pt x="70" y="162"/>
                    <a:pt x="70" y="162"/>
                  </a:cubicBezTo>
                  <a:cubicBezTo>
                    <a:pt x="0" y="162"/>
                    <a:pt x="0" y="162"/>
                    <a:pt x="0" y="162"/>
                  </a:cubicBezTo>
                  <a:cubicBezTo>
                    <a:pt x="0" y="117"/>
                    <a:pt x="0" y="117"/>
                    <a:pt x="0" y="117"/>
                  </a:cubicBezTo>
                  <a:cubicBezTo>
                    <a:pt x="70" y="109"/>
                    <a:pt x="70" y="109"/>
                    <a:pt x="70" y="109"/>
                  </a:cubicBezTo>
                  <a:cubicBezTo>
                    <a:pt x="70" y="0"/>
                    <a:pt x="70" y="0"/>
                    <a:pt x="70" y="0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8" y="109"/>
                    <a:pt x="138" y="109"/>
                    <a:pt x="138" y="109"/>
                  </a:cubicBezTo>
                  <a:cubicBezTo>
                    <a:pt x="255" y="109"/>
                    <a:pt x="255" y="109"/>
                    <a:pt x="255" y="109"/>
                  </a:cubicBezTo>
                  <a:cubicBezTo>
                    <a:pt x="255" y="162"/>
                    <a:pt x="255" y="162"/>
                    <a:pt x="255" y="162"/>
                  </a:cubicBezTo>
                  <a:cubicBezTo>
                    <a:pt x="138" y="162"/>
                    <a:pt x="138" y="162"/>
                    <a:pt x="138" y="162"/>
                  </a:cubicBezTo>
                  <a:cubicBezTo>
                    <a:pt x="138" y="356"/>
                    <a:pt x="138" y="356"/>
                    <a:pt x="138" y="356"/>
                  </a:cubicBezTo>
                  <a:cubicBezTo>
                    <a:pt x="138" y="412"/>
                    <a:pt x="160" y="440"/>
                    <a:pt x="202" y="440"/>
                  </a:cubicBezTo>
                  <a:cubicBezTo>
                    <a:pt x="213" y="440"/>
                    <a:pt x="225" y="439"/>
                    <a:pt x="236" y="436"/>
                  </a:cubicBezTo>
                  <a:cubicBezTo>
                    <a:pt x="247" y="433"/>
                    <a:pt x="258" y="428"/>
                    <a:pt x="268" y="423"/>
                  </a:cubicBezTo>
                  <a:cubicBezTo>
                    <a:pt x="288" y="473"/>
                    <a:pt x="288" y="473"/>
                    <a:pt x="288" y="473"/>
                  </a:cubicBezTo>
                  <a:cubicBezTo>
                    <a:pt x="259" y="490"/>
                    <a:pt x="226" y="499"/>
                    <a:pt x="192" y="498"/>
                  </a:cubicBezTo>
                  <a:close/>
                </a:path>
              </a:pathLst>
            </a:custGeom>
            <a:solidFill>
              <a:srgbClr val="0085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60" name="Freeform 27">
              <a:extLst>
                <a:ext uri="{FF2B5EF4-FFF2-40B4-BE49-F238E27FC236}">
                  <a16:creationId xmlns:a16="http://schemas.microsoft.com/office/drawing/2014/main" id="{F97BD5D4-1D30-4698-957B-FF56B536663C}"/>
                </a:ext>
              </a:extLst>
            </p:cNvPr>
            <p:cNvSpPr>
              <a:spLocks/>
            </p:cNvSpPr>
            <p:nvPr/>
          </p:nvSpPr>
          <p:spPr bwMode="auto">
            <a:xfrm>
              <a:off x="7841607" y="6267909"/>
              <a:ext cx="65131" cy="113022"/>
            </a:xfrm>
            <a:custGeom>
              <a:avLst/>
              <a:gdLst>
                <a:gd name="T0" fmla="*/ 0 w 323"/>
                <a:gd name="T1" fmla="*/ 558 h 558"/>
                <a:gd name="T2" fmla="*/ 0 w 323"/>
                <a:gd name="T3" fmla="*/ 0 h 558"/>
                <a:gd name="T4" fmla="*/ 68 w 323"/>
                <a:gd name="T5" fmla="*/ 0 h 558"/>
                <a:gd name="T6" fmla="*/ 68 w 323"/>
                <a:gd name="T7" fmla="*/ 227 h 558"/>
                <a:gd name="T8" fmla="*/ 188 w 323"/>
                <a:gd name="T9" fmla="*/ 165 h 558"/>
                <a:gd name="T10" fmla="*/ 289 w 323"/>
                <a:gd name="T11" fmla="*/ 204 h 558"/>
                <a:gd name="T12" fmla="*/ 323 w 323"/>
                <a:gd name="T13" fmla="*/ 317 h 558"/>
                <a:gd name="T14" fmla="*/ 323 w 323"/>
                <a:gd name="T15" fmla="*/ 558 h 558"/>
                <a:gd name="T16" fmla="*/ 255 w 323"/>
                <a:gd name="T17" fmla="*/ 558 h 558"/>
                <a:gd name="T18" fmla="*/ 255 w 323"/>
                <a:gd name="T19" fmla="*/ 325 h 558"/>
                <a:gd name="T20" fmla="*/ 254 w 323"/>
                <a:gd name="T21" fmla="*/ 298 h 558"/>
                <a:gd name="T22" fmla="*/ 245 w 323"/>
                <a:gd name="T23" fmla="*/ 264 h 558"/>
                <a:gd name="T24" fmla="*/ 219 w 323"/>
                <a:gd name="T25" fmla="*/ 236 h 558"/>
                <a:gd name="T26" fmla="*/ 170 w 323"/>
                <a:gd name="T27" fmla="*/ 224 h 558"/>
                <a:gd name="T28" fmla="*/ 68 w 323"/>
                <a:gd name="T29" fmla="*/ 309 h 558"/>
                <a:gd name="T30" fmla="*/ 68 w 323"/>
                <a:gd name="T31" fmla="*/ 325 h 558"/>
                <a:gd name="T32" fmla="*/ 68 w 323"/>
                <a:gd name="T33" fmla="*/ 558 h 558"/>
                <a:gd name="T34" fmla="*/ 0 w 323"/>
                <a:gd name="T35" fmla="*/ 558 h 5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23" h="558">
                  <a:moveTo>
                    <a:pt x="0" y="558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68" y="0"/>
                    <a:pt x="68" y="0"/>
                    <a:pt x="68" y="0"/>
                  </a:cubicBezTo>
                  <a:cubicBezTo>
                    <a:pt x="68" y="227"/>
                    <a:pt x="68" y="227"/>
                    <a:pt x="68" y="227"/>
                  </a:cubicBezTo>
                  <a:cubicBezTo>
                    <a:pt x="90" y="186"/>
                    <a:pt x="130" y="165"/>
                    <a:pt x="188" y="165"/>
                  </a:cubicBezTo>
                  <a:cubicBezTo>
                    <a:pt x="232" y="165"/>
                    <a:pt x="265" y="178"/>
                    <a:pt x="289" y="204"/>
                  </a:cubicBezTo>
                  <a:cubicBezTo>
                    <a:pt x="312" y="230"/>
                    <a:pt x="323" y="268"/>
                    <a:pt x="323" y="317"/>
                  </a:cubicBezTo>
                  <a:cubicBezTo>
                    <a:pt x="323" y="558"/>
                    <a:pt x="323" y="558"/>
                    <a:pt x="323" y="558"/>
                  </a:cubicBezTo>
                  <a:cubicBezTo>
                    <a:pt x="255" y="558"/>
                    <a:pt x="255" y="558"/>
                    <a:pt x="255" y="558"/>
                  </a:cubicBezTo>
                  <a:cubicBezTo>
                    <a:pt x="255" y="325"/>
                    <a:pt x="255" y="325"/>
                    <a:pt x="255" y="325"/>
                  </a:cubicBezTo>
                  <a:cubicBezTo>
                    <a:pt x="255" y="318"/>
                    <a:pt x="255" y="309"/>
                    <a:pt x="254" y="298"/>
                  </a:cubicBezTo>
                  <a:cubicBezTo>
                    <a:pt x="253" y="286"/>
                    <a:pt x="250" y="275"/>
                    <a:pt x="245" y="264"/>
                  </a:cubicBezTo>
                  <a:cubicBezTo>
                    <a:pt x="239" y="252"/>
                    <a:pt x="230" y="243"/>
                    <a:pt x="219" y="236"/>
                  </a:cubicBezTo>
                  <a:cubicBezTo>
                    <a:pt x="205" y="227"/>
                    <a:pt x="187" y="223"/>
                    <a:pt x="170" y="224"/>
                  </a:cubicBezTo>
                  <a:cubicBezTo>
                    <a:pt x="119" y="220"/>
                    <a:pt x="73" y="258"/>
                    <a:pt x="68" y="309"/>
                  </a:cubicBezTo>
                  <a:cubicBezTo>
                    <a:pt x="68" y="314"/>
                    <a:pt x="68" y="320"/>
                    <a:pt x="68" y="325"/>
                  </a:cubicBezTo>
                  <a:cubicBezTo>
                    <a:pt x="68" y="558"/>
                    <a:pt x="68" y="558"/>
                    <a:pt x="68" y="558"/>
                  </a:cubicBezTo>
                  <a:lnTo>
                    <a:pt x="0" y="558"/>
                  </a:lnTo>
                  <a:close/>
                </a:path>
              </a:pathLst>
            </a:custGeom>
            <a:solidFill>
              <a:srgbClr val="0085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61" name="Freeform 28">
              <a:extLst>
                <a:ext uri="{FF2B5EF4-FFF2-40B4-BE49-F238E27FC236}">
                  <a16:creationId xmlns:a16="http://schemas.microsoft.com/office/drawing/2014/main" id="{6C8E296D-4D0E-4E4A-96E7-FEF14F47B17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923596" y="6270591"/>
              <a:ext cx="16474" cy="110340"/>
            </a:xfrm>
            <a:custGeom>
              <a:avLst/>
              <a:gdLst>
                <a:gd name="T0" fmla="*/ 41 w 83"/>
                <a:gd name="T1" fmla="*/ 90 h 544"/>
                <a:gd name="T2" fmla="*/ 0 w 83"/>
                <a:gd name="T3" fmla="*/ 45 h 544"/>
                <a:gd name="T4" fmla="*/ 41 w 83"/>
                <a:gd name="T5" fmla="*/ 0 h 544"/>
                <a:gd name="T6" fmla="*/ 83 w 83"/>
                <a:gd name="T7" fmla="*/ 45 h 544"/>
                <a:gd name="T8" fmla="*/ 41 w 83"/>
                <a:gd name="T9" fmla="*/ 90 h 544"/>
                <a:gd name="T10" fmla="*/ 7 w 83"/>
                <a:gd name="T11" fmla="*/ 544 h 544"/>
                <a:gd name="T12" fmla="*/ 7 w 83"/>
                <a:gd name="T13" fmla="*/ 162 h 544"/>
                <a:gd name="T14" fmla="*/ 75 w 83"/>
                <a:gd name="T15" fmla="*/ 162 h 544"/>
                <a:gd name="T16" fmla="*/ 75 w 83"/>
                <a:gd name="T17" fmla="*/ 544 h 544"/>
                <a:gd name="T18" fmla="*/ 7 w 83"/>
                <a:gd name="T19" fmla="*/ 544 h 5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3" h="544">
                  <a:moveTo>
                    <a:pt x="41" y="90"/>
                  </a:moveTo>
                  <a:cubicBezTo>
                    <a:pt x="14" y="90"/>
                    <a:pt x="0" y="75"/>
                    <a:pt x="0" y="45"/>
                  </a:cubicBezTo>
                  <a:cubicBezTo>
                    <a:pt x="0" y="15"/>
                    <a:pt x="14" y="0"/>
                    <a:pt x="41" y="0"/>
                  </a:cubicBezTo>
                  <a:cubicBezTo>
                    <a:pt x="69" y="0"/>
                    <a:pt x="83" y="15"/>
                    <a:pt x="83" y="45"/>
                  </a:cubicBezTo>
                  <a:cubicBezTo>
                    <a:pt x="83" y="75"/>
                    <a:pt x="69" y="90"/>
                    <a:pt x="41" y="90"/>
                  </a:cubicBezTo>
                  <a:close/>
                  <a:moveTo>
                    <a:pt x="7" y="544"/>
                  </a:moveTo>
                  <a:cubicBezTo>
                    <a:pt x="7" y="162"/>
                    <a:pt x="7" y="162"/>
                    <a:pt x="7" y="162"/>
                  </a:cubicBezTo>
                  <a:cubicBezTo>
                    <a:pt x="75" y="162"/>
                    <a:pt x="75" y="162"/>
                    <a:pt x="75" y="162"/>
                  </a:cubicBezTo>
                  <a:cubicBezTo>
                    <a:pt x="75" y="544"/>
                    <a:pt x="75" y="544"/>
                    <a:pt x="75" y="544"/>
                  </a:cubicBezTo>
                  <a:lnTo>
                    <a:pt x="7" y="544"/>
                  </a:lnTo>
                  <a:close/>
                </a:path>
              </a:pathLst>
            </a:custGeom>
            <a:solidFill>
              <a:srgbClr val="0085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62" name="Freeform 29">
              <a:extLst>
                <a:ext uri="{FF2B5EF4-FFF2-40B4-BE49-F238E27FC236}">
                  <a16:creationId xmlns:a16="http://schemas.microsoft.com/office/drawing/2014/main" id="{1CB53246-93FD-4CDE-9A93-95DB08CDD65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953862" y="6301241"/>
              <a:ext cx="66281" cy="82372"/>
            </a:xfrm>
            <a:custGeom>
              <a:avLst/>
              <a:gdLst>
                <a:gd name="T0" fmla="*/ 182 w 327"/>
                <a:gd name="T1" fmla="*/ 404 h 407"/>
                <a:gd name="T2" fmla="*/ 47 w 327"/>
                <a:gd name="T3" fmla="*/ 353 h 407"/>
                <a:gd name="T4" fmla="*/ 0 w 327"/>
                <a:gd name="T5" fmla="*/ 200 h 407"/>
                <a:gd name="T6" fmla="*/ 43 w 327"/>
                <a:gd name="T7" fmla="*/ 52 h 407"/>
                <a:gd name="T8" fmla="*/ 170 w 327"/>
                <a:gd name="T9" fmla="*/ 0 h 407"/>
                <a:gd name="T10" fmla="*/ 287 w 327"/>
                <a:gd name="T11" fmla="*/ 44 h 407"/>
                <a:gd name="T12" fmla="*/ 327 w 327"/>
                <a:gd name="T13" fmla="*/ 175 h 407"/>
                <a:gd name="T14" fmla="*/ 327 w 327"/>
                <a:gd name="T15" fmla="*/ 226 h 407"/>
                <a:gd name="T16" fmla="*/ 68 w 327"/>
                <a:gd name="T17" fmla="*/ 226 h 407"/>
                <a:gd name="T18" fmla="*/ 100 w 327"/>
                <a:gd name="T19" fmla="*/ 313 h 407"/>
                <a:gd name="T20" fmla="*/ 191 w 327"/>
                <a:gd name="T21" fmla="*/ 347 h 407"/>
                <a:gd name="T22" fmla="*/ 248 w 327"/>
                <a:gd name="T23" fmla="*/ 338 h 407"/>
                <a:gd name="T24" fmla="*/ 295 w 327"/>
                <a:gd name="T25" fmla="*/ 314 h 407"/>
                <a:gd name="T26" fmla="*/ 322 w 327"/>
                <a:gd name="T27" fmla="*/ 361 h 407"/>
                <a:gd name="T28" fmla="*/ 182 w 327"/>
                <a:gd name="T29" fmla="*/ 404 h 407"/>
                <a:gd name="T30" fmla="*/ 169 w 327"/>
                <a:gd name="T31" fmla="*/ 56 h 407"/>
                <a:gd name="T32" fmla="*/ 94 w 327"/>
                <a:gd name="T33" fmla="*/ 90 h 407"/>
                <a:gd name="T34" fmla="*/ 68 w 327"/>
                <a:gd name="T35" fmla="*/ 172 h 407"/>
                <a:gd name="T36" fmla="*/ 260 w 327"/>
                <a:gd name="T37" fmla="*/ 172 h 407"/>
                <a:gd name="T38" fmla="*/ 251 w 327"/>
                <a:gd name="T39" fmla="*/ 114 h 407"/>
                <a:gd name="T40" fmla="*/ 223 w 327"/>
                <a:gd name="T41" fmla="*/ 72 h 407"/>
                <a:gd name="T42" fmla="*/ 169 w 327"/>
                <a:gd name="T43" fmla="*/ 56 h 4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27" h="407">
                  <a:moveTo>
                    <a:pt x="182" y="404"/>
                  </a:moveTo>
                  <a:cubicBezTo>
                    <a:pt x="124" y="404"/>
                    <a:pt x="79" y="387"/>
                    <a:pt x="47" y="353"/>
                  </a:cubicBezTo>
                  <a:cubicBezTo>
                    <a:pt x="16" y="319"/>
                    <a:pt x="0" y="268"/>
                    <a:pt x="0" y="200"/>
                  </a:cubicBezTo>
                  <a:cubicBezTo>
                    <a:pt x="0" y="136"/>
                    <a:pt x="14" y="87"/>
                    <a:pt x="43" y="52"/>
                  </a:cubicBezTo>
                  <a:cubicBezTo>
                    <a:pt x="72" y="18"/>
                    <a:pt x="115" y="0"/>
                    <a:pt x="170" y="0"/>
                  </a:cubicBezTo>
                  <a:cubicBezTo>
                    <a:pt x="221" y="0"/>
                    <a:pt x="260" y="15"/>
                    <a:pt x="287" y="44"/>
                  </a:cubicBezTo>
                  <a:cubicBezTo>
                    <a:pt x="314" y="73"/>
                    <a:pt x="327" y="117"/>
                    <a:pt x="327" y="175"/>
                  </a:cubicBezTo>
                  <a:cubicBezTo>
                    <a:pt x="327" y="226"/>
                    <a:pt x="327" y="226"/>
                    <a:pt x="327" y="226"/>
                  </a:cubicBezTo>
                  <a:cubicBezTo>
                    <a:pt x="68" y="226"/>
                    <a:pt x="68" y="226"/>
                    <a:pt x="68" y="226"/>
                  </a:cubicBezTo>
                  <a:cubicBezTo>
                    <a:pt x="70" y="257"/>
                    <a:pt x="81" y="288"/>
                    <a:pt x="100" y="313"/>
                  </a:cubicBezTo>
                  <a:cubicBezTo>
                    <a:pt x="118" y="336"/>
                    <a:pt x="149" y="348"/>
                    <a:pt x="191" y="347"/>
                  </a:cubicBezTo>
                  <a:cubicBezTo>
                    <a:pt x="211" y="348"/>
                    <a:pt x="230" y="345"/>
                    <a:pt x="248" y="338"/>
                  </a:cubicBezTo>
                  <a:cubicBezTo>
                    <a:pt x="265" y="332"/>
                    <a:pt x="281" y="324"/>
                    <a:pt x="295" y="314"/>
                  </a:cubicBezTo>
                  <a:cubicBezTo>
                    <a:pt x="322" y="361"/>
                    <a:pt x="322" y="361"/>
                    <a:pt x="322" y="361"/>
                  </a:cubicBezTo>
                  <a:cubicBezTo>
                    <a:pt x="282" y="391"/>
                    <a:pt x="233" y="407"/>
                    <a:pt x="182" y="404"/>
                  </a:cubicBezTo>
                  <a:close/>
                  <a:moveTo>
                    <a:pt x="169" y="56"/>
                  </a:moveTo>
                  <a:cubicBezTo>
                    <a:pt x="135" y="56"/>
                    <a:pt x="109" y="67"/>
                    <a:pt x="94" y="90"/>
                  </a:cubicBezTo>
                  <a:cubicBezTo>
                    <a:pt x="78" y="114"/>
                    <a:pt x="69" y="143"/>
                    <a:pt x="68" y="172"/>
                  </a:cubicBezTo>
                  <a:cubicBezTo>
                    <a:pt x="260" y="172"/>
                    <a:pt x="260" y="172"/>
                    <a:pt x="260" y="172"/>
                  </a:cubicBezTo>
                  <a:cubicBezTo>
                    <a:pt x="260" y="152"/>
                    <a:pt x="257" y="133"/>
                    <a:pt x="251" y="114"/>
                  </a:cubicBezTo>
                  <a:cubicBezTo>
                    <a:pt x="246" y="97"/>
                    <a:pt x="236" y="83"/>
                    <a:pt x="223" y="72"/>
                  </a:cubicBezTo>
                  <a:cubicBezTo>
                    <a:pt x="207" y="61"/>
                    <a:pt x="188" y="55"/>
                    <a:pt x="169" y="56"/>
                  </a:cubicBezTo>
                  <a:close/>
                </a:path>
              </a:pathLst>
            </a:custGeom>
            <a:solidFill>
              <a:srgbClr val="0085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63" name="Freeform 30">
              <a:extLst>
                <a:ext uri="{FF2B5EF4-FFF2-40B4-BE49-F238E27FC236}">
                  <a16:creationId xmlns:a16="http://schemas.microsoft.com/office/drawing/2014/main" id="{CAF273F6-8775-4808-8DA6-C7F0101D4126}"/>
                </a:ext>
              </a:extLst>
            </p:cNvPr>
            <p:cNvSpPr>
              <a:spLocks/>
            </p:cNvSpPr>
            <p:nvPr/>
          </p:nvSpPr>
          <p:spPr bwMode="auto">
            <a:xfrm>
              <a:off x="8033935" y="6301241"/>
              <a:ext cx="49040" cy="79690"/>
            </a:xfrm>
            <a:custGeom>
              <a:avLst/>
              <a:gdLst>
                <a:gd name="T0" fmla="*/ 10 w 243"/>
                <a:gd name="T1" fmla="*/ 392 h 392"/>
                <a:gd name="T2" fmla="*/ 10 w 243"/>
                <a:gd name="T3" fmla="*/ 94 h 392"/>
                <a:gd name="T4" fmla="*/ 0 w 243"/>
                <a:gd name="T5" fmla="*/ 17 h 392"/>
                <a:gd name="T6" fmla="*/ 59 w 243"/>
                <a:gd name="T7" fmla="*/ 7 h 392"/>
                <a:gd name="T8" fmla="*/ 73 w 243"/>
                <a:gd name="T9" fmla="*/ 71 h 392"/>
                <a:gd name="T10" fmla="*/ 116 w 243"/>
                <a:gd name="T11" fmla="*/ 19 h 392"/>
                <a:gd name="T12" fmla="*/ 183 w 243"/>
                <a:gd name="T13" fmla="*/ 1 h 392"/>
                <a:gd name="T14" fmla="*/ 214 w 243"/>
                <a:gd name="T15" fmla="*/ 4 h 392"/>
                <a:gd name="T16" fmla="*/ 243 w 243"/>
                <a:gd name="T17" fmla="*/ 16 h 392"/>
                <a:gd name="T18" fmla="*/ 224 w 243"/>
                <a:gd name="T19" fmla="*/ 75 h 392"/>
                <a:gd name="T20" fmla="*/ 195 w 243"/>
                <a:gd name="T21" fmla="*/ 65 h 392"/>
                <a:gd name="T22" fmla="*/ 168 w 243"/>
                <a:gd name="T23" fmla="*/ 63 h 392"/>
                <a:gd name="T24" fmla="*/ 101 w 243"/>
                <a:gd name="T25" fmla="*/ 93 h 392"/>
                <a:gd name="T26" fmla="*/ 78 w 243"/>
                <a:gd name="T27" fmla="*/ 170 h 392"/>
                <a:gd name="T28" fmla="*/ 78 w 243"/>
                <a:gd name="T29" fmla="*/ 392 h 392"/>
                <a:gd name="T30" fmla="*/ 10 w 243"/>
                <a:gd name="T31" fmla="*/ 392 h 3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43" h="392">
                  <a:moveTo>
                    <a:pt x="10" y="392"/>
                  </a:moveTo>
                  <a:cubicBezTo>
                    <a:pt x="10" y="94"/>
                    <a:pt x="10" y="94"/>
                    <a:pt x="10" y="94"/>
                  </a:cubicBezTo>
                  <a:cubicBezTo>
                    <a:pt x="0" y="17"/>
                    <a:pt x="0" y="17"/>
                    <a:pt x="0" y="17"/>
                  </a:cubicBezTo>
                  <a:cubicBezTo>
                    <a:pt x="59" y="7"/>
                    <a:pt x="59" y="7"/>
                    <a:pt x="59" y="7"/>
                  </a:cubicBezTo>
                  <a:cubicBezTo>
                    <a:pt x="73" y="71"/>
                    <a:pt x="73" y="71"/>
                    <a:pt x="73" y="71"/>
                  </a:cubicBezTo>
                  <a:cubicBezTo>
                    <a:pt x="82" y="50"/>
                    <a:pt x="97" y="32"/>
                    <a:pt x="116" y="19"/>
                  </a:cubicBezTo>
                  <a:cubicBezTo>
                    <a:pt x="136" y="6"/>
                    <a:pt x="160" y="0"/>
                    <a:pt x="183" y="1"/>
                  </a:cubicBezTo>
                  <a:cubicBezTo>
                    <a:pt x="194" y="1"/>
                    <a:pt x="204" y="2"/>
                    <a:pt x="214" y="4"/>
                  </a:cubicBezTo>
                  <a:cubicBezTo>
                    <a:pt x="224" y="7"/>
                    <a:pt x="234" y="11"/>
                    <a:pt x="243" y="16"/>
                  </a:cubicBezTo>
                  <a:cubicBezTo>
                    <a:pt x="224" y="75"/>
                    <a:pt x="224" y="75"/>
                    <a:pt x="224" y="75"/>
                  </a:cubicBezTo>
                  <a:cubicBezTo>
                    <a:pt x="215" y="71"/>
                    <a:pt x="205" y="67"/>
                    <a:pt x="195" y="65"/>
                  </a:cubicBezTo>
                  <a:cubicBezTo>
                    <a:pt x="186" y="64"/>
                    <a:pt x="177" y="63"/>
                    <a:pt x="168" y="63"/>
                  </a:cubicBezTo>
                  <a:cubicBezTo>
                    <a:pt x="142" y="61"/>
                    <a:pt x="117" y="73"/>
                    <a:pt x="101" y="93"/>
                  </a:cubicBezTo>
                  <a:cubicBezTo>
                    <a:pt x="85" y="116"/>
                    <a:pt x="77" y="142"/>
                    <a:pt x="78" y="170"/>
                  </a:cubicBezTo>
                  <a:cubicBezTo>
                    <a:pt x="78" y="392"/>
                    <a:pt x="78" y="392"/>
                    <a:pt x="78" y="392"/>
                  </a:cubicBezTo>
                  <a:lnTo>
                    <a:pt x="10" y="392"/>
                  </a:lnTo>
                  <a:close/>
                </a:path>
              </a:pathLst>
            </a:custGeom>
            <a:solidFill>
              <a:srgbClr val="0085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64" name="Freeform 31">
              <a:extLst>
                <a:ext uri="{FF2B5EF4-FFF2-40B4-BE49-F238E27FC236}">
                  <a16:creationId xmlns:a16="http://schemas.microsoft.com/office/drawing/2014/main" id="{0A4FB202-B9D8-496E-A38B-8D4FF98C463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121671" y="6267909"/>
              <a:ext cx="93099" cy="113022"/>
            </a:xfrm>
            <a:custGeom>
              <a:avLst/>
              <a:gdLst>
                <a:gd name="T0" fmla="*/ 0 w 459"/>
                <a:gd name="T1" fmla="*/ 558 h 558"/>
                <a:gd name="T2" fmla="*/ 76 w 459"/>
                <a:gd name="T3" fmla="*/ 279 h 558"/>
                <a:gd name="T4" fmla="*/ 192 w 459"/>
                <a:gd name="T5" fmla="*/ 0 h 558"/>
                <a:gd name="T6" fmla="*/ 268 w 459"/>
                <a:gd name="T7" fmla="*/ 0 h 558"/>
                <a:gd name="T8" fmla="*/ 384 w 459"/>
                <a:gd name="T9" fmla="*/ 283 h 558"/>
                <a:gd name="T10" fmla="*/ 459 w 459"/>
                <a:gd name="T11" fmla="*/ 558 h 558"/>
                <a:gd name="T12" fmla="*/ 385 w 459"/>
                <a:gd name="T13" fmla="*/ 558 h 558"/>
                <a:gd name="T14" fmla="*/ 350 w 459"/>
                <a:gd name="T15" fmla="*/ 408 h 558"/>
                <a:gd name="T16" fmla="*/ 107 w 459"/>
                <a:gd name="T17" fmla="*/ 408 h 558"/>
                <a:gd name="T18" fmla="*/ 71 w 459"/>
                <a:gd name="T19" fmla="*/ 558 h 558"/>
                <a:gd name="T20" fmla="*/ 0 w 459"/>
                <a:gd name="T21" fmla="*/ 558 h 558"/>
                <a:gd name="T22" fmla="*/ 124 w 459"/>
                <a:gd name="T23" fmla="*/ 348 h 558"/>
                <a:gd name="T24" fmla="*/ 333 w 459"/>
                <a:gd name="T25" fmla="*/ 348 h 558"/>
                <a:gd name="T26" fmla="*/ 286 w 459"/>
                <a:gd name="T27" fmla="*/ 208 h 558"/>
                <a:gd name="T28" fmla="*/ 228 w 459"/>
                <a:gd name="T29" fmla="*/ 65 h 558"/>
                <a:gd name="T30" fmla="*/ 170 w 459"/>
                <a:gd name="T31" fmla="*/ 208 h 558"/>
                <a:gd name="T32" fmla="*/ 124 w 459"/>
                <a:gd name="T33" fmla="*/ 348 h 5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59" h="558">
                  <a:moveTo>
                    <a:pt x="0" y="558"/>
                  </a:moveTo>
                  <a:cubicBezTo>
                    <a:pt x="20" y="464"/>
                    <a:pt x="46" y="371"/>
                    <a:pt x="76" y="279"/>
                  </a:cubicBezTo>
                  <a:cubicBezTo>
                    <a:pt x="109" y="183"/>
                    <a:pt x="148" y="90"/>
                    <a:pt x="192" y="0"/>
                  </a:cubicBezTo>
                  <a:cubicBezTo>
                    <a:pt x="268" y="0"/>
                    <a:pt x="268" y="0"/>
                    <a:pt x="268" y="0"/>
                  </a:cubicBezTo>
                  <a:cubicBezTo>
                    <a:pt x="312" y="92"/>
                    <a:pt x="351" y="186"/>
                    <a:pt x="384" y="283"/>
                  </a:cubicBezTo>
                  <a:cubicBezTo>
                    <a:pt x="414" y="373"/>
                    <a:pt x="439" y="465"/>
                    <a:pt x="459" y="558"/>
                  </a:cubicBezTo>
                  <a:cubicBezTo>
                    <a:pt x="385" y="558"/>
                    <a:pt x="385" y="558"/>
                    <a:pt x="385" y="558"/>
                  </a:cubicBezTo>
                  <a:cubicBezTo>
                    <a:pt x="375" y="506"/>
                    <a:pt x="363" y="456"/>
                    <a:pt x="350" y="408"/>
                  </a:cubicBezTo>
                  <a:cubicBezTo>
                    <a:pt x="107" y="408"/>
                    <a:pt x="107" y="408"/>
                    <a:pt x="107" y="408"/>
                  </a:cubicBezTo>
                  <a:cubicBezTo>
                    <a:pt x="94" y="456"/>
                    <a:pt x="82" y="506"/>
                    <a:pt x="71" y="558"/>
                  </a:cubicBezTo>
                  <a:lnTo>
                    <a:pt x="0" y="558"/>
                  </a:lnTo>
                  <a:close/>
                  <a:moveTo>
                    <a:pt x="124" y="348"/>
                  </a:moveTo>
                  <a:cubicBezTo>
                    <a:pt x="333" y="348"/>
                    <a:pt x="333" y="348"/>
                    <a:pt x="333" y="348"/>
                  </a:cubicBezTo>
                  <a:cubicBezTo>
                    <a:pt x="319" y="301"/>
                    <a:pt x="303" y="254"/>
                    <a:pt x="286" y="208"/>
                  </a:cubicBezTo>
                  <a:cubicBezTo>
                    <a:pt x="268" y="161"/>
                    <a:pt x="249" y="114"/>
                    <a:pt x="228" y="65"/>
                  </a:cubicBezTo>
                  <a:cubicBezTo>
                    <a:pt x="207" y="114"/>
                    <a:pt x="188" y="161"/>
                    <a:pt x="170" y="208"/>
                  </a:cubicBezTo>
                  <a:cubicBezTo>
                    <a:pt x="153" y="254"/>
                    <a:pt x="138" y="301"/>
                    <a:pt x="124" y="348"/>
                  </a:cubicBezTo>
                  <a:close/>
                </a:path>
              </a:pathLst>
            </a:custGeom>
            <a:solidFill>
              <a:srgbClr val="0085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65" name="Freeform 32">
              <a:extLst>
                <a:ext uri="{FF2B5EF4-FFF2-40B4-BE49-F238E27FC236}">
                  <a16:creationId xmlns:a16="http://schemas.microsoft.com/office/drawing/2014/main" id="{7094F455-9FB9-45E1-B839-0B144726CFEF}"/>
                </a:ext>
              </a:extLst>
            </p:cNvPr>
            <p:cNvSpPr>
              <a:spLocks/>
            </p:cNvSpPr>
            <p:nvPr/>
          </p:nvSpPr>
          <p:spPr bwMode="auto">
            <a:xfrm>
              <a:off x="8224348" y="6301241"/>
              <a:ext cx="67430" cy="79690"/>
            </a:xfrm>
            <a:custGeom>
              <a:avLst/>
              <a:gdLst>
                <a:gd name="T0" fmla="*/ 9 w 332"/>
                <a:gd name="T1" fmla="*/ 393 h 393"/>
                <a:gd name="T2" fmla="*/ 9 w 332"/>
                <a:gd name="T3" fmla="*/ 95 h 393"/>
                <a:gd name="T4" fmla="*/ 0 w 332"/>
                <a:gd name="T5" fmla="*/ 18 h 393"/>
                <a:gd name="T6" fmla="*/ 59 w 332"/>
                <a:gd name="T7" fmla="*/ 8 h 393"/>
                <a:gd name="T8" fmla="*/ 71 w 332"/>
                <a:gd name="T9" fmla="*/ 67 h 393"/>
                <a:gd name="T10" fmla="*/ 195 w 332"/>
                <a:gd name="T11" fmla="*/ 0 h 393"/>
                <a:gd name="T12" fmla="*/ 297 w 332"/>
                <a:gd name="T13" fmla="*/ 39 h 393"/>
                <a:gd name="T14" fmla="*/ 332 w 332"/>
                <a:gd name="T15" fmla="*/ 152 h 393"/>
                <a:gd name="T16" fmla="*/ 332 w 332"/>
                <a:gd name="T17" fmla="*/ 393 h 393"/>
                <a:gd name="T18" fmla="*/ 264 w 332"/>
                <a:gd name="T19" fmla="*/ 393 h 393"/>
                <a:gd name="T20" fmla="*/ 264 w 332"/>
                <a:gd name="T21" fmla="*/ 160 h 393"/>
                <a:gd name="T22" fmla="*/ 243 w 332"/>
                <a:gd name="T23" fmla="*/ 84 h 393"/>
                <a:gd name="T24" fmla="*/ 178 w 332"/>
                <a:gd name="T25" fmla="*/ 59 h 393"/>
                <a:gd name="T26" fmla="*/ 77 w 332"/>
                <a:gd name="T27" fmla="*/ 145 h 393"/>
                <a:gd name="T28" fmla="*/ 77 w 332"/>
                <a:gd name="T29" fmla="*/ 160 h 393"/>
                <a:gd name="T30" fmla="*/ 77 w 332"/>
                <a:gd name="T31" fmla="*/ 393 h 393"/>
                <a:gd name="T32" fmla="*/ 9 w 332"/>
                <a:gd name="T33" fmla="*/ 393 h 3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32" h="393">
                  <a:moveTo>
                    <a:pt x="9" y="393"/>
                  </a:moveTo>
                  <a:cubicBezTo>
                    <a:pt x="9" y="95"/>
                    <a:pt x="9" y="95"/>
                    <a:pt x="9" y="95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59" y="8"/>
                    <a:pt x="59" y="8"/>
                    <a:pt x="59" y="8"/>
                  </a:cubicBezTo>
                  <a:cubicBezTo>
                    <a:pt x="71" y="67"/>
                    <a:pt x="71" y="67"/>
                    <a:pt x="71" y="67"/>
                  </a:cubicBezTo>
                  <a:cubicBezTo>
                    <a:pt x="93" y="22"/>
                    <a:pt x="135" y="0"/>
                    <a:pt x="195" y="0"/>
                  </a:cubicBezTo>
                  <a:cubicBezTo>
                    <a:pt x="240" y="0"/>
                    <a:pt x="274" y="13"/>
                    <a:pt x="297" y="39"/>
                  </a:cubicBezTo>
                  <a:cubicBezTo>
                    <a:pt x="320" y="65"/>
                    <a:pt x="332" y="102"/>
                    <a:pt x="332" y="152"/>
                  </a:cubicBezTo>
                  <a:cubicBezTo>
                    <a:pt x="332" y="393"/>
                    <a:pt x="332" y="393"/>
                    <a:pt x="332" y="393"/>
                  </a:cubicBezTo>
                  <a:cubicBezTo>
                    <a:pt x="264" y="393"/>
                    <a:pt x="264" y="393"/>
                    <a:pt x="264" y="393"/>
                  </a:cubicBezTo>
                  <a:cubicBezTo>
                    <a:pt x="264" y="160"/>
                    <a:pt x="264" y="160"/>
                    <a:pt x="264" y="160"/>
                  </a:cubicBezTo>
                  <a:cubicBezTo>
                    <a:pt x="264" y="125"/>
                    <a:pt x="257" y="100"/>
                    <a:pt x="243" y="84"/>
                  </a:cubicBezTo>
                  <a:cubicBezTo>
                    <a:pt x="227" y="66"/>
                    <a:pt x="203" y="57"/>
                    <a:pt x="178" y="59"/>
                  </a:cubicBezTo>
                  <a:cubicBezTo>
                    <a:pt x="127" y="55"/>
                    <a:pt x="82" y="93"/>
                    <a:pt x="77" y="145"/>
                  </a:cubicBezTo>
                  <a:cubicBezTo>
                    <a:pt x="77" y="150"/>
                    <a:pt x="77" y="155"/>
                    <a:pt x="77" y="160"/>
                  </a:cubicBezTo>
                  <a:cubicBezTo>
                    <a:pt x="77" y="393"/>
                    <a:pt x="77" y="393"/>
                    <a:pt x="77" y="393"/>
                  </a:cubicBezTo>
                  <a:lnTo>
                    <a:pt x="9" y="393"/>
                  </a:lnTo>
                  <a:close/>
                </a:path>
              </a:pathLst>
            </a:custGeom>
            <a:solidFill>
              <a:srgbClr val="0085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66" name="Freeform 33">
              <a:extLst>
                <a:ext uri="{FF2B5EF4-FFF2-40B4-BE49-F238E27FC236}">
                  <a16:creationId xmlns:a16="http://schemas.microsoft.com/office/drawing/2014/main" id="{533CD4A1-2C57-4592-9EBA-4E9F506C4CE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308253" y="6270591"/>
              <a:ext cx="16474" cy="110340"/>
            </a:xfrm>
            <a:custGeom>
              <a:avLst/>
              <a:gdLst>
                <a:gd name="T0" fmla="*/ 41 w 82"/>
                <a:gd name="T1" fmla="*/ 90 h 544"/>
                <a:gd name="T2" fmla="*/ 0 w 82"/>
                <a:gd name="T3" fmla="*/ 45 h 544"/>
                <a:gd name="T4" fmla="*/ 41 w 82"/>
                <a:gd name="T5" fmla="*/ 0 h 544"/>
                <a:gd name="T6" fmla="*/ 82 w 82"/>
                <a:gd name="T7" fmla="*/ 45 h 544"/>
                <a:gd name="T8" fmla="*/ 41 w 82"/>
                <a:gd name="T9" fmla="*/ 90 h 544"/>
                <a:gd name="T10" fmla="*/ 7 w 82"/>
                <a:gd name="T11" fmla="*/ 544 h 544"/>
                <a:gd name="T12" fmla="*/ 7 w 82"/>
                <a:gd name="T13" fmla="*/ 162 h 544"/>
                <a:gd name="T14" fmla="*/ 75 w 82"/>
                <a:gd name="T15" fmla="*/ 162 h 544"/>
                <a:gd name="T16" fmla="*/ 75 w 82"/>
                <a:gd name="T17" fmla="*/ 544 h 544"/>
                <a:gd name="T18" fmla="*/ 7 w 82"/>
                <a:gd name="T19" fmla="*/ 544 h 5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2" h="544">
                  <a:moveTo>
                    <a:pt x="41" y="90"/>
                  </a:moveTo>
                  <a:cubicBezTo>
                    <a:pt x="13" y="90"/>
                    <a:pt x="0" y="75"/>
                    <a:pt x="0" y="45"/>
                  </a:cubicBezTo>
                  <a:cubicBezTo>
                    <a:pt x="0" y="15"/>
                    <a:pt x="13" y="0"/>
                    <a:pt x="41" y="0"/>
                  </a:cubicBezTo>
                  <a:cubicBezTo>
                    <a:pt x="69" y="0"/>
                    <a:pt x="82" y="15"/>
                    <a:pt x="82" y="45"/>
                  </a:cubicBezTo>
                  <a:cubicBezTo>
                    <a:pt x="82" y="75"/>
                    <a:pt x="69" y="90"/>
                    <a:pt x="41" y="90"/>
                  </a:cubicBezTo>
                  <a:close/>
                  <a:moveTo>
                    <a:pt x="7" y="544"/>
                  </a:moveTo>
                  <a:cubicBezTo>
                    <a:pt x="7" y="162"/>
                    <a:pt x="7" y="162"/>
                    <a:pt x="7" y="162"/>
                  </a:cubicBezTo>
                  <a:cubicBezTo>
                    <a:pt x="75" y="162"/>
                    <a:pt x="75" y="162"/>
                    <a:pt x="75" y="162"/>
                  </a:cubicBezTo>
                  <a:cubicBezTo>
                    <a:pt x="75" y="544"/>
                    <a:pt x="75" y="544"/>
                    <a:pt x="75" y="544"/>
                  </a:cubicBezTo>
                  <a:lnTo>
                    <a:pt x="7" y="544"/>
                  </a:lnTo>
                  <a:close/>
                </a:path>
              </a:pathLst>
            </a:custGeom>
            <a:solidFill>
              <a:srgbClr val="0085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67" name="Freeform 34">
              <a:extLst>
                <a:ext uri="{FF2B5EF4-FFF2-40B4-BE49-F238E27FC236}">
                  <a16:creationId xmlns:a16="http://schemas.microsoft.com/office/drawing/2014/main" id="{4F1356FB-4043-4416-B817-4C1CCD2B81D9}"/>
                </a:ext>
              </a:extLst>
            </p:cNvPr>
            <p:cNvSpPr>
              <a:spLocks/>
            </p:cNvSpPr>
            <p:nvPr/>
          </p:nvSpPr>
          <p:spPr bwMode="auto">
            <a:xfrm>
              <a:off x="8340818" y="6300858"/>
              <a:ext cx="114171" cy="80073"/>
            </a:xfrm>
            <a:custGeom>
              <a:avLst/>
              <a:gdLst>
                <a:gd name="T0" fmla="*/ 10 w 563"/>
                <a:gd name="T1" fmla="*/ 395 h 395"/>
                <a:gd name="T2" fmla="*/ 10 w 563"/>
                <a:gd name="T3" fmla="*/ 97 h 395"/>
                <a:gd name="T4" fmla="*/ 0 w 563"/>
                <a:gd name="T5" fmla="*/ 20 h 395"/>
                <a:gd name="T6" fmla="*/ 59 w 563"/>
                <a:gd name="T7" fmla="*/ 10 h 395"/>
                <a:gd name="T8" fmla="*/ 72 w 563"/>
                <a:gd name="T9" fmla="*/ 69 h 395"/>
                <a:gd name="T10" fmla="*/ 189 w 563"/>
                <a:gd name="T11" fmla="*/ 2 h 395"/>
                <a:gd name="T12" fmla="*/ 262 w 563"/>
                <a:gd name="T13" fmla="*/ 21 h 395"/>
                <a:gd name="T14" fmla="*/ 307 w 563"/>
                <a:gd name="T15" fmla="*/ 78 h 395"/>
                <a:gd name="T16" fmla="*/ 352 w 563"/>
                <a:gd name="T17" fmla="*/ 22 h 395"/>
                <a:gd name="T18" fmla="*/ 427 w 563"/>
                <a:gd name="T19" fmla="*/ 2 h 395"/>
                <a:gd name="T20" fmla="*/ 527 w 563"/>
                <a:gd name="T21" fmla="*/ 40 h 395"/>
                <a:gd name="T22" fmla="*/ 563 w 563"/>
                <a:gd name="T23" fmla="*/ 152 h 395"/>
                <a:gd name="T24" fmla="*/ 563 w 563"/>
                <a:gd name="T25" fmla="*/ 395 h 395"/>
                <a:gd name="T26" fmla="*/ 495 w 563"/>
                <a:gd name="T27" fmla="*/ 395 h 395"/>
                <a:gd name="T28" fmla="*/ 495 w 563"/>
                <a:gd name="T29" fmla="*/ 157 h 395"/>
                <a:gd name="T30" fmla="*/ 473 w 563"/>
                <a:gd name="T31" fmla="*/ 84 h 395"/>
                <a:gd name="T32" fmla="*/ 413 w 563"/>
                <a:gd name="T33" fmla="*/ 61 h 395"/>
                <a:gd name="T34" fmla="*/ 345 w 563"/>
                <a:gd name="T35" fmla="*/ 89 h 395"/>
                <a:gd name="T36" fmla="*/ 320 w 563"/>
                <a:gd name="T37" fmla="*/ 169 h 395"/>
                <a:gd name="T38" fmla="*/ 320 w 563"/>
                <a:gd name="T39" fmla="*/ 395 h 395"/>
                <a:gd name="T40" fmla="*/ 252 w 563"/>
                <a:gd name="T41" fmla="*/ 395 h 395"/>
                <a:gd name="T42" fmla="*/ 252 w 563"/>
                <a:gd name="T43" fmla="*/ 157 h 395"/>
                <a:gd name="T44" fmla="*/ 230 w 563"/>
                <a:gd name="T45" fmla="*/ 84 h 395"/>
                <a:gd name="T46" fmla="*/ 168 w 563"/>
                <a:gd name="T47" fmla="*/ 61 h 395"/>
                <a:gd name="T48" fmla="*/ 100 w 563"/>
                <a:gd name="T49" fmla="*/ 87 h 395"/>
                <a:gd name="T50" fmla="*/ 78 w 563"/>
                <a:gd name="T51" fmla="*/ 156 h 395"/>
                <a:gd name="T52" fmla="*/ 78 w 563"/>
                <a:gd name="T53" fmla="*/ 395 h 395"/>
                <a:gd name="T54" fmla="*/ 10 w 563"/>
                <a:gd name="T55" fmla="*/ 395 h 3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563" h="395">
                  <a:moveTo>
                    <a:pt x="10" y="395"/>
                  </a:moveTo>
                  <a:cubicBezTo>
                    <a:pt x="10" y="97"/>
                    <a:pt x="10" y="97"/>
                    <a:pt x="10" y="97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9" y="10"/>
                    <a:pt x="59" y="10"/>
                    <a:pt x="59" y="10"/>
                  </a:cubicBezTo>
                  <a:cubicBezTo>
                    <a:pt x="72" y="69"/>
                    <a:pt x="72" y="69"/>
                    <a:pt x="72" y="69"/>
                  </a:cubicBezTo>
                  <a:cubicBezTo>
                    <a:pt x="94" y="24"/>
                    <a:pt x="133" y="2"/>
                    <a:pt x="189" y="2"/>
                  </a:cubicBezTo>
                  <a:cubicBezTo>
                    <a:pt x="215" y="1"/>
                    <a:pt x="240" y="8"/>
                    <a:pt x="262" y="21"/>
                  </a:cubicBezTo>
                  <a:cubicBezTo>
                    <a:pt x="283" y="34"/>
                    <a:pt x="299" y="54"/>
                    <a:pt x="307" y="78"/>
                  </a:cubicBezTo>
                  <a:cubicBezTo>
                    <a:pt x="316" y="55"/>
                    <a:pt x="331" y="35"/>
                    <a:pt x="352" y="22"/>
                  </a:cubicBezTo>
                  <a:cubicBezTo>
                    <a:pt x="375" y="8"/>
                    <a:pt x="401" y="1"/>
                    <a:pt x="427" y="2"/>
                  </a:cubicBezTo>
                  <a:cubicBezTo>
                    <a:pt x="464" y="0"/>
                    <a:pt x="501" y="14"/>
                    <a:pt x="527" y="40"/>
                  </a:cubicBezTo>
                  <a:cubicBezTo>
                    <a:pt x="551" y="66"/>
                    <a:pt x="563" y="103"/>
                    <a:pt x="563" y="152"/>
                  </a:cubicBezTo>
                  <a:cubicBezTo>
                    <a:pt x="563" y="395"/>
                    <a:pt x="563" y="395"/>
                    <a:pt x="563" y="395"/>
                  </a:cubicBezTo>
                  <a:cubicBezTo>
                    <a:pt x="495" y="395"/>
                    <a:pt x="495" y="395"/>
                    <a:pt x="495" y="395"/>
                  </a:cubicBezTo>
                  <a:cubicBezTo>
                    <a:pt x="495" y="157"/>
                    <a:pt x="495" y="157"/>
                    <a:pt x="495" y="157"/>
                  </a:cubicBezTo>
                  <a:cubicBezTo>
                    <a:pt x="495" y="124"/>
                    <a:pt x="487" y="99"/>
                    <a:pt x="473" y="84"/>
                  </a:cubicBezTo>
                  <a:cubicBezTo>
                    <a:pt x="457" y="68"/>
                    <a:pt x="435" y="60"/>
                    <a:pt x="413" y="61"/>
                  </a:cubicBezTo>
                  <a:cubicBezTo>
                    <a:pt x="387" y="60"/>
                    <a:pt x="362" y="70"/>
                    <a:pt x="345" y="89"/>
                  </a:cubicBezTo>
                  <a:cubicBezTo>
                    <a:pt x="327" y="112"/>
                    <a:pt x="318" y="140"/>
                    <a:pt x="320" y="169"/>
                  </a:cubicBezTo>
                  <a:cubicBezTo>
                    <a:pt x="320" y="395"/>
                    <a:pt x="320" y="395"/>
                    <a:pt x="320" y="395"/>
                  </a:cubicBezTo>
                  <a:cubicBezTo>
                    <a:pt x="252" y="395"/>
                    <a:pt x="252" y="395"/>
                    <a:pt x="252" y="395"/>
                  </a:cubicBezTo>
                  <a:cubicBezTo>
                    <a:pt x="252" y="157"/>
                    <a:pt x="252" y="157"/>
                    <a:pt x="252" y="157"/>
                  </a:cubicBezTo>
                  <a:cubicBezTo>
                    <a:pt x="252" y="123"/>
                    <a:pt x="245" y="99"/>
                    <a:pt x="230" y="84"/>
                  </a:cubicBezTo>
                  <a:cubicBezTo>
                    <a:pt x="213" y="68"/>
                    <a:pt x="191" y="60"/>
                    <a:pt x="168" y="61"/>
                  </a:cubicBezTo>
                  <a:cubicBezTo>
                    <a:pt x="143" y="59"/>
                    <a:pt x="118" y="69"/>
                    <a:pt x="100" y="87"/>
                  </a:cubicBezTo>
                  <a:cubicBezTo>
                    <a:pt x="85" y="106"/>
                    <a:pt x="77" y="131"/>
                    <a:pt x="78" y="156"/>
                  </a:cubicBezTo>
                  <a:cubicBezTo>
                    <a:pt x="78" y="395"/>
                    <a:pt x="78" y="395"/>
                    <a:pt x="78" y="395"/>
                  </a:cubicBezTo>
                  <a:lnTo>
                    <a:pt x="10" y="395"/>
                  </a:lnTo>
                  <a:close/>
                </a:path>
              </a:pathLst>
            </a:custGeom>
            <a:solidFill>
              <a:srgbClr val="0085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68" name="Freeform 35">
              <a:extLst>
                <a:ext uri="{FF2B5EF4-FFF2-40B4-BE49-F238E27FC236}">
                  <a16:creationId xmlns:a16="http://schemas.microsoft.com/office/drawing/2014/main" id="{5FBCF652-41B9-4D76-B83F-F2AEB1220F5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466866" y="6300858"/>
              <a:ext cx="63982" cy="81989"/>
            </a:xfrm>
            <a:custGeom>
              <a:avLst/>
              <a:gdLst>
                <a:gd name="T0" fmla="*/ 122 w 317"/>
                <a:gd name="T1" fmla="*/ 403 h 405"/>
                <a:gd name="T2" fmla="*/ 35 w 317"/>
                <a:gd name="T3" fmla="*/ 371 h 405"/>
                <a:gd name="T4" fmla="*/ 2 w 317"/>
                <a:gd name="T5" fmla="*/ 288 h 405"/>
                <a:gd name="T6" fmla="*/ 63 w 317"/>
                <a:gd name="T7" fmla="*/ 178 h 405"/>
                <a:gd name="T8" fmla="*/ 240 w 317"/>
                <a:gd name="T9" fmla="*/ 137 h 405"/>
                <a:gd name="T10" fmla="*/ 218 w 317"/>
                <a:gd name="T11" fmla="*/ 77 h 405"/>
                <a:gd name="T12" fmla="*/ 152 w 317"/>
                <a:gd name="T13" fmla="*/ 57 h 405"/>
                <a:gd name="T14" fmla="*/ 48 w 317"/>
                <a:gd name="T15" fmla="*/ 88 h 405"/>
                <a:gd name="T16" fmla="*/ 25 w 317"/>
                <a:gd name="T17" fmla="*/ 43 h 405"/>
                <a:gd name="T18" fmla="*/ 163 w 317"/>
                <a:gd name="T19" fmla="*/ 1 h 405"/>
                <a:gd name="T20" fmla="*/ 308 w 317"/>
                <a:gd name="T21" fmla="*/ 145 h 405"/>
                <a:gd name="T22" fmla="*/ 308 w 317"/>
                <a:gd name="T23" fmla="*/ 308 h 405"/>
                <a:gd name="T24" fmla="*/ 317 w 317"/>
                <a:gd name="T25" fmla="*/ 388 h 405"/>
                <a:gd name="T26" fmla="*/ 259 w 317"/>
                <a:gd name="T27" fmla="*/ 397 h 405"/>
                <a:gd name="T28" fmla="*/ 246 w 317"/>
                <a:gd name="T29" fmla="*/ 337 h 405"/>
                <a:gd name="T30" fmla="*/ 196 w 317"/>
                <a:gd name="T31" fmla="*/ 386 h 405"/>
                <a:gd name="T32" fmla="*/ 122 w 317"/>
                <a:gd name="T33" fmla="*/ 403 h 405"/>
                <a:gd name="T34" fmla="*/ 70 w 317"/>
                <a:gd name="T35" fmla="*/ 283 h 405"/>
                <a:gd name="T36" fmla="*/ 89 w 317"/>
                <a:gd name="T37" fmla="*/ 330 h 405"/>
                <a:gd name="T38" fmla="*/ 141 w 317"/>
                <a:gd name="T39" fmla="*/ 348 h 405"/>
                <a:gd name="T40" fmla="*/ 213 w 317"/>
                <a:gd name="T41" fmla="*/ 321 h 405"/>
                <a:gd name="T42" fmla="*/ 241 w 317"/>
                <a:gd name="T43" fmla="*/ 252 h 405"/>
                <a:gd name="T44" fmla="*/ 241 w 317"/>
                <a:gd name="T45" fmla="*/ 186 h 405"/>
                <a:gd name="T46" fmla="*/ 114 w 317"/>
                <a:gd name="T47" fmla="*/ 213 h 405"/>
                <a:gd name="T48" fmla="*/ 70 w 317"/>
                <a:gd name="T49" fmla="*/ 283 h 4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317" h="405">
                  <a:moveTo>
                    <a:pt x="122" y="403"/>
                  </a:moveTo>
                  <a:cubicBezTo>
                    <a:pt x="90" y="405"/>
                    <a:pt x="58" y="393"/>
                    <a:pt x="35" y="371"/>
                  </a:cubicBezTo>
                  <a:cubicBezTo>
                    <a:pt x="12" y="349"/>
                    <a:pt x="0" y="319"/>
                    <a:pt x="2" y="288"/>
                  </a:cubicBezTo>
                  <a:cubicBezTo>
                    <a:pt x="0" y="243"/>
                    <a:pt x="24" y="201"/>
                    <a:pt x="63" y="178"/>
                  </a:cubicBezTo>
                  <a:cubicBezTo>
                    <a:pt x="104" y="152"/>
                    <a:pt x="163" y="139"/>
                    <a:pt x="240" y="137"/>
                  </a:cubicBezTo>
                  <a:cubicBezTo>
                    <a:pt x="240" y="115"/>
                    <a:pt x="232" y="94"/>
                    <a:pt x="218" y="77"/>
                  </a:cubicBezTo>
                  <a:cubicBezTo>
                    <a:pt x="204" y="64"/>
                    <a:pt x="183" y="57"/>
                    <a:pt x="152" y="57"/>
                  </a:cubicBezTo>
                  <a:cubicBezTo>
                    <a:pt x="115" y="57"/>
                    <a:pt x="79" y="68"/>
                    <a:pt x="48" y="88"/>
                  </a:cubicBezTo>
                  <a:cubicBezTo>
                    <a:pt x="25" y="43"/>
                    <a:pt x="25" y="43"/>
                    <a:pt x="25" y="43"/>
                  </a:cubicBezTo>
                  <a:cubicBezTo>
                    <a:pt x="65" y="14"/>
                    <a:pt x="113" y="0"/>
                    <a:pt x="163" y="1"/>
                  </a:cubicBezTo>
                  <a:cubicBezTo>
                    <a:pt x="259" y="1"/>
                    <a:pt x="308" y="49"/>
                    <a:pt x="308" y="145"/>
                  </a:cubicBezTo>
                  <a:cubicBezTo>
                    <a:pt x="308" y="308"/>
                    <a:pt x="308" y="308"/>
                    <a:pt x="308" y="308"/>
                  </a:cubicBezTo>
                  <a:cubicBezTo>
                    <a:pt x="317" y="388"/>
                    <a:pt x="317" y="388"/>
                    <a:pt x="317" y="388"/>
                  </a:cubicBezTo>
                  <a:cubicBezTo>
                    <a:pt x="259" y="397"/>
                    <a:pt x="259" y="397"/>
                    <a:pt x="259" y="397"/>
                  </a:cubicBezTo>
                  <a:cubicBezTo>
                    <a:pt x="246" y="337"/>
                    <a:pt x="246" y="337"/>
                    <a:pt x="246" y="337"/>
                  </a:cubicBezTo>
                  <a:cubicBezTo>
                    <a:pt x="235" y="358"/>
                    <a:pt x="217" y="375"/>
                    <a:pt x="196" y="386"/>
                  </a:cubicBezTo>
                  <a:cubicBezTo>
                    <a:pt x="174" y="398"/>
                    <a:pt x="148" y="404"/>
                    <a:pt x="122" y="403"/>
                  </a:cubicBezTo>
                  <a:close/>
                  <a:moveTo>
                    <a:pt x="70" y="283"/>
                  </a:moveTo>
                  <a:cubicBezTo>
                    <a:pt x="70" y="301"/>
                    <a:pt x="76" y="318"/>
                    <a:pt x="89" y="330"/>
                  </a:cubicBezTo>
                  <a:cubicBezTo>
                    <a:pt x="104" y="343"/>
                    <a:pt x="122" y="349"/>
                    <a:pt x="141" y="348"/>
                  </a:cubicBezTo>
                  <a:cubicBezTo>
                    <a:pt x="168" y="349"/>
                    <a:pt x="194" y="339"/>
                    <a:pt x="213" y="321"/>
                  </a:cubicBezTo>
                  <a:cubicBezTo>
                    <a:pt x="232" y="303"/>
                    <a:pt x="242" y="278"/>
                    <a:pt x="241" y="252"/>
                  </a:cubicBezTo>
                  <a:cubicBezTo>
                    <a:pt x="241" y="186"/>
                    <a:pt x="241" y="186"/>
                    <a:pt x="241" y="186"/>
                  </a:cubicBezTo>
                  <a:cubicBezTo>
                    <a:pt x="185" y="187"/>
                    <a:pt x="143" y="197"/>
                    <a:pt x="114" y="213"/>
                  </a:cubicBezTo>
                  <a:cubicBezTo>
                    <a:pt x="87" y="226"/>
                    <a:pt x="70" y="254"/>
                    <a:pt x="70" y="283"/>
                  </a:cubicBezTo>
                  <a:close/>
                </a:path>
              </a:pathLst>
            </a:custGeom>
            <a:solidFill>
              <a:srgbClr val="0085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69" name="Rectangle 36">
              <a:extLst>
                <a:ext uri="{FF2B5EF4-FFF2-40B4-BE49-F238E27FC236}">
                  <a16:creationId xmlns:a16="http://schemas.microsoft.com/office/drawing/2014/main" id="{49CFE880-E12A-4785-99E0-736F584921A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547705" y="6267909"/>
              <a:ext cx="13792" cy="113022"/>
            </a:xfrm>
            <a:prstGeom prst="rect">
              <a:avLst/>
            </a:prstGeom>
            <a:solidFill>
              <a:srgbClr val="0085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70" name="Freeform 37">
              <a:extLst>
                <a:ext uri="{FF2B5EF4-FFF2-40B4-BE49-F238E27FC236}">
                  <a16:creationId xmlns:a16="http://schemas.microsoft.com/office/drawing/2014/main" id="{343C4FCB-C2AD-4B7C-B863-211ED709F4C7}"/>
                </a:ext>
              </a:extLst>
            </p:cNvPr>
            <p:cNvSpPr>
              <a:spLocks/>
            </p:cNvSpPr>
            <p:nvPr/>
          </p:nvSpPr>
          <p:spPr bwMode="auto">
            <a:xfrm>
              <a:off x="8574141" y="6300858"/>
              <a:ext cx="61300" cy="82755"/>
            </a:xfrm>
            <a:custGeom>
              <a:avLst/>
              <a:gdLst>
                <a:gd name="T0" fmla="*/ 150 w 301"/>
                <a:gd name="T1" fmla="*/ 406 h 408"/>
                <a:gd name="T2" fmla="*/ 0 w 301"/>
                <a:gd name="T3" fmla="*/ 361 h 408"/>
                <a:gd name="T4" fmla="*/ 27 w 301"/>
                <a:gd name="T5" fmla="*/ 312 h 408"/>
                <a:gd name="T6" fmla="*/ 149 w 301"/>
                <a:gd name="T7" fmla="*/ 349 h 408"/>
                <a:gd name="T8" fmla="*/ 212 w 301"/>
                <a:gd name="T9" fmla="*/ 334 h 408"/>
                <a:gd name="T10" fmla="*/ 234 w 301"/>
                <a:gd name="T11" fmla="*/ 293 h 408"/>
                <a:gd name="T12" fmla="*/ 220 w 301"/>
                <a:gd name="T13" fmla="*/ 260 h 408"/>
                <a:gd name="T14" fmla="*/ 176 w 301"/>
                <a:gd name="T15" fmla="*/ 239 h 408"/>
                <a:gd name="T16" fmla="*/ 121 w 301"/>
                <a:gd name="T17" fmla="*/ 224 h 408"/>
                <a:gd name="T18" fmla="*/ 41 w 301"/>
                <a:gd name="T19" fmla="*/ 183 h 408"/>
                <a:gd name="T20" fmla="*/ 14 w 301"/>
                <a:gd name="T21" fmla="*/ 114 h 408"/>
                <a:gd name="T22" fmla="*/ 53 w 301"/>
                <a:gd name="T23" fmla="*/ 32 h 408"/>
                <a:gd name="T24" fmla="*/ 157 w 301"/>
                <a:gd name="T25" fmla="*/ 2 h 408"/>
                <a:gd name="T26" fmla="*/ 224 w 301"/>
                <a:gd name="T27" fmla="*/ 12 h 408"/>
                <a:gd name="T28" fmla="*/ 288 w 301"/>
                <a:gd name="T29" fmla="*/ 45 h 408"/>
                <a:gd name="T30" fmla="*/ 260 w 301"/>
                <a:gd name="T31" fmla="*/ 92 h 408"/>
                <a:gd name="T32" fmla="*/ 214 w 301"/>
                <a:gd name="T33" fmla="*/ 69 h 408"/>
                <a:gd name="T34" fmla="*/ 158 w 301"/>
                <a:gd name="T35" fmla="*/ 60 h 408"/>
                <a:gd name="T36" fmla="*/ 101 w 301"/>
                <a:gd name="T37" fmla="*/ 74 h 408"/>
                <a:gd name="T38" fmla="*/ 79 w 301"/>
                <a:gd name="T39" fmla="*/ 112 h 408"/>
                <a:gd name="T40" fmla="*/ 92 w 301"/>
                <a:gd name="T41" fmla="*/ 140 h 408"/>
                <a:gd name="T42" fmla="*/ 138 w 301"/>
                <a:gd name="T43" fmla="*/ 160 h 408"/>
                <a:gd name="T44" fmla="*/ 193 w 301"/>
                <a:gd name="T45" fmla="*/ 175 h 408"/>
                <a:gd name="T46" fmla="*/ 269 w 301"/>
                <a:gd name="T47" fmla="*/ 214 h 408"/>
                <a:gd name="T48" fmla="*/ 299 w 301"/>
                <a:gd name="T49" fmla="*/ 290 h 408"/>
                <a:gd name="T50" fmla="*/ 260 w 301"/>
                <a:gd name="T51" fmla="*/ 375 h 408"/>
                <a:gd name="T52" fmla="*/ 150 w 301"/>
                <a:gd name="T53" fmla="*/ 406 h 4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301" h="408">
                  <a:moveTo>
                    <a:pt x="150" y="406"/>
                  </a:moveTo>
                  <a:cubicBezTo>
                    <a:pt x="97" y="408"/>
                    <a:pt x="44" y="392"/>
                    <a:pt x="0" y="361"/>
                  </a:cubicBezTo>
                  <a:cubicBezTo>
                    <a:pt x="27" y="312"/>
                    <a:pt x="27" y="312"/>
                    <a:pt x="27" y="312"/>
                  </a:cubicBezTo>
                  <a:cubicBezTo>
                    <a:pt x="63" y="336"/>
                    <a:pt x="105" y="349"/>
                    <a:pt x="149" y="349"/>
                  </a:cubicBezTo>
                  <a:cubicBezTo>
                    <a:pt x="171" y="350"/>
                    <a:pt x="193" y="345"/>
                    <a:pt x="212" y="334"/>
                  </a:cubicBezTo>
                  <a:cubicBezTo>
                    <a:pt x="226" y="325"/>
                    <a:pt x="234" y="310"/>
                    <a:pt x="234" y="293"/>
                  </a:cubicBezTo>
                  <a:cubicBezTo>
                    <a:pt x="234" y="281"/>
                    <a:pt x="229" y="268"/>
                    <a:pt x="220" y="260"/>
                  </a:cubicBezTo>
                  <a:cubicBezTo>
                    <a:pt x="207" y="249"/>
                    <a:pt x="192" y="242"/>
                    <a:pt x="176" y="239"/>
                  </a:cubicBezTo>
                  <a:cubicBezTo>
                    <a:pt x="121" y="224"/>
                    <a:pt x="121" y="224"/>
                    <a:pt x="121" y="224"/>
                  </a:cubicBezTo>
                  <a:cubicBezTo>
                    <a:pt x="91" y="217"/>
                    <a:pt x="64" y="203"/>
                    <a:pt x="41" y="183"/>
                  </a:cubicBezTo>
                  <a:cubicBezTo>
                    <a:pt x="23" y="165"/>
                    <a:pt x="13" y="140"/>
                    <a:pt x="14" y="114"/>
                  </a:cubicBezTo>
                  <a:cubicBezTo>
                    <a:pt x="13" y="82"/>
                    <a:pt x="28" y="52"/>
                    <a:pt x="53" y="32"/>
                  </a:cubicBezTo>
                  <a:cubicBezTo>
                    <a:pt x="83" y="11"/>
                    <a:pt x="120" y="0"/>
                    <a:pt x="157" y="2"/>
                  </a:cubicBezTo>
                  <a:cubicBezTo>
                    <a:pt x="180" y="2"/>
                    <a:pt x="202" y="5"/>
                    <a:pt x="224" y="12"/>
                  </a:cubicBezTo>
                  <a:cubicBezTo>
                    <a:pt x="248" y="18"/>
                    <a:pt x="270" y="30"/>
                    <a:pt x="288" y="45"/>
                  </a:cubicBezTo>
                  <a:cubicBezTo>
                    <a:pt x="260" y="92"/>
                    <a:pt x="260" y="92"/>
                    <a:pt x="260" y="92"/>
                  </a:cubicBezTo>
                  <a:cubicBezTo>
                    <a:pt x="246" y="82"/>
                    <a:pt x="230" y="74"/>
                    <a:pt x="214" y="69"/>
                  </a:cubicBezTo>
                  <a:cubicBezTo>
                    <a:pt x="196" y="63"/>
                    <a:pt x="177" y="60"/>
                    <a:pt x="158" y="60"/>
                  </a:cubicBezTo>
                  <a:cubicBezTo>
                    <a:pt x="138" y="59"/>
                    <a:pt x="119" y="64"/>
                    <a:pt x="101" y="74"/>
                  </a:cubicBezTo>
                  <a:cubicBezTo>
                    <a:pt x="88" y="81"/>
                    <a:pt x="79" y="96"/>
                    <a:pt x="79" y="112"/>
                  </a:cubicBezTo>
                  <a:cubicBezTo>
                    <a:pt x="79" y="123"/>
                    <a:pt x="84" y="133"/>
                    <a:pt x="92" y="140"/>
                  </a:cubicBezTo>
                  <a:cubicBezTo>
                    <a:pt x="106" y="150"/>
                    <a:pt x="121" y="157"/>
                    <a:pt x="138" y="160"/>
                  </a:cubicBezTo>
                  <a:cubicBezTo>
                    <a:pt x="193" y="175"/>
                    <a:pt x="193" y="175"/>
                    <a:pt x="193" y="175"/>
                  </a:cubicBezTo>
                  <a:cubicBezTo>
                    <a:pt x="221" y="181"/>
                    <a:pt x="247" y="195"/>
                    <a:pt x="269" y="214"/>
                  </a:cubicBezTo>
                  <a:cubicBezTo>
                    <a:pt x="290" y="234"/>
                    <a:pt x="301" y="262"/>
                    <a:pt x="299" y="290"/>
                  </a:cubicBezTo>
                  <a:cubicBezTo>
                    <a:pt x="300" y="323"/>
                    <a:pt x="286" y="354"/>
                    <a:pt x="260" y="375"/>
                  </a:cubicBezTo>
                  <a:cubicBezTo>
                    <a:pt x="235" y="396"/>
                    <a:pt x="198" y="406"/>
                    <a:pt x="150" y="406"/>
                  </a:cubicBezTo>
                  <a:close/>
                </a:path>
              </a:pathLst>
            </a:custGeom>
            <a:solidFill>
              <a:srgbClr val="0085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2877823670"/>
      </p:ext>
    </p:extLst>
  </p:cSld>
  <p:clrMapOvr>
    <a:masterClrMapping/>
  </p:clrMapOvr>
  <p:transition>
    <p:fade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ection Header with Three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7825" y="1227932"/>
            <a:ext cx="4590000" cy="2152469"/>
          </a:xfrm>
        </p:spPr>
        <p:txBody>
          <a:bodyPr anchor="b"/>
          <a:lstStyle>
            <a:lvl1pPr>
              <a:defRPr sz="5750">
                <a:solidFill>
                  <a:schemeClr val="accent4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77825" y="3465000"/>
            <a:ext cx="3608388" cy="1500187"/>
          </a:xfrm>
        </p:spPr>
        <p:txBody>
          <a:bodyPr/>
          <a:lstStyle>
            <a:lvl1pPr marL="0" indent="0">
              <a:buNone/>
              <a:defRPr sz="1600">
                <a:solidFill>
                  <a:schemeClr val="accent4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Picture Placeholder 4">
            <a:extLst>
              <a:ext uri="{FF2B5EF4-FFF2-40B4-BE49-F238E27FC236}">
                <a16:creationId xmlns:a16="http://schemas.microsoft.com/office/drawing/2014/main" id="{DF22C6B2-3601-40B5-A63A-084FE28E576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135000" y="-1"/>
            <a:ext cx="4140000" cy="3595125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0" name="Picture Placeholder 4">
            <a:extLst>
              <a:ext uri="{FF2B5EF4-FFF2-40B4-BE49-F238E27FC236}">
                <a16:creationId xmlns:a16="http://schemas.microsoft.com/office/drawing/2014/main" id="{5BD02FF6-E8C6-4907-A5E5-4B6BC632719B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0275000" y="3595125"/>
            <a:ext cx="1917000" cy="1705876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1" name="Picture Placeholder 4">
            <a:extLst>
              <a:ext uri="{FF2B5EF4-FFF2-40B4-BE49-F238E27FC236}">
                <a16:creationId xmlns:a16="http://schemas.microsoft.com/office/drawing/2014/main" id="{E1798D99-AE73-44D3-BA8B-DA609105C499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8930400" y="5301000"/>
            <a:ext cx="1344600" cy="1080750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2" name="Footer Placeholder 4">
            <a:extLst>
              <a:ext uri="{FF2B5EF4-FFF2-40B4-BE49-F238E27FC236}">
                <a16:creationId xmlns:a16="http://schemas.microsoft.com/office/drawing/2014/main" id="{F71E62B2-11ED-4F53-987A-D7C7F8C5704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78619" y="6480175"/>
            <a:ext cx="4114844" cy="214158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>
              <a:defRPr sz="700" cap="all" baseline="0">
                <a:solidFill>
                  <a:srgbClr val="9EA7B3"/>
                </a:solidFill>
              </a:defRPr>
            </a:lvl1pPr>
          </a:lstStyle>
          <a:p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F7744A4-A844-44EE-8999-4199B276EDC6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0F4500E-998D-49D0-800E-1C1C50531D29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29CC380D-5F44-41E8-971E-CDD19ED6F8E3}" type="slidenum">
              <a:rPr lang="en-GB" smtClean="0"/>
              <a:pPr/>
              <a:t>‹Nº›</a:t>
            </a:fld>
            <a:endParaRPr lang="en-GB"/>
          </a:p>
        </p:txBody>
      </p:sp>
      <p:grpSp>
        <p:nvGrpSpPr>
          <p:cNvPr id="13" name="Group 4">
            <a:extLst>
              <a:ext uri="{FF2B5EF4-FFF2-40B4-BE49-F238E27FC236}">
                <a16:creationId xmlns:a16="http://schemas.microsoft.com/office/drawing/2014/main" id="{E7EB0D1D-03A3-474A-864A-33587AD5AD75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10296048" y="6238239"/>
            <a:ext cx="1269026" cy="446803"/>
            <a:chOff x="0" y="1146"/>
            <a:chExt cx="5760" cy="2028"/>
          </a:xfrm>
        </p:grpSpPr>
        <p:sp>
          <p:nvSpPr>
            <p:cNvPr id="17" name="Freeform 5">
              <a:extLst>
                <a:ext uri="{FF2B5EF4-FFF2-40B4-BE49-F238E27FC236}">
                  <a16:creationId xmlns:a16="http://schemas.microsoft.com/office/drawing/2014/main" id="{ADAF5015-B550-456E-9C6F-66ABCE066B3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0" y="1146"/>
              <a:ext cx="1673" cy="1673"/>
            </a:xfrm>
            <a:custGeom>
              <a:avLst/>
              <a:gdLst>
                <a:gd name="T0" fmla="*/ 349 w 1394"/>
                <a:gd name="T1" fmla="*/ 348 h 1394"/>
                <a:gd name="T2" fmla="*/ 697 w 1394"/>
                <a:gd name="T3" fmla="*/ 0 h 1394"/>
                <a:gd name="T4" fmla="*/ 1045 w 1394"/>
                <a:gd name="T5" fmla="*/ 348 h 1394"/>
                <a:gd name="T6" fmla="*/ 349 w 1394"/>
                <a:gd name="T7" fmla="*/ 348 h 1394"/>
                <a:gd name="T8" fmla="*/ 349 w 1394"/>
                <a:gd name="T9" fmla="*/ 1045 h 1394"/>
                <a:gd name="T10" fmla="*/ 697 w 1394"/>
                <a:gd name="T11" fmla="*/ 1394 h 1394"/>
                <a:gd name="T12" fmla="*/ 1045 w 1394"/>
                <a:gd name="T13" fmla="*/ 1045 h 1394"/>
                <a:gd name="T14" fmla="*/ 349 w 1394"/>
                <a:gd name="T15" fmla="*/ 1045 h 1394"/>
                <a:gd name="T16" fmla="*/ 664 w 1394"/>
                <a:gd name="T17" fmla="*/ 695 h 1394"/>
                <a:gd name="T18" fmla="*/ 349 w 1394"/>
                <a:gd name="T19" fmla="*/ 348 h 1394"/>
                <a:gd name="T20" fmla="*/ 0 w 1394"/>
                <a:gd name="T21" fmla="*/ 697 h 1394"/>
                <a:gd name="T22" fmla="*/ 349 w 1394"/>
                <a:gd name="T23" fmla="*/ 1045 h 1394"/>
                <a:gd name="T24" fmla="*/ 664 w 1394"/>
                <a:gd name="T25" fmla="*/ 698 h 1394"/>
                <a:gd name="T26" fmla="*/ 664 w 1394"/>
                <a:gd name="T27" fmla="*/ 695 h 1394"/>
                <a:gd name="T28" fmla="*/ 730 w 1394"/>
                <a:gd name="T29" fmla="*/ 698 h 1394"/>
                <a:gd name="T30" fmla="*/ 1045 w 1394"/>
                <a:gd name="T31" fmla="*/ 1045 h 1394"/>
                <a:gd name="T32" fmla="*/ 1394 w 1394"/>
                <a:gd name="T33" fmla="*/ 697 h 1394"/>
                <a:gd name="T34" fmla="*/ 1045 w 1394"/>
                <a:gd name="T35" fmla="*/ 348 h 1394"/>
                <a:gd name="T36" fmla="*/ 730 w 1394"/>
                <a:gd name="T37" fmla="*/ 695 h 1394"/>
                <a:gd name="T38" fmla="*/ 730 w 1394"/>
                <a:gd name="T39" fmla="*/ 698 h 13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394" h="1394">
                  <a:moveTo>
                    <a:pt x="349" y="348"/>
                  </a:moveTo>
                  <a:cubicBezTo>
                    <a:pt x="349" y="156"/>
                    <a:pt x="505" y="0"/>
                    <a:pt x="697" y="0"/>
                  </a:cubicBezTo>
                  <a:cubicBezTo>
                    <a:pt x="889" y="0"/>
                    <a:pt x="1045" y="156"/>
                    <a:pt x="1045" y="348"/>
                  </a:cubicBezTo>
                  <a:cubicBezTo>
                    <a:pt x="349" y="348"/>
                    <a:pt x="349" y="348"/>
                    <a:pt x="349" y="348"/>
                  </a:cubicBezTo>
                  <a:moveTo>
                    <a:pt x="349" y="1045"/>
                  </a:moveTo>
                  <a:cubicBezTo>
                    <a:pt x="349" y="1238"/>
                    <a:pt x="505" y="1394"/>
                    <a:pt x="697" y="1394"/>
                  </a:cubicBezTo>
                  <a:cubicBezTo>
                    <a:pt x="889" y="1394"/>
                    <a:pt x="1045" y="1238"/>
                    <a:pt x="1045" y="1045"/>
                  </a:cubicBezTo>
                  <a:lnTo>
                    <a:pt x="349" y="1045"/>
                  </a:lnTo>
                  <a:close/>
                  <a:moveTo>
                    <a:pt x="664" y="695"/>
                  </a:moveTo>
                  <a:cubicBezTo>
                    <a:pt x="487" y="679"/>
                    <a:pt x="349" y="530"/>
                    <a:pt x="349" y="348"/>
                  </a:cubicBezTo>
                  <a:cubicBezTo>
                    <a:pt x="156" y="348"/>
                    <a:pt x="0" y="504"/>
                    <a:pt x="0" y="697"/>
                  </a:cubicBezTo>
                  <a:cubicBezTo>
                    <a:pt x="0" y="889"/>
                    <a:pt x="156" y="1045"/>
                    <a:pt x="349" y="1045"/>
                  </a:cubicBezTo>
                  <a:cubicBezTo>
                    <a:pt x="349" y="864"/>
                    <a:pt x="487" y="715"/>
                    <a:pt x="664" y="698"/>
                  </a:cubicBezTo>
                  <a:lnTo>
                    <a:pt x="664" y="695"/>
                  </a:lnTo>
                  <a:close/>
                  <a:moveTo>
                    <a:pt x="730" y="698"/>
                  </a:moveTo>
                  <a:cubicBezTo>
                    <a:pt x="907" y="715"/>
                    <a:pt x="1045" y="864"/>
                    <a:pt x="1045" y="1045"/>
                  </a:cubicBezTo>
                  <a:cubicBezTo>
                    <a:pt x="1238" y="1045"/>
                    <a:pt x="1394" y="889"/>
                    <a:pt x="1394" y="697"/>
                  </a:cubicBezTo>
                  <a:cubicBezTo>
                    <a:pt x="1394" y="504"/>
                    <a:pt x="1238" y="348"/>
                    <a:pt x="1045" y="348"/>
                  </a:cubicBezTo>
                  <a:cubicBezTo>
                    <a:pt x="1045" y="530"/>
                    <a:pt x="907" y="679"/>
                    <a:pt x="730" y="695"/>
                  </a:cubicBezTo>
                  <a:lnTo>
                    <a:pt x="730" y="698"/>
                  </a:lnTo>
                  <a:close/>
                </a:path>
              </a:pathLst>
            </a:custGeom>
            <a:solidFill>
              <a:srgbClr val="0087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8" name="Rectangle 6">
              <a:extLst>
                <a:ext uri="{FF2B5EF4-FFF2-40B4-BE49-F238E27FC236}">
                  <a16:creationId xmlns:a16="http://schemas.microsoft.com/office/drawing/2014/main" id="{75195E24-DF0B-4A7F-98D6-CACFBAA7642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46" y="2761"/>
              <a:ext cx="63" cy="59"/>
            </a:xfrm>
            <a:prstGeom prst="rect">
              <a:avLst/>
            </a:prstGeom>
            <a:solidFill>
              <a:srgbClr val="3742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9" name="Freeform 7">
              <a:extLst>
                <a:ext uri="{FF2B5EF4-FFF2-40B4-BE49-F238E27FC236}">
                  <a16:creationId xmlns:a16="http://schemas.microsoft.com/office/drawing/2014/main" id="{0A634272-A321-4520-BF17-3265AC3EBFBA}"/>
                </a:ext>
              </a:extLst>
            </p:cNvPr>
            <p:cNvSpPr>
              <a:spLocks/>
            </p:cNvSpPr>
            <p:nvPr/>
          </p:nvSpPr>
          <p:spPr bwMode="auto">
            <a:xfrm>
              <a:off x="2091" y="1565"/>
              <a:ext cx="875" cy="843"/>
            </a:xfrm>
            <a:custGeom>
              <a:avLst/>
              <a:gdLst>
                <a:gd name="T0" fmla="*/ 437 w 875"/>
                <a:gd name="T1" fmla="*/ 427 h 843"/>
                <a:gd name="T2" fmla="*/ 267 w 875"/>
                <a:gd name="T3" fmla="*/ 0 h 843"/>
                <a:gd name="T4" fmla="*/ 0 w 875"/>
                <a:gd name="T5" fmla="*/ 0 h 843"/>
                <a:gd name="T6" fmla="*/ 0 w 875"/>
                <a:gd name="T7" fmla="*/ 834 h 843"/>
                <a:gd name="T8" fmla="*/ 179 w 875"/>
                <a:gd name="T9" fmla="*/ 834 h 843"/>
                <a:gd name="T10" fmla="*/ 179 w 875"/>
                <a:gd name="T11" fmla="*/ 242 h 843"/>
                <a:gd name="T12" fmla="*/ 437 w 875"/>
                <a:gd name="T13" fmla="*/ 843 h 843"/>
                <a:gd name="T14" fmla="*/ 437 w 875"/>
                <a:gd name="T15" fmla="*/ 843 h 843"/>
                <a:gd name="T16" fmla="*/ 695 w 875"/>
                <a:gd name="T17" fmla="*/ 242 h 843"/>
                <a:gd name="T18" fmla="*/ 695 w 875"/>
                <a:gd name="T19" fmla="*/ 834 h 843"/>
                <a:gd name="T20" fmla="*/ 875 w 875"/>
                <a:gd name="T21" fmla="*/ 834 h 843"/>
                <a:gd name="T22" fmla="*/ 875 w 875"/>
                <a:gd name="T23" fmla="*/ 0 h 843"/>
                <a:gd name="T24" fmla="*/ 609 w 875"/>
                <a:gd name="T25" fmla="*/ 0 h 843"/>
                <a:gd name="T26" fmla="*/ 437 w 875"/>
                <a:gd name="T27" fmla="*/ 427 h 8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875" h="843">
                  <a:moveTo>
                    <a:pt x="437" y="427"/>
                  </a:moveTo>
                  <a:lnTo>
                    <a:pt x="267" y="0"/>
                  </a:lnTo>
                  <a:lnTo>
                    <a:pt x="0" y="0"/>
                  </a:lnTo>
                  <a:lnTo>
                    <a:pt x="0" y="834"/>
                  </a:lnTo>
                  <a:lnTo>
                    <a:pt x="179" y="834"/>
                  </a:lnTo>
                  <a:lnTo>
                    <a:pt x="179" y="242"/>
                  </a:lnTo>
                  <a:lnTo>
                    <a:pt x="437" y="843"/>
                  </a:lnTo>
                  <a:lnTo>
                    <a:pt x="437" y="843"/>
                  </a:lnTo>
                  <a:lnTo>
                    <a:pt x="695" y="242"/>
                  </a:lnTo>
                  <a:lnTo>
                    <a:pt x="695" y="834"/>
                  </a:lnTo>
                  <a:lnTo>
                    <a:pt x="875" y="834"/>
                  </a:lnTo>
                  <a:lnTo>
                    <a:pt x="875" y="0"/>
                  </a:lnTo>
                  <a:lnTo>
                    <a:pt x="609" y="0"/>
                  </a:lnTo>
                  <a:lnTo>
                    <a:pt x="437" y="427"/>
                  </a:lnTo>
                  <a:close/>
                </a:path>
              </a:pathLst>
            </a:custGeom>
            <a:solidFill>
              <a:srgbClr val="3742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0" name="Freeform 8">
              <a:extLst>
                <a:ext uri="{FF2B5EF4-FFF2-40B4-BE49-F238E27FC236}">
                  <a16:creationId xmlns:a16="http://schemas.microsoft.com/office/drawing/2014/main" id="{D3560343-EBA8-4423-9BD7-0ECC1EB93C4A}"/>
                </a:ext>
              </a:extLst>
            </p:cNvPr>
            <p:cNvSpPr>
              <a:spLocks/>
            </p:cNvSpPr>
            <p:nvPr/>
          </p:nvSpPr>
          <p:spPr bwMode="auto">
            <a:xfrm>
              <a:off x="3005" y="2876"/>
              <a:ext cx="432" cy="290"/>
            </a:xfrm>
            <a:custGeom>
              <a:avLst/>
              <a:gdLst>
                <a:gd name="T0" fmla="*/ 274 w 360"/>
                <a:gd name="T1" fmla="*/ 0 h 241"/>
                <a:gd name="T2" fmla="*/ 195 w 360"/>
                <a:gd name="T3" fmla="*/ 44 h 241"/>
                <a:gd name="T4" fmla="*/ 118 w 360"/>
                <a:gd name="T5" fmla="*/ 0 h 241"/>
                <a:gd name="T6" fmla="*/ 44 w 360"/>
                <a:gd name="T7" fmla="*/ 40 h 241"/>
                <a:gd name="T8" fmla="*/ 44 w 360"/>
                <a:gd name="T9" fmla="*/ 6 h 241"/>
                <a:gd name="T10" fmla="*/ 0 w 360"/>
                <a:gd name="T11" fmla="*/ 6 h 241"/>
                <a:gd name="T12" fmla="*/ 1 w 360"/>
                <a:gd name="T13" fmla="*/ 38 h 241"/>
                <a:gd name="T14" fmla="*/ 1 w 360"/>
                <a:gd name="T15" fmla="*/ 241 h 241"/>
                <a:gd name="T16" fmla="*/ 45 w 360"/>
                <a:gd name="T17" fmla="*/ 241 h 241"/>
                <a:gd name="T18" fmla="*/ 45 w 360"/>
                <a:gd name="T19" fmla="*/ 108 h 241"/>
                <a:gd name="T20" fmla="*/ 55 w 360"/>
                <a:gd name="T21" fmla="*/ 60 h 241"/>
                <a:gd name="T22" fmla="*/ 106 w 360"/>
                <a:gd name="T23" fmla="*/ 35 h 241"/>
                <a:gd name="T24" fmla="*/ 158 w 360"/>
                <a:gd name="T25" fmla="*/ 86 h 241"/>
                <a:gd name="T26" fmla="*/ 158 w 360"/>
                <a:gd name="T27" fmla="*/ 241 h 241"/>
                <a:gd name="T28" fmla="*/ 202 w 360"/>
                <a:gd name="T29" fmla="*/ 241 h 241"/>
                <a:gd name="T30" fmla="*/ 202 w 360"/>
                <a:gd name="T31" fmla="*/ 110 h 241"/>
                <a:gd name="T32" fmla="*/ 212 w 360"/>
                <a:gd name="T33" fmla="*/ 59 h 241"/>
                <a:gd name="T34" fmla="*/ 262 w 360"/>
                <a:gd name="T35" fmla="*/ 35 h 241"/>
                <a:gd name="T36" fmla="*/ 307 w 360"/>
                <a:gd name="T37" fmla="*/ 55 h 241"/>
                <a:gd name="T38" fmla="*/ 315 w 360"/>
                <a:gd name="T39" fmla="*/ 91 h 241"/>
                <a:gd name="T40" fmla="*/ 315 w 360"/>
                <a:gd name="T41" fmla="*/ 241 h 241"/>
                <a:gd name="T42" fmla="*/ 360 w 360"/>
                <a:gd name="T43" fmla="*/ 241 h 241"/>
                <a:gd name="T44" fmla="*/ 360 w 360"/>
                <a:gd name="T45" fmla="*/ 84 h 241"/>
                <a:gd name="T46" fmla="*/ 274 w 360"/>
                <a:gd name="T47" fmla="*/ 0 h 2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360" h="241">
                  <a:moveTo>
                    <a:pt x="274" y="0"/>
                  </a:moveTo>
                  <a:cubicBezTo>
                    <a:pt x="222" y="0"/>
                    <a:pt x="203" y="31"/>
                    <a:pt x="195" y="44"/>
                  </a:cubicBezTo>
                  <a:cubicBezTo>
                    <a:pt x="186" y="27"/>
                    <a:pt x="170" y="0"/>
                    <a:pt x="118" y="0"/>
                  </a:cubicBezTo>
                  <a:cubicBezTo>
                    <a:pt x="98" y="0"/>
                    <a:pt x="66" y="4"/>
                    <a:pt x="44" y="40"/>
                  </a:cubicBezTo>
                  <a:cubicBezTo>
                    <a:pt x="44" y="6"/>
                    <a:pt x="44" y="6"/>
                    <a:pt x="44" y="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1" y="38"/>
                    <a:pt x="1" y="38"/>
                    <a:pt x="1" y="38"/>
                  </a:cubicBezTo>
                  <a:cubicBezTo>
                    <a:pt x="1" y="241"/>
                    <a:pt x="1" y="241"/>
                    <a:pt x="1" y="241"/>
                  </a:cubicBezTo>
                  <a:cubicBezTo>
                    <a:pt x="45" y="241"/>
                    <a:pt x="45" y="241"/>
                    <a:pt x="45" y="241"/>
                  </a:cubicBezTo>
                  <a:cubicBezTo>
                    <a:pt x="45" y="108"/>
                    <a:pt x="45" y="108"/>
                    <a:pt x="45" y="108"/>
                  </a:cubicBezTo>
                  <a:cubicBezTo>
                    <a:pt x="45" y="93"/>
                    <a:pt x="45" y="74"/>
                    <a:pt x="55" y="60"/>
                  </a:cubicBezTo>
                  <a:cubicBezTo>
                    <a:pt x="60" y="53"/>
                    <a:pt x="76" y="35"/>
                    <a:pt x="106" y="35"/>
                  </a:cubicBezTo>
                  <a:cubicBezTo>
                    <a:pt x="141" y="35"/>
                    <a:pt x="158" y="57"/>
                    <a:pt x="158" y="86"/>
                  </a:cubicBezTo>
                  <a:cubicBezTo>
                    <a:pt x="158" y="241"/>
                    <a:pt x="158" y="241"/>
                    <a:pt x="158" y="241"/>
                  </a:cubicBezTo>
                  <a:cubicBezTo>
                    <a:pt x="202" y="241"/>
                    <a:pt x="202" y="241"/>
                    <a:pt x="202" y="241"/>
                  </a:cubicBezTo>
                  <a:cubicBezTo>
                    <a:pt x="202" y="110"/>
                    <a:pt x="202" y="110"/>
                    <a:pt x="202" y="110"/>
                  </a:cubicBezTo>
                  <a:cubicBezTo>
                    <a:pt x="202" y="100"/>
                    <a:pt x="202" y="74"/>
                    <a:pt x="212" y="59"/>
                  </a:cubicBezTo>
                  <a:cubicBezTo>
                    <a:pt x="218" y="51"/>
                    <a:pt x="234" y="35"/>
                    <a:pt x="262" y="35"/>
                  </a:cubicBezTo>
                  <a:cubicBezTo>
                    <a:pt x="285" y="35"/>
                    <a:pt x="300" y="44"/>
                    <a:pt x="307" y="55"/>
                  </a:cubicBezTo>
                  <a:cubicBezTo>
                    <a:pt x="311" y="61"/>
                    <a:pt x="315" y="70"/>
                    <a:pt x="315" y="91"/>
                  </a:cubicBezTo>
                  <a:cubicBezTo>
                    <a:pt x="315" y="241"/>
                    <a:pt x="315" y="241"/>
                    <a:pt x="315" y="241"/>
                  </a:cubicBezTo>
                  <a:cubicBezTo>
                    <a:pt x="360" y="241"/>
                    <a:pt x="360" y="241"/>
                    <a:pt x="360" y="241"/>
                  </a:cubicBezTo>
                  <a:cubicBezTo>
                    <a:pt x="360" y="84"/>
                    <a:pt x="360" y="84"/>
                    <a:pt x="360" y="84"/>
                  </a:cubicBezTo>
                  <a:cubicBezTo>
                    <a:pt x="360" y="14"/>
                    <a:pt x="308" y="0"/>
                    <a:pt x="274" y="0"/>
                  </a:cubicBezTo>
                  <a:close/>
                </a:path>
              </a:pathLst>
            </a:custGeom>
            <a:solidFill>
              <a:srgbClr val="3742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" name="Freeform 9">
              <a:extLst>
                <a:ext uri="{FF2B5EF4-FFF2-40B4-BE49-F238E27FC236}">
                  <a16:creationId xmlns:a16="http://schemas.microsoft.com/office/drawing/2014/main" id="{2EF04B06-44D2-4D25-8FBB-52BFD453E95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059" y="2760"/>
              <a:ext cx="395" cy="406"/>
            </a:xfrm>
            <a:custGeom>
              <a:avLst/>
              <a:gdLst>
                <a:gd name="T0" fmla="*/ 230 w 395"/>
                <a:gd name="T1" fmla="*/ 0 h 406"/>
                <a:gd name="T2" fmla="*/ 170 w 395"/>
                <a:gd name="T3" fmla="*/ 0 h 406"/>
                <a:gd name="T4" fmla="*/ 0 w 395"/>
                <a:gd name="T5" fmla="*/ 406 h 406"/>
                <a:gd name="T6" fmla="*/ 57 w 395"/>
                <a:gd name="T7" fmla="*/ 406 h 406"/>
                <a:gd name="T8" fmla="*/ 102 w 395"/>
                <a:gd name="T9" fmla="*/ 300 h 406"/>
                <a:gd name="T10" fmla="*/ 289 w 395"/>
                <a:gd name="T11" fmla="*/ 300 h 406"/>
                <a:gd name="T12" fmla="*/ 333 w 395"/>
                <a:gd name="T13" fmla="*/ 406 h 406"/>
                <a:gd name="T14" fmla="*/ 395 w 395"/>
                <a:gd name="T15" fmla="*/ 406 h 406"/>
                <a:gd name="T16" fmla="*/ 230 w 395"/>
                <a:gd name="T17" fmla="*/ 0 h 406"/>
                <a:gd name="T18" fmla="*/ 120 w 395"/>
                <a:gd name="T19" fmla="*/ 254 h 406"/>
                <a:gd name="T20" fmla="*/ 198 w 395"/>
                <a:gd name="T21" fmla="*/ 56 h 406"/>
                <a:gd name="T22" fmla="*/ 272 w 395"/>
                <a:gd name="T23" fmla="*/ 254 h 406"/>
                <a:gd name="T24" fmla="*/ 120 w 395"/>
                <a:gd name="T25" fmla="*/ 254 h 4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95" h="406">
                  <a:moveTo>
                    <a:pt x="230" y="0"/>
                  </a:moveTo>
                  <a:lnTo>
                    <a:pt x="170" y="0"/>
                  </a:lnTo>
                  <a:lnTo>
                    <a:pt x="0" y="406"/>
                  </a:lnTo>
                  <a:lnTo>
                    <a:pt x="57" y="406"/>
                  </a:lnTo>
                  <a:lnTo>
                    <a:pt x="102" y="300"/>
                  </a:lnTo>
                  <a:lnTo>
                    <a:pt x="289" y="300"/>
                  </a:lnTo>
                  <a:lnTo>
                    <a:pt x="333" y="406"/>
                  </a:lnTo>
                  <a:lnTo>
                    <a:pt x="395" y="406"/>
                  </a:lnTo>
                  <a:lnTo>
                    <a:pt x="230" y="0"/>
                  </a:lnTo>
                  <a:close/>
                  <a:moveTo>
                    <a:pt x="120" y="254"/>
                  </a:moveTo>
                  <a:lnTo>
                    <a:pt x="198" y="56"/>
                  </a:lnTo>
                  <a:lnTo>
                    <a:pt x="272" y="254"/>
                  </a:lnTo>
                  <a:lnTo>
                    <a:pt x="120" y="254"/>
                  </a:lnTo>
                  <a:close/>
                </a:path>
              </a:pathLst>
            </a:custGeom>
            <a:solidFill>
              <a:srgbClr val="3742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2" name="Rectangle 10">
              <a:extLst>
                <a:ext uri="{FF2B5EF4-FFF2-40B4-BE49-F238E27FC236}">
                  <a16:creationId xmlns:a16="http://schemas.microsoft.com/office/drawing/2014/main" id="{E7F90B43-E2EA-49F9-A4F5-CD2D078066A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52" y="2884"/>
              <a:ext cx="51" cy="282"/>
            </a:xfrm>
            <a:prstGeom prst="rect">
              <a:avLst/>
            </a:prstGeom>
            <a:solidFill>
              <a:srgbClr val="3742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3" name="Freeform 11">
              <a:extLst>
                <a:ext uri="{FF2B5EF4-FFF2-40B4-BE49-F238E27FC236}">
                  <a16:creationId xmlns:a16="http://schemas.microsoft.com/office/drawing/2014/main" id="{35CF65CD-74B5-40CD-ACA7-C920EBEF75C1}"/>
                </a:ext>
              </a:extLst>
            </p:cNvPr>
            <p:cNvSpPr>
              <a:spLocks/>
            </p:cNvSpPr>
            <p:nvPr/>
          </p:nvSpPr>
          <p:spPr bwMode="auto">
            <a:xfrm>
              <a:off x="2509" y="2879"/>
              <a:ext cx="246" cy="287"/>
            </a:xfrm>
            <a:custGeom>
              <a:avLst/>
              <a:gdLst>
                <a:gd name="T0" fmla="*/ 120 w 205"/>
                <a:gd name="T1" fmla="*/ 0 h 239"/>
                <a:gd name="T2" fmla="*/ 45 w 205"/>
                <a:gd name="T3" fmla="*/ 42 h 239"/>
                <a:gd name="T4" fmla="*/ 44 w 205"/>
                <a:gd name="T5" fmla="*/ 4 h 239"/>
                <a:gd name="T6" fmla="*/ 0 w 205"/>
                <a:gd name="T7" fmla="*/ 4 h 239"/>
                <a:gd name="T8" fmla="*/ 1 w 205"/>
                <a:gd name="T9" fmla="*/ 31 h 239"/>
                <a:gd name="T10" fmla="*/ 1 w 205"/>
                <a:gd name="T11" fmla="*/ 239 h 239"/>
                <a:gd name="T12" fmla="*/ 45 w 205"/>
                <a:gd name="T13" fmla="*/ 239 h 239"/>
                <a:gd name="T14" fmla="*/ 45 w 205"/>
                <a:gd name="T15" fmla="*/ 104 h 239"/>
                <a:gd name="T16" fmla="*/ 106 w 205"/>
                <a:gd name="T17" fmla="*/ 34 h 239"/>
                <a:gd name="T18" fmla="*/ 148 w 205"/>
                <a:gd name="T19" fmla="*/ 50 h 239"/>
                <a:gd name="T20" fmla="*/ 161 w 205"/>
                <a:gd name="T21" fmla="*/ 90 h 239"/>
                <a:gd name="T22" fmla="*/ 161 w 205"/>
                <a:gd name="T23" fmla="*/ 239 h 239"/>
                <a:gd name="T24" fmla="*/ 205 w 205"/>
                <a:gd name="T25" fmla="*/ 239 h 239"/>
                <a:gd name="T26" fmla="*/ 205 w 205"/>
                <a:gd name="T27" fmla="*/ 80 h 239"/>
                <a:gd name="T28" fmla="*/ 120 w 205"/>
                <a:gd name="T29" fmla="*/ 0 h 2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05" h="239">
                  <a:moveTo>
                    <a:pt x="120" y="0"/>
                  </a:moveTo>
                  <a:cubicBezTo>
                    <a:pt x="67" y="0"/>
                    <a:pt x="50" y="33"/>
                    <a:pt x="45" y="42"/>
                  </a:cubicBezTo>
                  <a:cubicBezTo>
                    <a:pt x="44" y="4"/>
                    <a:pt x="44" y="4"/>
                    <a:pt x="44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1" y="31"/>
                    <a:pt x="1" y="31"/>
                    <a:pt x="1" y="31"/>
                  </a:cubicBezTo>
                  <a:cubicBezTo>
                    <a:pt x="1" y="239"/>
                    <a:pt x="1" y="239"/>
                    <a:pt x="1" y="239"/>
                  </a:cubicBezTo>
                  <a:cubicBezTo>
                    <a:pt x="45" y="239"/>
                    <a:pt x="45" y="239"/>
                    <a:pt x="45" y="239"/>
                  </a:cubicBezTo>
                  <a:cubicBezTo>
                    <a:pt x="45" y="104"/>
                    <a:pt x="45" y="104"/>
                    <a:pt x="45" y="104"/>
                  </a:cubicBezTo>
                  <a:cubicBezTo>
                    <a:pt x="45" y="57"/>
                    <a:pt x="74" y="34"/>
                    <a:pt x="106" y="34"/>
                  </a:cubicBezTo>
                  <a:cubicBezTo>
                    <a:pt x="121" y="34"/>
                    <a:pt x="137" y="39"/>
                    <a:pt x="148" y="50"/>
                  </a:cubicBezTo>
                  <a:cubicBezTo>
                    <a:pt x="159" y="60"/>
                    <a:pt x="161" y="74"/>
                    <a:pt x="161" y="90"/>
                  </a:cubicBezTo>
                  <a:cubicBezTo>
                    <a:pt x="161" y="239"/>
                    <a:pt x="161" y="239"/>
                    <a:pt x="161" y="239"/>
                  </a:cubicBezTo>
                  <a:cubicBezTo>
                    <a:pt x="205" y="239"/>
                    <a:pt x="205" y="239"/>
                    <a:pt x="205" y="239"/>
                  </a:cubicBezTo>
                  <a:cubicBezTo>
                    <a:pt x="205" y="80"/>
                    <a:pt x="205" y="80"/>
                    <a:pt x="205" y="80"/>
                  </a:cubicBezTo>
                  <a:cubicBezTo>
                    <a:pt x="205" y="8"/>
                    <a:pt x="141" y="0"/>
                    <a:pt x="120" y="0"/>
                  </a:cubicBezTo>
                  <a:close/>
                </a:path>
              </a:pathLst>
            </a:custGeom>
            <a:solidFill>
              <a:srgbClr val="3742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4" name="Freeform 12">
              <a:extLst>
                <a:ext uri="{FF2B5EF4-FFF2-40B4-BE49-F238E27FC236}">
                  <a16:creationId xmlns:a16="http://schemas.microsoft.com/office/drawing/2014/main" id="{A4AE90E5-196C-4232-BF3A-90287B9F50F7}"/>
                </a:ext>
              </a:extLst>
            </p:cNvPr>
            <p:cNvSpPr>
              <a:spLocks/>
            </p:cNvSpPr>
            <p:nvPr/>
          </p:nvSpPr>
          <p:spPr bwMode="auto">
            <a:xfrm>
              <a:off x="3027" y="1550"/>
              <a:ext cx="644" cy="881"/>
            </a:xfrm>
            <a:custGeom>
              <a:avLst/>
              <a:gdLst>
                <a:gd name="T0" fmla="*/ 5 w 537"/>
                <a:gd name="T1" fmla="*/ 489 h 734"/>
                <a:gd name="T2" fmla="*/ 256 w 537"/>
                <a:gd name="T3" fmla="*/ 730 h 734"/>
                <a:gd name="T4" fmla="*/ 537 w 537"/>
                <a:gd name="T5" fmla="*/ 513 h 734"/>
                <a:gd name="T6" fmla="*/ 291 w 537"/>
                <a:gd name="T7" fmla="*/ 299 h 734"/>
                <a:gd name="T8" fmla="*/ 172 w 537"/>
                <a:gd name="T9" fmla="*/ 203 h 734"/>
                <a:gd name="T10" fmla="*/ 276 w 537"/>
                <a:gd name="T11" fmla="*/ 115 h 734"/>
                <a:gd name="T12" fmla="*/ 384 w 537"/>
                <a:gd name="T13" fmla="*/ 217 h 734"/>
                <a:gd name="T14" fmla="*/ 519 w 537"/>
                <a:gd name="T15" fmla="*/ 217 h 734"/>
                <a:gd name="T16" fmla="*/ 287 w 537"/>
                <a:gd name="T17" fmla="*/ 0 h 734"/>
                <a:gd name="T18" fmla="*/ 24 w 537"/>
                <a:gd name="T19" fmla="*/ 216 h 734"/>
                <a:gd name="T20" fmla="*/ 239 w 537"/>
                <a:gd name="T21" fmla="*/ 423 h 734"/>
                <a:gd name="T22" fmla="*/ 389 w 537"/>
                <a:gd name="T23" fmla="*/ 524 h 734"/>
                <a:gd name="T24" fmla="*/ 257 w 537"/>
                <a:gd name="T25" fmla="*/ 617 h 734"/>
                <a:gd name="T26" fmla="*/ 148 w 537"/>
                <a:gd name="T27" fmla="*/ 489 h 734"/>
                <a:gd name="T28" fmla="*/ 5 w 537"/>
                <a:gd name="T29" fmla="*/ 489 h 7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37" h="734">
                  <a:moveTo>
                    <a:pt x="5" y="489"/>
                  </a:moveTo>
                  <a:cubicBezTo>
                    <a:pt x="0" y="663"/>
                    <a:pt x="118" y="727"/>
                    <a:pt x="256" y="730"/>
                  </a:cubicBezTo>
                  <a:cubicBezTo>
                    <a:pt x="415" y="734"/>
                    <a:pt x="537" y="666"/>
                    <a:pt x="537" y="513"/>
                  </a:cubicBezTo>
                  <a:cubicBezTo>
                    <a:pt x="537" y="359"/>
                    <a:pt x="399" y="334"/>
                    <a:pt x="291" y="299"/>
                  </a:cubicBezTo>
                  <a:cubicBezTo>
                    <a:pt x="249" y="286"/>
                    <a:pt x="172" y="274"/>
                    <a:pt x="172" y="203"/>
                  </a:cubicBezTo>
                  <a:cubicBezTo>
                    <a:pt x="172" y="143"/>
                    <a:pt x="223" y="115"/>
                    <a:pt x="276" y="115"/>
                  </a:cubicBezTo>
                  <a:cubicBezTo>
                    <a:pt x="344" y="115"/>
                    <a:pt x="379" y="148"/>
                    <a:pt x="384" y="217"/>
                  </a:cubicBezTo>
                  <a:cubicBezTo>
                    <a:pt x="519" y="217"/>
                    <a:pt x="519" y="217"/>
                    <a:pt x="519" y="217"/>
                  </a:cubicBezTo>
                  <a:cubicBezTo>
                    <a:pt x="519" y="80"/>
                    <a:pt x="413" y="0"/>
                    <a:pt x="287" y="0"/>
                  </a:cubicBezTo>
                  <a:cubicBezTo>
                    <a:pt x="161" y="0"/>
                    <a:pt x="24" y="73"/>
                    <a:pt x="24" y="216"/>
                  </a:cubicBezTo>
                  <a:cubicBezTo>
                    <a:pt x="24" y="340"/>
                    <a:pt x="161" y="403"/>
                    <a:pt x="239" y="423"/>
                  </a:cubicBezTo>
                  <a:cubicBezTo>
                    <a:pt x="281" y="434"/>
                    <a:pt x="389" y="447"/>
                    <a:pt x="389" y="524"/>
                  </a:cubicBezTo>
                  <a:cubicBezTo>
                    <a:pt x="389" y="597"/>
                    <a:pt x="313" y="617"/>
                    <a:pt x="257" y="617"/>
                  </a:cubicBezTo>
                  <a:cubicBezTo>
                    <a:pt x="184" y="617"/>
                    <a:pt x="142" y="566"/>
                    <a:pt x="148" y="489"/>
                  </a:cubicBezTo>
                  <a:lnTo>
                    <a:pt x="5" y="489"/>
                  </a:lnTo>
                  <a:close/>
                </a:path>
              </a:pathLst>
            </a:custGeom>
            <a:solidFill>
              <a:srgbClr val="3742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5" name="Freeform 13">
              <a:extLst>
                <a:ext uri="{FF2B5EF4-FFF2-40B4-BE49-F238E27FC236}">
                  <a16:creationId xmlns:a16="http://schemas.microsoft.com/office/drawing/2014/main" id="{0F5DCE48-F5AF-4DCC-B194-F2A7E93DFA74}"/>
                </a:ext>
              </a:extLst>
            </p:cNvPr>
            <p:cNvSpPr>
              <a:spLocks/>
            </p:cNvSpPr>
            <p:nvPr/>
          </p:nvSpPr>
          <p:spPr bwMode="auto">
            <a:xfrm>
              <a:off x="5287" y="2807"/>
              <a:ext cx="166" cy="363"/>
            </a:xfrm>
            <a:custGeom>
              <a:avLst/>
              <a:gdLst>
                <a:gd name="T0" fmla="*/ 86 w 138"/>
                <a:gd name="T1" fmla="*/ 0 h 303"/>
                <a:gd name="T2" fmla="*/ 42 w 138"/>
                <a:gd name="T3" fmla="*/ 14 h 303"/>
                <a:gd name="T4" fmla="*/ 42 w 138"/>
                <a:gd name="T5" fmla="*/ 64 h 303"/>
                <a:gd name="T6" fmla="*/ 0 w 138"/>
                <a:gd name="T7" fmla="*/ 64 h 303"/>
                <a:gd name="T8" fmla="*/ 0 w 138"/>
                <a:gd name="T9" fmla="*/ 96 h 303"/>
                <a:gd name="T10" fmla="*/ 42 w 138"/>
                <a:gd name="T11" fmla="*/ 96 h 303"/>
                <a:gd name="T12" fmla="*/ 42 w 138"/>
                <a:gd name="T13" fmla="*/ 252 h 303"/>
                <a:gd name="T14" fmla="*/ 101 w 138"/>
                <a:gd name="T15" fmla="*/ 303 h 303"/>
                <a:gd name="T16" fmla="*/ 138 w 138"/>
                <a:gd name="T17" fmla="*/ 300 h 303"/>
                <a:gd name="T18" fmla="*/ 138 w 138"/>
                <a:gd name="T19" fmla="*/ 266 h 303"/>
                <a:gd name="T20" fmla="*/ 117 w 138"/>
                <a:gd name="T21" fmla="*/ 268 h 303"/>
                <a:gd name="T22" fmla="*/ 86 w 138"/>
                <a:gd name="T23" fmla="*/ 237 h 303"/>
                <a:gd name="T24" fmla="*/ 86 w 138"/>
                <a:gd name="T25" fmla="*/ 96 h 303"/>
                <a:gd name="T26" fmla="*/ 138 w 138"/>
                <a:gd name="T27" fmla="*/ 96 h 303"/>
                <a:gd name="T28" fmla="*/ 138 w 138"/>
                <a:gd name="T29" fmla="*/ 63 h 303"/>
                <a:gd name="T30" fmla="*/ 86 w 138"/>
                <a:gd name="T31" fmla="*/ 63 h 303"/>
                <a:gd name="T32" fmla="*/ 86 w 138"/>
                <a:gd name="T33" fmla="*/ 0 h 3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38" h="303">
                  <a:moveTo>
                    <a:pt x="86" y="0"/>
                  </a:moveTo>
                  <a:cubicBezTo>
                    <a:pt x="42" y="14"/>
                    <a:pt x="42" y="14"/>
                    <a:pt x="42" y="14"/>
                  </a:cubicBezTo>
                  <a:cubicBezTo>
                    <a:pt x="42" y="64"/>
                    <a:pt x="42" y="64"/>
                    <a:pt x="42" y="64"/>
                  </a:cubicBezTo>
                  <a:cubicBezTo>
                    <a:pt x="0" y="64"/>
                    <a:pt x="0" y="64"/>
                    <a:pt x="0" y="64"/>
                  </a:cubicBezTo>
                  <a:cubicBezTo>
                    <a:pt x="0" y="96"/>
                    <a:pt x="0" y="96"/>
                    <a:pt x="0" y="96"/>
                  </a:cubicBezTo>
                  <a:cubicBezTo>
                    <a:pt x="42" y="96"/>
                    <a:pt x="42" y="96"/>
                    <a:pt x="42" y="96"/>
                  </a:cubicBezTo>
                  <a:cubicBezTo>
                    <a:pt x="42" y="252"/>
                    <a:pt x="42" y="252"/>
                    <a:pt x="42" y="252"/>
                  </a:cubicBezTo>
                  <a:cubicBezTo>
                    <a:pt x="42" y="291"/>
                    <a:pt x="61" y="303"/>
                    <a:pt x="101" y="303"/>
                  </a:cubicBezTo>
                  <a:cubicBezTo>
                    <a:pt x="117" y="303"/>
                    <a:pt x="130" y="301"/>
                    <a:pt x="138" y="300"/>
                  </a:cubicBezTo>
                  <a:cubicBezTo>
                    <a:pt x="138" y="266"/>
                    <a:pt x="138" y="266"/>
                    <a:pt x="138" y="266"/>
                  </a:cubicBezTo>
                  <a:cubicBezTo>
                    <a:pt x="134" y="267"/>
                    <a:pt x="126" y="268"/>
                    <a:pt x="117" y="268"/>
                  </a:cubicBezTo>
                  <a:cubicBezTo>
                    <a:pt x="86" y="268"/>
                    <a:pt x="86" y="249"/>
                    <a:pt x="86" y="237"/>
                  </a:cubicBezTo>
                  <a:cubicBezTo>
                    <a:pt x="86" y="96"/>
                    <a:pt x="86" y="96"/>
                    <a:pt x="86" y="96"/>
                  </a:cubicBezTo>
                  <a:cubicBezTo>
                    <a:pt x="138" y="96"/>
                    <a:pt x="138" y="96"/>
                    <a:pt x="138" y="96"/>
                  </a:cubicBezTo>
                  <a:cubicBezTo>
                    <a:pt x="138" y="63"/>
                    <a:pt x="138" y="63"/>
                    <a:pt x="138" y="63"/>
                  </a:cubicBezTo>
                  <a:cubicBezTo>
                    <a:pt x="86" y="63"/>
                    <a:pt x="86" y="63"/>
                    <a:pt x="86" y="63"/>
                  </a:cubicBezTo>
                  <a:cubicBezTo>
                    <a:pt x="86" y="0"/>
                    <a:pt x="86" y="0"/>
                    <a:pt x="86" y="0"/>
                  </a:cubicBezTo>
                  <a:close/>
                </a:path>
              </a:pathLst>
            </a:custGeom>
            <a:solidFill>
              <a:srgbClr val="3742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6" name="Rectangle 14">
              <a:extLst>
                <a:ext uri="{FF2B5EF4-FFF2-40B4-BE49-F238E27FC236}">
                  <a16:creationId xmlns:a16="http://schemas.microsoft.com/office/drawing/2014/main" id="{E1C01983-228A-4F6B-A3B0-10BE7D8873A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83" y="2761"/>
              <a:ext cx="53" cy="405"/>
            </a:xfrm>
            <a:prstGeom prst="rect">
              <a:avLst/>
            </a:prstGeom>
            <a:solidFill>
              <a:srgbClr val="3742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7" name="Freeform 15">
              <a:extLst>
                <a:ext uri="{FF2B5EF4-FFF2-40B4-BE49-F238E27FC236}">
                  <a16:creationId xmlns:a16="http://schemas.microsoft.com/office/drawing/2014/main" id="{A12E4894-A272-47E3-ACBF-BB1EBCC82EE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858" y="2875"/>
              <a:ext cx="239" cy="299"/>
            </a:xfrm>
            <a:custGeom>
              <a:avLst/>
              <a:gdLst>
                <a:gd name="T0" fmla="*/ 195 w 199"/>
                <a:gd name="T1" fmla="*/ 183 h 249"/>
                <a:gd name="T2" fmla="*/ 197 w 199"/>
                <a:gd name="T3" fmla="*/ 71 h 249"/>
                <a:gd name="T4" fmla="*/ 189 w 199"/>
                <a:gd name="T5" fmla="*/ 35 h 249"/>
                <a:gd name="T6" fmla="*/ 105 w 199"/>
                <a:gd name="T7" fmla="*/ 0 h 249"/>
                <a:gd name="T8" fmla="*/ 30 w 199"/>
                <a:gd name="T9" fmla="*/ 26 h 249"/>
                <a:gd name="T10" fmla="*/ 13 w 199"/>
                <a:gd name="T11" fmla="*/ 70 h 249"/>
                <a:gd name="T12" fmla="*/ 57 w 199"/>
                <a:gd name="T13" fmla="*/ 70 h 249"/>
                <a:gd name="T14" fmla="*/ 104 w 199"/>
                <a:gd name="T15" fmla="*/ 30 h 249"/>
                <a:gd name="T16" fmla="*/ 145 w 199"/>
                <a:gd name="T17" fmla="*/ 46 h 249"/>
                <a:gd name="T18" fmla="*/ 154 w 199"/>
                <a:gd name="T19" fmla="*/ 98 h 249"/>
                <a:gd name="T20" fmla="*/ 122 w 199"/>
                <a:gd name="T21" fmla="*/ 96 h 249"/>
                <a:gd name="T22" fmla="*/ 41 w 199"/>
                <a:gd name="T23" fmla="*/ 112 h 249"/>
                <a:gd name="T24" fmla="*/ 0 w 199"/>
                <a:gd name="T25" fmla="*/ 180 h 249"/>
                <a:gd name="T26" fmla="*/ 82 w 199"/>
                <a:gd name="T27" fmla="*/ 249 h 249"/>
                <a:gd name="T28" fmla="*/ 155 w 199"/>
                <a:gd name="T29" fmla="*/ 207 h 249"/>
                <a:gd name="T30" fmla="*/ 159 w 199"/>
                <a:gd name="T31" fmla="*/ 242 h 249"/>
                <a:gd name="T32" fmla="*/ 199 w 199"/>
                <a:gd name="T33" fmla="*/ 242 h 249"/>
                <a:gd name="T34" fmla="*/ 195 w 199"/>
                <a:gd name="T35" fmla="*/ 183 h 249"/>
                <a:gd name="T36" fmla="*/ 142 w 199"/>
                <a:gd name="T37" fmla="*/ 190 h 249"/>
                <a:gd name="T38" fmla="*/ 93 w 199"/>
                <a:gd name="T39" fmla="*/ 215 h 249"/>
                <a:gd name="T40" fmla="*/ 44 w 199"/>
                <a:gd name="T41" fmla="*/ 174 h 249"/>
                <a:gd name="T42" fmla="*/ 129 w 199"/>
                <a:gd name="T43" fmla="*/ 127 h 249"/>
                <a:gd name="T44" fmla="*/ 154 w 199"/>
                <a:gd name="T45" fmla="*/ 128 h 249"/>
                <a:gd name="T46" fmla="*/ 142 w 199"/>
                <a:gd name="T47" fmla="*/ 190 h 2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99" h="249">
                  <a:moveTo>
                    <a:pt x="195" y="183"/>
                  </a:moveTo>
                  <a:cubicBezTo>
                    <a:pt x="197" y="71"/>
                    <a:pt x="197" y="71"/>
                    <a:pt x="197" y="71"/>
                  </a:cubicBezTo>
                  <a:cubicBezTo>
                    <a:pt x="197" y="60"/>
                    <a:pt x="196" y="49"/>
                    <a:pt x="189" y="35"/>
                  </a:cubicBezTo>
                  <a:cubicBezTo>
                    <a:pt x="176" y="11"/>
                    <a:pt x="140" y="0"/>
                    <a:pt x="105" y="0"/>
                  </a:cubicBezTo>
                  <a:cubicBezTo>
                    <a:pt x="81" y="0"/>
                    <a:pt x="48" y="6"/>
                    <a:pt x="30" y="26"/>
                  </a:cubicBezTo>
                  <a:cubicBezTo>
                    <a:pt x="16" y="41"/>
                    <a:pt x="15" y="58"/>
                    <a:pt x="13" y="70"/>
                  </a:cubicBezTo>
                  <a:cubicBezTo>
                    <a:pt x="57" y="70"/>
                    <a:pt x="57" y="70"/>
                    <a:pt x="57" y="70"/>
                  </a:cubicBezTo>
                  <a:cubicBezTo>
                    <a:pt x="58" y="61"/>
                    <a:pt x="60" y="30"/>
                    <a:pt x="104" y="30"/>
                  </a:cubicBezTo>
                  <a:cubicBezTo>
                    <a:pt x="117" y="30"/>
                    <a:pt x="136" y="34"/>
                    <a:pt x="145" y="46"/>
                  </a:cubicBezTo>
                  <a:cubicBezTo>
                    <a:pt x="154" y="56"/>
                    <a:pt x="154" y="69"/>
                    <a:pt x="154" y="98"/>
                  </a:cubicBezTo>
                  <a:cubicBezTo>
                    <a:pt x="140" y="97"/>
                    <a:pt x="133" y="96"/>
                    <a:pt x="122" y="96"/>
                  </a:cubicBezTo>
                  <a:cubicBezTo>
                    <a:pt x="103" y="96"/>
                    <a:pt x="66" y="98"/>
                    <a:pt x="41" y="112"/>
                  </a:cubicBezTo>
                  <a:cubicBezTo>
                    <a:pt x="6" y="132"/>
                    <a:pt x="0" y="162"/>
                    <a:pt x="0" y="180"/>
                  </a:cubicBezTo>
                  <a:cubicBezTo>
                    <a:pt x="0" y="219"/>
                    <a:pt x="29" y="249"/>
                    <a:pt x="82" y="249"/>
                  </a:cubicBezTo>
                  <a:cubicBezTo>
                    <a:pt x="102" y="249"/>
                    <a:pt x="134" y="246"/>
                    <a:pt x="155" y="207"/>
                  </a:cubicBezTo>
                  <a:cubicBezTo>
                    <a:pt x="155" y="219"/>
                    <a:pt x="156" y="230"/>
                    <a:pt x="159" y="242"/>
                  </a:cubicBezTo>
                  <a:cubicBezTo>
                    <a:pt x="199" y="242"/>
                    <a:pt x="199" y="242"/>
                    <a:pt x="199" y="242"/>
                  </a:cubicBezTo>
                  <a:cubicBezTo>
                    <a:pt x="195" y="218"/>
                    <a:pt x="195" y="187"/>
                    <a:pt x="195" y="183"/>
                  </a:cubicBezTo>
                  <a:close/>
                  <a:moveTo>
                    <a:pt x="142" y="190"/>
                  </a:moveTo>
                  <a:cubicBezTo>
                    <a:pt x="132" y="206"/>
                    <a:pt x="115" y="215"/>
                    <a:pt x="93" y="215"/>
                  </a:cubicBezTo>
                  <a:cubicBezTo>
                    <a:pt x="53" y="215"/>
                    <a:pt x="44" y="189"/>
                    <a:pt x="44" y="174"/>
                  </a:cubicBezTo>
                  <a:cubicBezTo>
                    <a:pt x="44" y="127"/>
                    <a:pt x="111" y="127"/>
                    <a:pt x="129" y="127"/>
                  </a:cubicBezTo>
                  <a:cubicBezTo>
                    <a:pt x="139" y="127"/>
                    <a:pt x="146" y="127"/>
                    <a:pt x="154" y="128"/>
                  </a:cubicBezTo>
                  <a:cubicBezTo>
                    <a:pt x="153" y="161"/>
                    <a:pt x="152" y="174"/>
                    <a:pt x="142" y="190"/>
                  </a:cubicBezTo>
                  <a:close/>
                </a:path>
              </a:pathLst>
            </a:custGeom>
            <a:solidFill>
              <a:srgbClr val="3742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8" name="Freeform 16">
              <a:extLst>
                <a:ext uri="{FF2B5EF4-FFF2-40B4-BE49-F238E27FC236}">
                  <a16:creationId xmlns:a16="http://schemas.microsoft.com/office/drawing/2014/main" id="{F5AE28FB-1C95-4220-B407-C20C2E08B975}"/>
                </a:ext>
              </a:extLst>
            </p:cNvPr>
            <p:cNvSpPr>
              <a:spLocks/>
            </p:cNvSpPr>
            <p:nvPr/>
          </p:nvSpPr>
          <p:spPr bwMode="auto">
            <a:xfrm>
              <a:off x="5518" y="2761"/>
              <a:ext cx="242" cy="405"/>
            </a:xfrm>
            <a:custGeom>
              <a:avLst/>
              <a:gdLst>
                <a:gd name="T0" fmla="*/ 195 w 202"/>
                <a:gd name="T1" fmla="*/ 135 h 337"/>
                <a:gd name="T2" fmla="*/ 121 w 202"/>
                <a:gd name="T3" fmla="*/ 98 h 337"/>
                <a:gd name="T4" fmla="*/ 44 w 202"/>
                <a:gd name="T5" fmla="*/ 137 h 337"/>
                <a:gd name="T6" fmla="*/ 44 w 202"/>
                <a:gd name="T7" fmla="*/ 0 h 337"/>
                <a:gd name="T8" fmla="*/ 0 w 202"/>
                <a:gd name="T9" fmla="*/ 0 h 337"/>
                <a:gd name="T10" fmla="*/ 0 w 202"/>
                <a:gd name="T11" fmla="*/ 337 h 337"/>
                <a:gd name="T12" fmla="*/ 44 w 202"/>
                <a:gd name="T13" fmla="*/ 337 h 337"/>
                <a:gd name="T14" fmla="*/ 44 w 202"/>
                <a:gd name="T15" fmla="*/ 212 h 337"/>
                <a:gd name="T16" fmla="*/ 52 w 202"/>
                <a:gd name="T17" fmla="*/ 163 h 337"/>
                <a:gd name="T18" fmla="*/ 107 w 202"/>
                <a:gd name="T19" fmla="*/ 131 h 337"/>
                <a:gd name="T20" fmla="*/ 158 w 202"/>
                <a:gd name="T21" fmla="*/ 198 h 337"/>
                <a:gd name="T22" fmla="*/ 158 w 202"/>
                <a:gd name="T23" fmla="*/ 337 h 337"/>
                <a:gd name="T24" fmla="*/ 202 w 202"/>
                <a:gd name="T25" fmla="*/ 337 h 337"/>
                <a:gd name="T26" fmla="*/ 202 w 202"/>
                <a:gd name="T27" fmla="*/ 190 h 337"/>
                <a:gd name="T28" fmla="*/ 195 w 202"/>
                <a:gd name="T29" fmla="*/ 135 h 3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02" h="337">
                  <a:moveTo>
                    <a:pt x="195" y="135"/>
                  </a:moveTo>
                  <a:cubicBezTo>
                    <a:pt x="181" y="107"/>
                    <a:pt x="145" y="98"/>
                    <a:pt x="121" y="98"/>
                  </a:cubicBezTo>
                  <a:cubicBezTo>
                    <a:pt x="88" y="98"/>
                    <a:pt x="59" y="112"/>
                    <a:pt x="44" y="137"/>
                  </a:cubicBezTo>
                  <a:cubicBezTo>
                    <a:pt x="44" y="0"/>
                    <a:pt x="44" y="0"/>
                    <a:pt x="44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37"/>
                    <a:pt x="0" y="337"/>
                    <a:pt x="0" y="337"/>
                  </a:cubicBezTo>
                  <a:cubicBezTo>
                    <a:pt x="44" y="337"/>
                    <a:pt x="44" y="337"/>
                    <a:pt x="44" y="337"/>
                  </a:cubicBezTo>
                  <a:cubicBezTo>
                    <a:pt x="44" y="212"/>
                    <a:pt x="44" y="212"/>
                    <a:pt x="44" y="212"/>
                  </a:cubicBezTo>
                  <a:cubicBezTo>
                    <a:pt x="44" y="198"/>
                    <a:pt x="44" y="176"/>
                    <a:pt x="52" y="163"/>
                  </a:cubicBezTo>
                  <a:cubicBezTo>
                    <a:pt x="58" y="151"/>
                    <a:pt x="74" y="131"/>
                    <a:pt x="107" y="131"/>
                  </a:cubicBezTo>
                  <a:cubicBezTo>
                    <a:pt x="158" y="131"/>
                    <a:pt x="158" y="177"/>
                    <a:pt x="158" y="198"/>
                  </a:cubicBezTo>
                  <a:cubicBezTo>
                    <a:pt x="158" y="337"/>
                    <a:pt x="158" y="337"/>
                    <a:pt x="158" y="337"/>
                  </a:cubicBezTo>
                  <a:cubicBezTo>
                    <a:pt x="202" y="337"/>
                    <a:pt x="202" y="337"/>
                    <a:pt x="202" y="337"/>
                  </a:cubicBezTo>
                  <a:cubicBezTo>
                    <a:pt x="202" y="190"/>
                    <a:pt x="202" y="190"/>
                    <a:pt x="202" y="190"/>
                  </a:cubicBezTo>
                  <a:cubicBezTo>
                    <a:pt x="202" y="156"/>
                    <a:pt x="199" y="145"/>
                    <a:pt x="195" y="135"/>
                  </a:cubicBezTo>
                  <a:close/>
                </a:path>
              </a:pathLst>
            </a:custGeom>
            <a:solidFill>
              <a:srgbClr val="3742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9" name="Freeform 17">
              <a:extLst>
                <a:ext uri="{FF2B5EF4-FFF2-40B4-BE49-F238E27FC236}">
                  <a16:creationId xmlns:a16="http://schemas.microsoft.com/office/drawing/2014/main" id="{3F10282E-694A-4718-835E-680EB7E456D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545" y="2876"/>
              <a:ext cx="258" cy="298"/>
            </a:xfrm>
            <a:custGeom>
              <a:avLst/>
              <a:gdLst>
                <a:gd name="T0" fmla="*/ 110 w 215"/>
                <a:gd name="T1" fmla="*/ 0 h 248"/>
                <a:gd name="T2" fmla="*/ 46 w 215"/>
                <a:gd name="T3" fmla="*/ 18 h 248"/>
                <a:gd name="T4" fmla="*/ 0 w 215"/>
                <a:gd name="T5" fmla="*/ 128 h 248"/>
                <a:gd name="T6" fmla="*/ 109 w 215"/>
                <a:gd name="T7" fmla="*/ 248 h 248"/>
                <a:gd name="T8" fmla="*/ 190 w 215"/>
                <a:gd name="T9" fmla="*/ 217 h 248"/>
                <a:gd name="T10" fmla="*/ 210 w 215"/>
                <a:gd name="T11" fmla="*/ 167 h 248"/>
                <a:gd name="T12" fmla="*/ 166 w 215"/>
                <a:gd name="T13" fmla="*/ 167 h 248"/>
                <a:gd name="T14" fmla="*/ 111 w 215"/>
                <a:gd name="T15" fmla="*/ 216 h 248"/>
                <a:gd name="T16" fmla="*/ 43 w 215"/>
                <a:gd name="T17" fmla="*/ 131 h 248"/>
                <a:gd name="T18" fmla="*/ 212 w 215"/>
                <a:gd name="T19" fmla="*/ 131 h 248"/>
                <a:gd name="T20" fmla="*/ 110 w 215"/>
                <a:gd name="T21" fmla="*/ 0 h 248"/>
                <a:gd name="T22" fmla="*/ 45 w 215"/>
                <a:gd name="T23" fmla="*/ 101 h 248"/>
                <a:gd name="T24" fmla="*/ 109 w 215"/>
                <a:gd name="T25" fmla="*/ 32 h 248"/>
                <a:gd name="T26" fmla="*/ 167 w 215"/>
                <a:gd name="T27" fmla="*/ 101 h 248"/>
                <a:gd name="T28" fmla="*/ 45 w 215"/>
                <a:gd name="T29" fmla="*/ 101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15" h="248">
                  <a:moveTo>
                    <a:pt x="110" y="0"/>
                  </a:moveTo>
                  <a:cubicBezTo>
                    <a:pt x="97" y="0"/>
                    <a:pt x="69" y="2"/>
                    <a:pt x="46" y="18"/>
                  </a:cubicBezTo>
                  <a:cubicBezTo>
                    <a:pt x="9" y="43"/>
                    <a:pt x="0" y="82"/>
                    <a:pt x="0" y="128"/>
                  </a:cubicBezTo>
                  <a:cubicBezTo>
                    <a:pt x="0" y="202"/>
                    <a:pt x="35" y="248"/>
                    <a:pt x="109" y="248"/>
                  </a:cubicBezTo>
                  <a:cubicBezTo>
                    <a:pt x="156" y="248"/>
                    <a:pt x="179" y="228"/>
                    <a:pt x="190" y="217"/>
                  </a:cubicBezTo>
                  <a:cubicBezTo>
                    <a:pt x="207" y="198"/>
                    <a:pt x="209" y="179"/>
                    <a:pt x="210" y="167"/>
                  </a:cubicBezTo>
                  <a:cubicBezTo>
                    <a:pt x="166" y="167"/>
                    <a:pt x="166" y="167"/>
                    <a:pt x="166" y="167"/>
                  </a:cubicBezTo>
                  <a:cubicBezTo>
                    <a:pt x="162" y="201"/>
                    <a:pt x="139" y="216"/>
                    <a:pt x="111" y="216"/>
                  </a:cubicBezTo>
                  <a:cubicBezTo>
                    <a:pt x="63" y="216"/>
                    <a:pt x="43" y="180"/>
                    <a:pt x="43" y="131"/>
                  </a:cubicBezTo>
                  <a:cubicBezTo>
                    <a:pt x="212" y="131"/>
                    <a:pt x="212" y="131"/>
                    <a:pt x="212" y="131"/>
                  </a:cubicBezTo>
                  <a:cubicBezTo>
                    <a:pt x="213" y="93"/>
                    <a:pt x="215" y="0"/>
                    <a:pt x="110" y="0"/>
                  </a:cubicBezTo>
                  <a:close/>
                  <a:moveTo>
                    <a:pt x="45" y="101"/>
                  </a:moveTo>
                  <a:cubicBezTo>
                    <a:pt x="46" y="49"/>
                    <a:pt x="81" y="32"/>
                    <a:pt x="109" y="32"/>
                  </a:cubicBezTo>
                  <a:cubicBezTo>
                    <a:pt x="164" y="32"/>
                    <a:pt x="168" y="78"/>
                    <a:pt x="167" y="101"/>
                  </a:cubicBezTo>
                  <a:lnTo>
                    <a:pt x="45" y="101"/>
                  </a:lnTo>
                  <a:close/>
                </a:path>
              </a:pathLst>
            </a:custGeom>
            <a:solidFill>
              <a:srgbClr val="3742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0" name="Freeform 18">
              <a:extLst>
                <a:ext uri="{FF2B5EF4-FFF2-40B4-BE49-F238E27FC236}">
                  <a16:creationId xmlns:a16="http://schemas.microsoft.com/office/drawing/2014/main" id="{721DC299-1C21-4BF9-884B-265F36ED293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744" y="1564"/>
              <a:ext cx="713" cy="835"/>
            </a:xfrm>
            <a:custGeom>
              <a:avLst/>
              <a:gdLst>
                <a:gd name="T0" fmla="*/ 222 w 594"/>
                <a:gd name="T1" fmla="*/ 0 h 696"/>
                <a:gd name="T2" fmla="*/ 0 w 594"/>
                <a:gd name="T3" fmla="*/ 0 h 696"/>
                <a:gd name="T4" fmla="*/ 0 w 594"/>
                <a:gd name="T5" fmla="*/ 696 h 696"/>
                <a:gd name="T6" fmla="*/ 222 w 594"/>
                <a:gd name="T7" fmla="*/ 696 h 696"/>
                <a:gd name="T8" fmla="*/ 594 w 594"/>
                <a:gd name="T9" fmla="*/ 349 h 696"/>
                <a:gd name="T10" fmla="*/ 222 w 594"/>
                <a:gd name="T11" fmla="*/ 0 h 696"/>
                <a:gd name="T12" fmla="*/ 212 w 594"/>
                <a:gd name="T13" fmla="*/ 570 h 696"/>
                <a:gd name="T14" fmla="*/ 150 w 594"/>
                <a:gd name="T15" fmla="*/ 570 h 696"/>
                <a:gd name="T16" fmla="*/ 150 w 594"/>
                <a:gd name="T17" fmla="*/ 128 h 696"/>
                <a:gd name="T18" fmla="*/ 212 w 594"/>
                <a:gd name="T19" fmla="*/ 128 h 696"/>
                <a:gd name="T20" fmla="*/ 442 w 594"/>
                <a:gd name="T21" fmla="*/ 349 h 696"/>
                <a:gd name="T22" fmla="*/ 212 w 594"/>
                <a:gd name="T23" fmla="*/ 570 h 6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94" h="696">
                  <a:moveTo>
                    <a:pt x="222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696"/>
                    <a:pt x="0" y="696"/>
                    <a:pt x="0" y="696"/>
                  </a:cubicBezTo>
                  <a:cubicBezTo>
                    <a:pt x="222" y="696"/>
                    <a:pt x="222" y="696"/>
                    <a:pt x="222" y="696"/>
                  </a:cubicBezTo>
                  <a:cubicBezTo>
                    <a:pt x="407" y="696"/>
                    <a:pt x="594" y="590"/>
                    <a:pt x="594" y="349"/>
                  </a:cubicBezTo>
                  <a:cubicBezTo>
                    <a:pt x="594" y="108"/>
                    <a:pt x="407" y="0"/>
                    <a:pt x="222" y="0"/>
                  </a:cubicBezTo>
                  <a:close/>
                  <a:moveTo>
                    <a:pt x="212" y="570"/>
                  </a:moveTo>
                  <a:cubicBezTo>
                    <a:pt x="150" y="570"/>
                    <a:pt x="150" y="570"/>
                    <a:pt x="150" y="570"/>
                  </a:cubicBezTo>
                  <a:cubicBezTo>
                    <a:pt x="150" y="128"/>
                    <a:pt x="150" y="128"/>
                    <a:pt x="150" y="128"/>
                  </a:cubicBezTo>
                  <a:cubicBezTo>
                    <a:pt x="212" y="128"/>
                    <a:pt x="212" y="128"/>
                    <a:pt x="212" y="128"/>
                  </a:cubicBezTo>
                  <a:cubicBezTo>
                    <a:pt x="381" y="128"/>
                    <a:pt x="442" y="238"/>
                    <a:pt x="442" y="349"/>
                  </a:cubicBezTo>
                  <a:cubicBezTo>
                    <a:pt x="442" y="459"/>
                    <a:pt x="381" y="570"/>
                    <a:pt x="212" y="570"/>
                  </a:cubicBezTo>
                  <a:close/>
                </a:path>
              </a:pathLst>
            </a:custGeom>
            <a:solidFill>
              <a:srgbClr val="3742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1" name="Rectangle 19">
              <a:extLst>
                <a:ext uri="{FF2B5EF4-FFF2-40B4-BE49-F238E27FC236}">
                  <a16:creationId xmlns:a16="http://schemas.microsoft.com/office/drawing/2014/main" id="{8246F442-4746-4582-8B12-B3FF8D7591F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49" y="2761"/>
              <a:ext cx="53" cy="405"/>
            </a:xfrm>
            <a:prstGeom prst="rect">
              <a:avLst/>
            </a:prstGeom>
            <a:solidFill>
              <a:srgbClr val="3742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2" name="Freeform 20">
              <a:extLst>
                <a:ext uri="{FF2B5EF4-FFF2-40B4-BE49-F238E27FC236}">
                  <a16:creationId xmlns:a16="http://schemas.microsoft.com/office/drawing/2014/main" id="{5724CAC7-406B-43EF-AA33-43CFBBBD9B1E}"/>
                </a:ext>
              </a:extLst>
            </p:cNvPr>
            <p:cNvSpPr>
              <a:spLocks/>
            </p:cNvSpPr>
            <p:nvPr/>
          </p:nvSpPr>
          <p:spPr bwMode="auto">
            <a:xfrm>
              <a:off x="4160" y="2760"/>
              <a:ext cx="304" cy="406"/>
            </a:xfrm>
            <a:custGeom>
              <a:avLst/>
              <a:gdLst>
                <a:gd name="T0" fmla="*/ 248 w 304"/>
                <a:gd name="T1" fmla="*/ 174 h 406"/>
                <a:gd name="T2" fmla="*/ 56 w 304"/>
                <a:gd name="T3" fmla="*/ 174 h 406"/>
                <a:gd name="T4" fmla="*/ 56 w 304"/>
                <a:gd name="T5" fmla="*/ 0 h 406"/>
                <a:gd name="T6" fmla="*/ 0 w 304"/>
                <a:gd name="T7" fmla="*/ 0 h 406"/>
                <a:gd name="T8" fmla="*/ 0 w 304"/>
                <a:gd name="T9" fmla="*/ 406 h 406"/>
                <a:gd name="T10" fmla="*/ 56 w 304"/>
                <a:gd name="T11" fmla="*/ 406 h 406"/>
                <a:gd name="T12" fmla="*/ 56 w 304"/>
                <a:gd name="T13" fmla="*/ 223 h 406"/>
                <a:gd name="T14" fmla="*/ 248 w 304"/>
                <a:gd name="T15" fmla="*/ 223 h 406"/>
                <a:gd name="T16" fmla="*/ 248 w 304"/>
                <a:gd name="T17" fmla="*/ 406 h 406"/>
                <a:gd name="T18" fmla="*/ 304 w 304"/>
                <a:gd name="T19" fmla="*/ 406 h 406"/>
                <a:gd name="T20" fmla="*/ 304 w 304"/>
                <a:gd name="T21" fmla="*/ 0 h 406"/>
                <a:gd name="T22" fmla="*/ 248 w 304"/>
                <a:gd name="T23" fmla="*/ 0 h 406"/>
                <a:gd name="T24" fmla="*/ 248 w 304"/>
                <a:gd name="T25" fmla="*/ 174 h 4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04" h="406">
                  <a:moveTo>
                    <a:pt x="248" y="174"/>
                  </a:moveTo>
                  <a:lnTo>
                    <a:pt x="56" y="174"/>
                  </a:lnTo>
                  <a:lnTo>
                    <a:pt x="56" y="0"/>
                  </a:lnTo>
                  <a:lnTo>
                    <a:pt x="0" y="0"/>
                  </a:lnTo>
                  <a:lnTo>
                    <a:pt x="0" y="406"/>
                  </a:lnTo>
                  <a:lnTo>
                    <a:pt x="56" y="406"/>
                  </a:lnTo>
                  <a:lnTo>
                    <a:pt x="56" y="223"/>
                  </a:lnTo>
                  <a:lnTo>
                    <a:pt x="248" y="223"/>
                  </a:lnTo>
                  <a:lnTo>
                    <a:pt x="248" y="406"/>
                  </a:lnTo>
                  <a:lnTo>
                    <a:pt x="304" y="406"/>
                  </a:lnTo>
                  <a:lnTo>
                    <a:pt x="304" y="0"/>
                  </a:lnTo>
                  <a:lnTo>
                    <a:pt x="248" y="0"/>
                  </a:lnTo>
                  <a:lnTo>
                    <a:pt x="248" y="174"/>
                  </a:lnTo>
                  <a:close/>
                </a:path>
              </a:pathLst>
            </a:custGeom>
            <a:solidFill>
              <a:srgbClr val="3742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3" name="Freeform 21">
              <a:extLst>
                <a:ext uri="{FF2B5EF4-FFF2-40B4-BE49-F238E27FC236}">
                  <a16:creationId xmlns:a16="http://schemas.microsoft.com/office/drawing/2014/main" id="{8323E3D6-E04F-487D-A1FF-7D98530A348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516" y="2875"/>
              <a:ext cx="239" cy="299"/>
            </a:xfrm>
            <a:custGeom>
              <a:avLst/>
              <a:gdLst>
                <a:gd name="T0" fmla="*/ 195 w 199"/>
                <a:gd name="T1" fmla="*/ 183 h 249"/>
                <a:gd name="T2" fmla="*/ 197 w 199"/>
                <a:gd name="T3" fmla="*/ 71 h 249"/>
                <a:gd name="T4" fmla="*/ 189 w 199"/>
                <a:gd name="T5" fmla="*/ 35 h 249"/>
                <a:gd name="T6" fmla="*/ 106 w 199"/>
                <a:gd name="T7" fmla="*/ 0 h 249"/>
                <a:gd name="T8" fmla="*/ 31 w 199"/>
                <a:gd name="T9" fmla="*/ 26 h 249"/>
                <a:gd name="T10" fmla="*/ 14 w 199"/>
                <a:gd name="T11" fmla="*/ 70 h 249"/>
                <a:gd name="T12" fmla="*/ 58 w 199"/>
                <a:gd name="T13" fmla="*/ 70 h 249"/>
                <a:gd name="T14" fmla="*/ 105 w 199"/>
                <a:gd name="T15" fmla="*/ 30 h 249"/>
                <a:gd name="T16" fmla="*/ 146 w 199"/>
                <a:gd name="T17" fmla="*/ 46 h 249"/>
                <a:gd name="T18" fmla="*/ 155 w 199"/>
                <a:gd name="T19" fmla="*/ 98 h 249"/>
                <a:gd name="T20" fmla="*/ 123 w 199"/>
                <a:gd name="T21" fmla="*/ 96 h 249"/>
                <a:gd name="T22" fmla="*/ 41 w 199"/>
                <a:gd name="T23" fmla="*/ 112 h 249"/>
                <a:gd name="T24" fmla="*/ 0 w 199"/>
                <a:gd name="T25" fmla="*/ 180 h 249"/>
                <a:gd name="T26" fmla="*/ 83 w 199"/>
                <a:gd name="T27" fmla="*/ 249 h 249"/>
                <a:gd name="T28" fmla="*/ 156 w 199"/>
                <a:gd name="T29" fmla="*/ 207 h 249"/>
                <a:gd name="T30" fmla="*/ 160 w 199"/>
                <a:gd name="T31" fmla="*/ 242 h 249"/>
                <a:gd name="T32" fmla="*/ 199 w 199"/>
                <a:gd name="T33" fmla="*/ 242 h 249"/>
                <a:gd name="T34" fmla="*/ 195 w 199"/>
                <a:gd name="T35" fmla="*/ 183 h 249"/>
                <a:gd name="T36" fmla="*/ 143 w 199"/>
                <a:gd name="T37" fmla="*/ 190 h 249"/>
                <a:gd name="T38" fmla="*/ 93 w 199"/>
                <a:gd name="T39" fmla="*/ 215 h 249"/>
                <a:gd name="T40" fmla="*/ 44 w 199"/>
                <a:gd name="T41" fmla="*/ 174 h 249"/>
                <a:gd name="T42" fmla="*/ 129 w 199"/>
                <a:gd name="T43" fmla="*/ 127 h 249"/>
                <a:gd name="T44" fmla="*/ 154 w 199"/>
                <a:gd name="T45" fmla="*/ 128 h 249"/>
                <a:gd name="T46" fmla="*/ 143 w 199"/>
                <a:gd name="T47" fmla="*/ 190 h 2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99" h="249">
                  <a:moveTo>
                    <a:pt x="195" y="183"/>
                  </a:moveTo>
                  <a:cubicBezTo>
                    <a:pt x="197" y="71"/>
                    <a:pt x="197" y="71"/>
                    <a:pt x="197" y="71"/>
                  </a:cubicBezTo>
                  <a:cubicBezTo>
                    <a:pt x="197" y="60"/>
                    <a:pt x="197" y="49"/>
                    <a:pt x="189" y="35"/>
                  </a:cubicBezTo>
                  <a:cubicBezTo>
                    <a:pt x="177" y="11"/>
                    <a:pt x="140" y="0"/>
                    <a:pt x="106" y="0"/>
                  </a:cubicBezTo>
                  <a:cubicBezTo>
                    <a:pt x="81" y="0"/>
                    <a:pt x="48" y="6"/>
                    <a:pt x="31" y="26"/>
                  </a:cubicBezTo>
                  <a:cubicBezTo>
                    <a:pt x="17" y="41"/>
                    <a:pt x="16" y="58"/>
                    <a:pt x="14" y="70"/>
                  </a:cubicBezTo>
                  <a:cubicBezTo>
                    <a:pt x="58" y="70"/>
                    <a:pt x="58" y="70"/>
                    <a:pt x="58" y="70"/>
                  </a:cubicBezTo>
                  <a:cubicBezTo>
                    <a:pt x="59" y="61"/>
                    <a:pt x="61" y="30"/>
                    <a:pt x="105" y="30"/>
                  </a:cubicBezTo>
                  <a:cubicBezTo>
                    <a:pt x="118" y="30"/>
                    <a:pt x="137" y="34"/>
                    <a:pt x="146" y="46"/>
                  </a:cubicBezTo>
                  <a:cubicBezTo>
                    <a:pt x="155" y="56"/>
                    <a:pt x="155" y="69"/>
                    <a:pt x="155" y="98"/>
                  </a:cubicBezTo>
                  <a:cubicBezTo>
                    <a:pt x="141" y="97"/>
                    <a:pt x="134" y="96"/>
                    <a:pt x="123" y="96"/>
                  </a:cubicBezTo>
                  <a:cubicBezTo>
                    <a:pt x="104" y="96"/>
                    <a:pt x="67" y="98"/>
                    <a:pt x="41" y="112"/>
                  </a:cubicBezTo>
                  <a:cubicBezTo>
                    <a:pt x="7" y="132"/>
                    <a:pt x="0" y="162"/>
                    <a:pt x="0" y="180"/>
                  </a:cubicBezTo>
                  <a:cubicBezTo>
                    <a:pt x="0" y="219"/>
                    <a:pt x="29" y="249"/>
                    <a:pt x="83" y="249"/>
                  </a:cubicBezTo>
                  <a:cubicBezTo>
                    <a:pt x="103" y="249"/>
                    <a:pt x="134" y="246"/>
                    <a:pt x="156" y="207"/>
                  </a:cubicBezTo>
                  <a:cubicBezTo>
                    <a:pt x="156" y="219"/>
                    <a:pt x="157" y="230"/>
                    <a:pt x="160" y="242"/>
                  </a:cubicBezTo>
                  <a:cubicBezTo>
                    <a:pt x="199" y="242"/>
                    <a:pt x="199" y="242"/>
                    <a:pt x="199" y="242"/>
                  </a:cubicBezTo>
                  <a:cubicBezTo>
                    <a:pt x="196" y="218"/>
                    <a:pt x="195" y="187"/>
                    <a:pt x="195" y="183"/>
                  </a:cubicBezTo>
                  <a:close/>
                  <a:moveTo>
                    <a:pt x="143" y="190"/>
                  </a:moveTo>
                  <a:cubicBezTo>
                    <a:pt x="132" y="206"/>
                    <a:pt x="116" y="215"/>
                    <a:pt x="93" y="215"/>
                  </a:cubicBezTo>
                  <a:cubicBezTo>
                    <a:pt x="54" y="215"/>
                    <a:pt x="44" y="189"/>
                    <a:pt x="44" y="174"/>
                  </a:cubicBezTo>
                  <a:cubicBezTo>
                    <a:pt x="44" y="127"/>
                    <a:pt x="111" y="127"/>
                    <a:pt x="129" y="127"/>
                  </a:cubicBezTo>
                  <a:cubicBezTo>
                    <a:pt x="140" y="127"/>
                    <a:pt x="146" y="127"/>
                    <a:pt x="154" y="128"/>
                  </a:cubicBezTo>
                  <a:cubicBezTo>
                    <a:pt x="153" y="161"/>
                    <a:pt x="153" y="174"/>
                    <a:pt x="143" y="190"/>
                  </a:cubicBezTo>
                  <a:close/>
                </a:path>
              </a:pathLst>
            </a:custGeom>
            <a:solidFill>
              <a:srgbClr val="3742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2186047949"/>
      </p:ext>
    </p:extLst>
  </p:cSld>
  <p:clrMapOvr>
    <a:masterClrMapping/>
  </p:clrMapOvr>
  <p:transition>
    <p:fade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ection Header Blank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7825" y="1227932"/>
            <a:ext cx="4590000" cy="2152469"/>
          </a:xfrm>
        </p:spPr>
        <p:txBody>
          <a:bodyPr anchor="b"/>
          <a:lstStyle>
            <a:lvl1pPr>
              <a:defRPr sz="5750">
                <a:solidFill>
                  <a:schemeClr val="accent4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77825" y="3465000"/>
            <a:ext cx="3608388" cy="1500187"/>
          </a:xfrm>
        </p:spPr>
        <p:txBody>
          <a:bodyPr/>
          <a:lstStyle>
            <a:lvl1pPr marL="0" indent="0">
              <a:buNone/>
              <a:defRPr sz="1600">
                <a:solidFill>
                  <a:schemeClr val="accent4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073E7B15-B6FE-4A26-B618-7F1B832EEDE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78619" y="6480175"/>
            <a:ext cx="4114844" cy="214158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>
              <a:defRPr sz="700" cap="all" baseline="0">
                <a:solidFill>
                  <a:schemeClr val="bg2"/>
                </a:solidFill>
              </a:defRPr>
            </a:lvl1pPr>
          </a:lstStyle>
          <a:p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C732525-AB43-49B8-8347-B08BBD1242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0EEFF27-0AA0-4416-981F-E6A4670CCD7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9CC380D-5F44-41E8-971E-CDD19ED6F8E3}" type="slidenum">
              <a:rPr lang="en-GB" smtClean="0"/>
              <a:pPr/>
              <a:t>‹Nº›</a:t>
            </a:fld>
            <a:endParaRPr lang="en-GB"/>
          </a:p>
        </p:txBody>
      </p:sp>
      <p:grpSp>
        <p:nvGrpSpPr>
          <p:cNvPr id="12" name="Group 4">
            <a:extLst>
              <a:ext uri="{FF2B5EF4-FFF2-40B4-BE49-F238E27FC236}">
                <a16:creationId xmlns:a16="http://schemas.microsoft.com/office/drawing/2014/main" id="{7DC51513-F934-4B2E-A4CA-C0C43E3CACB8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10296048" y="6238239"/>
            <a:ext cx="1269026" cy="446803"/>
            <a:chOff x="0" y="1146"/>
            <a:chExt cx="5760" cy="2028"/>
          </a:xfrm>
        </p:grpSpPr>
        <p:sp>
          <p:nvSpPr>
            <p:cNvPr id="13" name="Freeform 5">
              <a:extLst>
                <a:ext uri="{FF2B5EF4-FFF2-40B4-BE49-F238E27FC236}">
                  <a16:creationId xmlns:a16="http://schemas.microsoft.com/office/drawing/2014/main" id="{BDEBEB2D-FA0A-4073-8230-83CA7607E0B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0" y="1146"/>
              <a:ext cx="1673" cy="1673"/>
            </a:xfrm>
            <a:custGeom>
              <a:avLst/>
              <a:gdLst>
                <a:gd name="T0" fmla="*/ 349 w 1394"/>
                <a:gd name="T1" fmla="*/ 348 h 1394"/>
                <a:gd name="T2" fmla="*/ 697 w 1394"/>
                <a:gd name="T3" fmla="*/ 0 h 1394"/>
                <a:gd name="T4" fmla="*/ 1045 w 1394"/>
                <a:gd name="T5" fmla="*/ 348 h 1394"/>
                <a:gd name="T6" fmla="*/ 349 w 1394"/>
                <a:gd name="T7" fmla="*/ 348 h 1394"/>
                <a:gd name="T8" fmla="*/ 349 w 1394"/>
                <a:gd name="T9" fmla="*/ 1045 h 1394"/>
                <a:gd name="T10" fmla="*/ 697 w 1394"/>
                <a:gd name="T11" fmla="*/ 1394 h 1394"/>
                <a:gd name="T12" fmla="*/ 1045 w 1394"/>
                <a:gd name="T13" fmla="*/ 1045 h 1394"/>
                <a:gd name="T14" fmla="*/ 349 w 1394"/>
                <a:gd name="T15" fmla="*/ 1045 h 1394"/>
                <a:gd name="T16" fmla="*/ 664 w 1394"/>
                <a:gd name="T17" fmla="*/ 695 h 1394"/>
                <a:gd name="T18" fmla="*/ 349 w 1394"/>
                <a:gd name="T19" fmla="*/ 348 h 1394"/>
                <a:gd name="T20" fmla="*/ 0 w 1394"/>
                <a:gd name="T21" fmla="*/ 697 h 1394"/>
                <a:gd name="T22" fmla="*/ 349 w 1394"/>
                <a:gd name="T23" fmla="*/ 1045 h 1394"/>
                <a:gd name="T24" fmla="*/ 664 w 1394"/>
                <a:gd name="T25" fmla="*/ 698 h 1394"/>
                <a:gd name="T26" fmla="*/ 664 w 1394"/>
                <a:gd name="T27" fmla="*/ 695 h 1394"/>
                <a:gd name="T28" fmla="*/ 730 w 1394"/>
                <a:gd name="T29" fmla="*/ 698 h 1394"/>
                <a:gd name="T30" fmla="*/ 1045 w 1394"/>
                <a:gd name="T31" fmla="*/ 1045 h 1394"/>
                <a:gd name="T32" fmla="*/ 1394 w 1394"/>
                <a:gd name="T33" fmla="*/ 697 h 1394"/>
                <a:gd name="T34" fmla="*/ 1045 w 1394"/>
                <a:gd name="T35" fmla="*/ 348 h 1394"/>
                <a:gd name="T36" fmla="*/ 730 w 1394"/>
                <a:gd name="T37" fmla="*/ 695 h 1394"/>
                <a:gd name="T38" fmla="*/ 730 w 1394"/>
                <a:gd name="T39" fmla="*/ 698 h 13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394" h="1394">
                  <a:moveTo>
                    <a:pt x="349" y="348"/>
                  </a:moveTo>
                  <a:cubicBezTo>
                    <a:pt x="349" y="156"/>
                    <a:pt x="505" y="0"/>
                    <a:pt x="697" y="0"/>
                  </a:cubicBezTo>
                  <a:cubicBezTo>
                    <a:pt x="889" y="0"/>
                    <a:pt x="1045" y="156"/>
                    <a:pt x="1045" y="348"/>
                  </a:cubicBezTo>
                  <a:cubicBezTo>
                    <a:pt x="349" y="348"/>
                    <a:pt x="349" y="348"/>
                    <a:pt x="349" y="348"/>
                  </a:cubicBezTo>
                  <a:moveTo>
                    <a:pt x="349" y="1045"/>
                  </a:moveTo>
                  <a:cubicBezTo>
                    <a:pt x="349" y="1238"/>
                    <a:pt x="505" y="1394"/>
                    <a:pt x="697" y="1394"/>
                  </a:cubicBezTo>
                  <a:cubicBezTo>
                    <a:pt x="889" y="1394"/>
                    <a:pt x="1045" y="1238"/>
                    <a:pt x="1045" y="1045"/>
                  </a:cubicBezTo>
                  <a:lnTo>
                    <a:pt x="349" y="1045"/>
                  </a:lnTo>
                  <a:close/>
                  <a:moveTo>
                    <a:pt x="664" y="695"/>
                  </a:moveTo>
                  <a:cubicBezTo>
                    <a:pt x="487" y="679"/>
                    <a:pt x="349" y="530"/>
                    <a:pt x="349" y="348"/>
                  </a:cubicBezTo>
                  <a:cubicBezTo>
                    <a:pt x="156" y="348"/>
                    <a:pt x="0" y="504"/>
                    <a:pt x="0" y="697"/>
                  </a:cubicBezTo>
                  <a:cubicBezTo>
                    <a:pt x="0" y="889"/>
                    <a:pt x="156" y="1045"/>
                    <a:pt x="349" y="1045"/>
                  </a:cubicBezTo>
                  <a:cubicBezTo>
                    <a:pt x="349" y="864"/>
                    <a:pt x="487" y="715"/>
                    <a:pt x="664" y="698"/>
                  </a:cubicBezTo>
                  <a:lnTo>
                    <a:pt x="664" y="695"/>
                  </a:lnTo>
                  <a:close/>
                  <a:moveTo>
                    <a:pt x="730" y="698"/>
                  </a:moveTo>
                  <a:cubicBezTo>
                    <a:pt x="907" y="715"/>
                    <a:pt x="1045" y="864"/>
                    <a:pt x="1045" y="1045"/>
                  </a:cubicBezTo>
                  <a:cubicBezTo>
                    <a:pt x="1238" y="1045"/>
                    <a:pt x="1394" y="889"/>
                    <a:pt x="1394" y="697"/>
                  </a:cubicBezTo>
                  <a:cubicBezTo>
                    <a:pt x="1394" y="504"/>
                    <a:pt x="1238" y="348"/>
                    <a:pt x="1045" y="348"/>
                  </a:cubicBezTo>
                  <a:cubicBezTo>
                    <a:pt x="1045" y="530"/>
                    <a:pt x="907" y="679"/>
                    <a:pt x="730" y="695"/>
                  </a:cubicBezTo>
                  <a:lnTo>
                    <a:pt x="730" y="698"/>
                  </a:lnTo>
                  <a:close/>
                </a:path>
              </a:pathLst>
            </a:custGeom>
            <a:solidFill>
              <a:srgbClr val="0087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4" name="Rectangle 6">
              <a:extLst>
                <a:ext uri="{FF2B5EF4-FFF2-40B4-BE49-F238E27FC236}">
                  <a16:creationId xmlns:a16="http://schemas.microsoft.com/office/drawing/2014/main" id="{E3E5F553-B57A-4A92-926F-ED14FFC2F7F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46" y="2761"/>
              <a:ext cx="63" cy="59"/>
            </a:xfrm>
            <a:prstGeom prst="rect">
              <a:avLst/>
            </a:prstGeom>
            <a:solidFill>
              <a:srgbClr val="3742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5" name="Freeform 7">
              <a:extLst>
                <a:ext uri="{FF2B5EF4-FFF2-40B4-BE49-F238E27FC236}">
                  <a16:creationId xmlns:a16="http://schemas.microsoft.com/office/drawing/2014/main" id="{97AB1D79-AC84-45A9-BF62-D0FBE2C9063E}"/>
                </a:ext>
              </a:extLst>
            </p:cNvPr>
            <p:cNvSpPr>
              <a:spLocks/>
            </p:cNvSpPr>
            <p:nvPr/>
          </p:nvSpPr>
          <p:spPr bwMode="auto">
            <a:xfrm>
              <a:off x="2091" y="1565"/>
              <a:ext cx="875" cy="843"/>
            </a:xfrm>
            <a:custGeom>
              <a:avLst/>
              <a:gdLst>
                <a:gd name="T0" fmla="*/ 437 w 875"/>
                <a:gd name="T1" fmla="*/ 427 h 843"/>
                <a:gd name="T2" fmla="*/ 267 w 875"/>
                <a:gd name="T3" fmla="*/ 0 h 843"/>
                <a:gd name="T4" fmla="*/ 0 w 875"/>
                <a:gd name="T5" fmla="*/ 0 h 843"/>
                <a:gd name="T6" fmla="*/ 0 w 875"/>
                <a:gd name="T7" fmla="*/ 834 h 843"/>
                <a:gd name="T8" fmla="*/ 179 w 875"/>
                <a:gd name="T9" fmla="*/ 834 h 843"/>
                <a:gd name="T10" fmla="*/ 179 w 875"/>
                <a:gd name="T11" fmla="*/ 242 h 843"/>
                <a:gd name="T12" fmla="*/ 437 w 875"/>
                <a:gd name="T13" fmla="*/ 843 h 843"/>
                <a:gd name="T14" fmla="*/ 437 w 875"/>
                <a:gd name="T15" fmla="*/ 843 h 843"/>
                <a:gd name="T16" fmla="*/ 695 w 875"/>
                <a:gd name="T17" fmla="*/ 242 h 843"/>
                <a:gd name="T18" fmla="*/ 695 w 875"/>
                <a:gd name="T19" fmla="*/ 834 h 843"/>
                <a:gd name="T20" fmla="*/ 875 w 875"/>
                <a:gd name="T21" fmla="*/ 834 h 843"/>
                <a:gd name="T22" fmla="*/ 875 w 875"/>
                <a:gd name="T23" fmla="*/ 0 h 843"/>
                <a:gd name="T24" fmla="*/ 609 w 875"/>
                <a:gd name="T25" fmla="*/ 0 h 843"/>
                <a:gd name="T26" fmla="*/ 437 w 875"/>
                <a:gd name="T27" fmla="*/ 427 h 8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875" h="843">
                  <a:moveTo>
                    <a:pt x="437" y="427"/>
                  </a:moveTo>
                  <a:lnTo>
                    <a:pt x="267" y="0"/>
                  </a:lnTo>
                  <a:lnTo>
                    <a:pt x="0" y="0"/>
                  </a:lnTo>
                  <a:lnTo>
                    <a:pt x="0" y="834"/>
                  </a:lnTo>
                  <a:lnTo>
                    <a:pt x="179" y="834"/>
                  </a:lnTo>
                  <a:lnTo>
                    <a:pt x="179" y="242"/>
                  </a:lnTo>
                  <a:lnTo>
                    <a:pt x="437" y="843"/>
                  </a:lnTo>
                  <a:lnTo>
                    <a:pt x="437" y="843"/>
                  </a:lnTo>
                  <a:lnTo>
                    <a:pt x="695" y="242"/>
                  </a:lnTo>
                  <a:lnTo>
                    <a:pt x="695" y="834"/>
                  </a:lnTo>
                  <a:lnTo>
                    <a:pt x="875" y="834"/>
                  </a:lnTo>
                  <a:lnTo>
                    <a:pt x="875" y="0"/>
                  </a:lnTo>
                  <a:lnTo>
                    <a:pt x="609" y="0"/>
                  </a:lnTo>
                  <a:lnTo>
                    <a:pt x="437" y="427"/>
                  </a:lnTo>
                  <a:close/>
                </a:path>
              </a:pathLst>
            </a:custGeom>
            <a:solidFill>
              <a:srgbClr val="3742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6" name="Freeform 8">
              <a:extLst>
                <a:ext uri="{FF2B5EF4-FFF2-40B4-BE49-F238E27FC236}">
                  <a16:creationId xmlns:a16="http://schemas.microsoft.com/office/drawing/2014/main" id="{4212514E-C59C-4717-8002-81A2F2DD1AB3}"/>
                </a:ext>
              </a:extLst>
            </p:cNvPr>
            <p:cNvSpPr>
              <a:spLocks/>
            </p:cNvSpPr>
            <p:nvPr/>
          </p:nvSpPr>
          <p:spPr bwMode="auto">
            <a:xfrm>
              <a:off x="3005" y="2876"/>
              <a:ext cx="432" cy="290"/>
            </a:xfrm>
            <a:custGeom>
              <a:avLst/>
              <a:gdLst>
                <a:gd name="T0" fmla="*/ 274 w 360"/>
                <a:gd name="T1" fmla="*/ 0 h 241"/>
                <a:gd name="T2" fmla="*/ 195 w 360"/>
                <a:gd name="T3" fmla="*/ 44 h 241"/>
                <a:gd name="T4" fmla="*/ 118 w 360"/>
                <a:gd name="T5" fmla="*/ 0 h 241"/>
                <a:gd name="T6" fmla="*/ 44 w 360"/>
                <a:gd name="T7" fmla="*/ 40 h 241"/>
                <a:gd name="T8" fmla="*/ 44 w 360"/>
                <a:gd name="T9" fmla="*/ 6 h 241"/>
                <a:gd name="T10" fmla="*/ 0 w 360"/>
                <a:gd name="T11" fmla="*/ 6 h 241"/>
                <a:gd name="T12" fmla="*/ 1 w 360"/>
                <a:gd name="T13" fmla="*/ 38 h 241"/>
                <a:gd name="T14" fmla="*/ 1 w 360"/>
                <a:gd name="T15" fmla="*/ 241 h 241"/>
                <a:gd name="T16" fmla="*/ 45 w 360"/>
                <a:gd name="T17" fmla="*/ 241 h 241"/>
                <a:gd name="T18" fmla="*/ 45 w 360"/>
                <a:gd name="T19" fmla="*/ 108 h 241"/>
                <a:gd name="T20" fmla="*/ 55 w 360"/>
                <a:gd name="T21" fmla="*/ 60 h 241"/>
                <a:gd name="T22" fmla="*/ 106 w 360"/>
                <a:gd name="T23" fmla="*/ 35 h 241"/>
                <a:gd name="T24" fmla="*/ 158 w 360"/>
                <a:gd name="T25" fmla="*/ 86 h 241"/>
                <a:gd name="T26" fmla="*/ 158 w 360"/>
                <a:gd name="T27" fmla="*/ 241 h 241"/>
                <a:gd name="T28" fmla="*/ 202 w 360"/>
                <a:gd name="T29" fmla="*/ 241 h 241"/>
                <a:gd name="T30" fmla="*/ 202 w 360"/>
                <a:gd name="T31" fmla="*/ 110 h 241"/>
                <a:gd name="T32" fmla="*/ 212 w 360"/>
                <a:gd name="T33" fmla="*/ 59 h 241"/>
                <a:gd name="T34" fmla="*/ 262 w 360"/>
                <a:gd name="T35" fmla="*/ 35 h 241"/>
                <a:gd name="T36" fmla="*/ 307 w 360"/>
                <a:gd name="T37" fmla="*/ 55 h 241"/>
                <a:gd name="T38" fmla="*/ 315 w 360"/>
                <a:gd name="T39" fmla="*/ 91 h 241"/>
                <a:gd name="T40" fmla="*/ 315 w 360"/>
                <a:gd name="T41" fmla="*/ 241 h 241"/>
                <a:gd name="T42" fmla="*/ 360 w 360"/>
                <a:gd name="T43" fmla="*/ 241 h 241"/>
                <a:gd name="T44" fmla="*/ 360 w 360"/>
                <a:gd name="T45" fmla="*/ 84 h 241"/>
                <a:gd name="T46" fmla="*/ 274 w 360"/>
                <a:gd name="T47" fmla="*/ 0 h 2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360" h="241">
                  <a:moveTo>
                    <a:pt x="274" y="0"/>
                  </a:moveTo>
                  <a:cubicBezTo>
                    <a:pt x="222" y="0"/>
                    <a:pt x="203" y="31"/>
                    <a:pt x="195" y="44"/>
                  </a:cubicBezTo>
                  <a:cubicBezTo>
                    <a:pt x="186" y="27"/>
                    <a:pt x="170" y="0"/>
                    <a:pt x="118" y="0"/>
                  </a:cubicBezTo>
                  <a:cubicBezTo>
                    <a:pt x="98" y="0"/>
                    <a:pt x="66" y="4"/>
                    <a:pt x="44" y="40"/>
                  </a:cubicBezTo>
                  <a:cubicBezTo>
                    <a:pt x="44" y="6"/>
                    <a:pt x="44" y="6"/>
                    <a:pt x="44" y="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1" y="38"/>
                    <a:pt x="1" y="38"/>
                    <a:pt x="1" y="38"/>
                  </a:cubicBezTo>
                  <a:cubicBezTo>
                    <a:pt x="1" y="241"/>
                    <a:pt x="1" y="241"/>
                    <a:pt x="1" y="241"/>
                  </a:cubicBezTo>
                  <a:cubicBezTo>
                    <a:pt x="45" y="241"/>
                    <a:pt x="45" y="241"/>
                    <a:pt x="45" y="241"/>
                  </a:cubicBezTo>
                  <a:cubicBezTo>
                    <a:pt x="45" y="108"/>
                    <a:pt x="45" y="108"/>
                    <a:pt x="45" y="108"/>
                  </a:cubicBezTo>
                  <a:cubicBezTo>
                    <a:pt x="45" y="93"/>
                    <a:pt x="45" y="74"/>
                    <a:pt x="55" y="60"/>
                  </a:cubicBezTo>
                  <a:cubicBezTo>
                    <a:pt x="60" y="53"/>
                    <a:pt x="76" y="35"/>
                    <a:pt x="106" y="35"/>
                  </a:cubicBezTo>
                  <a:cubicBezTo>
                    <a:pt x="141" y="35"/>
                    <a:pt x="158" y="57"/>
                    <a:pt x="158" y="86"/>
                  </a:cubicBezTo>
                  <a:cubicBezTo>
                    <a:pt x="158" y="241"/>
                    <a:pt x="158" y="241"/>
                    <a:pt x="158" y="241"/>
                  </a:cubicBezTo>
                  <a:cubicBezTo>
                    <a:pt x="202" y="241"/>
                    <a:pt x="202" y="241"/>
                    <a:pt x="202" y="241"/>
                  </a:cubicBezTo>
                  <a:cubicBezTo>
                    <a:pt x="202" y="110"/>
                    <a:pt x="202" y="110"/>
                    <a:pt x="202" y="110"/>
                  </a:cubicBezTo>
                  <a:cubicBezTo>
                    <a:pt x="202" y="100"/>
                    <a:pt x="202" y="74"/>
                    <a:pt x="212" y="59"/>
                  </a:cubicBezTo>
                  <a:cubicBezTo>
                    <a:pt x="218" y="51"/>
                    <a:pt x="234" y="35"/>
                    <a:pt x="262" y="35"/>
                  </a:cubicBezTo>
                  <a:cubicBezTo>
                    <a:pt x="285" y="35"/>
                    <a:pt x="300" y="44"/>
                    <a:pt x="307" y="55"/>
                  </a:cubicBezTo>
                  <a:cubicBezTo>
                    <a:pt x="311" y="61"/>
                    <a:pt x="315" y="70"/>
                    <a:pt x="315" y="91"/>
                  </a:cubicBezTo>
                  <a:cubicBezTo>
                    <a:pt x="315" y="241"/>
                    <a:pt x="315" y="241"/>
                    <a:pt x="315" y="241"/>
                  </a:cubicBezTo>
                  <a:cubicBezTo>
                    <a:pt x="360" y="241"/>
                    <a:pt x="360" y="241"/>
                    <a:pt x="360" y="241"/>
                  </a:cubicBezTo>
                  <a:cubicBezTo>
                    <a:pt x="360" y="84"/>
                    <a:pt x="360" y="84"/>
                    <a:pt x="360" y="84"/>
                  </a:cubicBezTo>
                  <a:cubicBezTo>
                    <a:pt x="360" y="14"/>
                    <a:pt x="308" y="0"/>
                    <a:pt x="274" y="0"/>
                  </a:cubicBezTo>
                  <a:close/>
                </a:path>
              </a:pathLst>
            </a:custGeom>
            <a:solidFill>
              <a:srgbClr val="3742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7" name="Freeform 9">
              <a:extLst>
                <a:ext uri="{FF2B5EF4-FFF2-40B4-BE49-F238E27FC236}">
                  <a16:creationId xmlns:a16="http://schemas.microsoft.com/office/drawing/2014/main" id="{64BFFD34-F669-44CB-9CEE-B54C3F7F667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059" y="2760"/>
              <a:ext cx="395" cy="406"/>
            </a:xfrm>
            <a:custGeom>
              <a:avLst/>
              <a:gdLst>
                <a:gd name="T0" fmla="*/ 230 w 395"/>
                <a:gd name="T1" fmla="*/ 0 h 406"/>
                <a:gd name="T2" fmla="*/ 170 w 395"/>
                <a:gd name="T3" fmla="*/ 0 h 406"/>
                <a:gd name="T4" fmla="*/ 0 w 395"/>
                <a:gd name="T5" fmla="*/ 406 h 406"/>
                <a:gd name="T6" fmla="*/ 57 w 395"/>
                <a:gd name="T7" fmla="*/ 406 h 406"/>
                <a:gd name="T8" fmla="*/ 102 w 395"/>
                <a:gd name="T9" fmla="*/ 300 h 406"/>
                <a:gd name="T10" fmla="*/ 289 w 395"/>
                <a:gd name="T11" fmla="*/ 300 h 406"/>
                <a:gd name="T12" fmla="*/ 333 w 395"/>
                <a:gd name="T13" fmla="*/ 406 h 406"/>
                <a:gd name="T14" fmla="*/ 395 w 395"/>
                <a:gd name="T15" fmla="*/ 406 h 406"/>
                <a:gd name="T16" fmla="*/ 230 w 395"/>
                <a:gd name="T17" fmla="*/ 0 h 406"/>
                <a:gd name="T18" fmla="*/ 120 w 395"/>
                <a:gd name="T19" fmla="*/ 254 h 406"/>
                <a:gd name="T20" fmla="*/ 198 w 395"/>
                <a:gd name="T21" fmla="*/ 56 h 406"/>
                <a:gd name="T22" fmla="*/ 272 w 395"/>
                <a:gd name="T23" fmla="*/ 254 h 406"/>
                <a:gd name="T24" fmla="*/ 120 w 395"/>
                <a:gd name="T25" fmla="*/ 254 h 4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95" h="406">
                  <a:moveTo>
                    <a:pt x="230" y="0"/>
                  </a:moveTo>
                  <a:lnTo>
                    <a:pt x="170" y="0"/>
                  </a:lnTo>
                  <a:lnTo>
                    <a:pt x="0" y="406"/>
                  </a:lnTo>
                  <a:lnTo>
                    <a:pt x="57" y="406"/>
                  </a:lnTo>
                  <a:lnTo>
                    <a:pt x="102" y="300"/>
                  </a:lnTo>
                  <a:lnTo>
                    <a:pt x="289" y="300"/>
                  </a:lnTo>
                  <a:lnTo>
                    <a:pt x="333" y="406"/>
                  </a:lnTo>
                  <a:lnTo>
                    <a:pt x="395" y="406"/>
                  </a:lnTo>
                  <a:lnTo>
                    <a:pt x="230" y="0"/>
                  </a:lnTo>
                  <a:close/>
                  <a:moveTo>
                    <a:pt x="120" y="254"/>
                  </a:moveTo>
                  <a:lnTo>
                    <a:pt x="198" y="56"/>
                  </a:lnTo>
                  <a:lnTo>
                    <a:pt x="272" y="254"/>
                  </a:lnTo>
                  <a:lnTo>
                    <a:pt x="120" y="254"/>
                  </a:lnTo>
                  <a:close/>
                </a:path>
              </a:pathLst>
            </a:custGeom>
            <a:solidFill>
              <a:srgbClr val="3742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8" name="Rectangle 10">
              <a:extLst>
                <a:ext uri="{FF2B5EF4-FFF2-40B4-BE49-F238E27FC236}">
                  <a16:creationId xmlns:a16="http://schemas.microsoft.com/office/drawing/2014/main" id="{394C6BCF-54A3-42A5-A6A8-6A7A332EDA5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52" y="2884"/>
              <a:ext cx="51" cy="282"/>
            </a:xfrm>
            <a:prstGeom prst="rect">
              <a:avLst/>
            </a:prstGeom>
            <a:solidFill>
              <a:srgbClr val="3742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9" name="Freeform 11">
              <a:extLst>
                <a:ext uri="{FF2B5EF4-FFF2-40B4-BE49-F238E27FC236}">
                  <a16:creationId xmlns:a16="http://schemas.microsoft.com/office/drawing/2014/main" id="{F7691AED-E133-4DC8-AA15-90B4BDF7FB10}"/>
                </a:ext>
              </a:extLst>
            </p:cNvPr>
            <p:cNvSpPr>
              <a:spLocks/>
            </p:cNvSpPr>
            <p:nvPr/>
          </p:nvSpPr>
          <p:spPr bwMode="auto">
            <a:xfrm>
              <a:off x="2509" y="2879"/>
              <a:ext cx="246" cy="287"/>
            </a:xfrm>
            <a:custGeom>
              <a:avLst/>
              <a:gdLst>
                <a:gd name="T0" fmla="*/ 120 w 205"/>
                <a:gd name="T1" fmla="*/ 0 h 239"/>
                <a:gd name="T2" fmla="*/ 45 w 205"/>
                <a:gd name="T3" fmla="*/ 42 h 239"/>
                <a:gd name="T4" fmla="*/ 44 w 205"/>
                <a:gd name="T5" fmla="*/ 4 h 239"/>
                <a:gd name="T6" fmla="*/ 0 w 205"/>
                <a:gd name="T7" fmla="*/ 4 h 239"/>
                <a:gd name="T8" fmla="*/ 1 w 205"/>
                <a:gd name="T9" fmla="*/ 31 h 239"/>
                <a:gd name="T10" fmla="*/ 1 w 205"/>
                <a:gd name="T11" fmla="*/ 239 h 239"/>
                <a:gd name="T12" fmla="*/ 45 w 205"/>
                <a:gd name="T13" fmla="*/ 239 h 239"/>
                <a:gd name="T14" fmla="*/ 45 w 205"/>
                <a:gd name="T15" fmla="*/ 104 h 239"/>
                <a:gd name="T16" fmla="*/ 106 w 205"/>
                <a:gd name="T17" fmla="*/ 34 h 239"/>
                <a:gd name="T18" fmla="*/ 148 w 205"/>
                <a:gd name="T19" fmla="*/ 50 h 239"/>
                <a:gd name="T20" fmla="*/ 161 w 205"/>
                <a:gd name="T21" fmla="*/ 90 h 239"/>
                <a:gd name="T22" fmla="*/ 161 w 205"/>
                <a:gd name="T23" fmla="*/ 239 h 239"/>
                <a:gd name="T24" fmla="*/ 205 w 205"/>
                <a:gd name="T25" fmla="*/ 239 h 239"/>
                <a:gd name="T26" fmla="*/ 205 w 205"/>
                <a:gd name="T27" fmla="*/ 80 h 239"/>
                <a:gd name="T28" fmla="*/ 120 w 205"/>
                <a:gd name="T29" fmla="*/ 0 h 2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05" h="239">
                  <a:moveTo>
                    <a:pt x="120" y="0"/>
                  </a:moveTo>
                  <a:cubicBezTo>
                    <a:pt x="67" y="0"/>
                    <a:pt x="50" y="33"/>
                    <a:pt x="45" y="42"/>
                  </a:cubicBezTo>
                  <a:cubicBezTo>
                    <a:pt x="44" y="4"/>
                    <a:pt x="44" y="4"/>
                    <a:pt x="44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1" y="31"/>
                    <a:pt x="1" y="31"/>
                    <a:pt x="1" y="31"/>
                  </a:cubicBezTo>
                  <a:cubicBezTo>
                    <a:pt x="1" y="239"/>
                    <a:pt x="1" y="239"/>
                    <a:pt x="1" y="239"/>
                  </a:cubicBezTo>
                  <a:cubicBezTo>
                    <a:pt x="45" y="239"/>
                    <a:pt x="45" y="239"/>
                    <a:pt x="45" y="239"/>
                  </a:cubicBezTo>
                  <a:cubicBezTo>
                    <a:pt x="45" y="104"/>
                    <a:pt x="45" y="104"/>
                    <a:pt x="45" y="104"/>
                  </a:cubicBezTo>
                  <a:cubicBezTo>
                    <a:pt x="45" y="57"/>
                    <a:pt x="74" y="34"/>
                    <a:pt x="106" y="34"/>
                  </a:cubicBezTo>
                  <a:cubicBezTo>
                    <a:pt x="121" y="34"/>
                    <a:pt x="137" y="39"/>
                    <a:pt x="148" y="50"/>
                  </a:cubicBezTo>
                  <a:cubicBezTo>
                    <a:pt x="159" y="60"/>
                    <a:pt x="161" y="74"/>
                    <a:pt x="161" y="90"/>
                  </a:cubicBezTo>
                  <a:cubicBezTo>
                    <a:pt x="161" y="239"/>
                    <a:pt x="161" y="239"/>
                    <a:pt x="161" y="239"/>
                  </a:cubicBezTo>
                  <a:cubicBezTo>
                    <a:pt x="205" y="239"/>
                    <a:pt x="205" y="239"/>
                    <a:pt x="205" y="239"/>
                  </a:cubicBezTo>
                  <a:cubicBezTo>
                    <a:pt x="205" y="80"/>
                    <a:pt x="205" y="80"/>
                    <a:pt x="205" y="80"/>
                  </a:cubicBezTo>
                  <a:cubicBezTo>
                    <a:pt x="205" y="8"/>
                    <a:pt x="141" y="0"/>
                    <a:pt x="120" y="0"/>
                  </a:cubicBezTo>
                  <a:close/>
                </a:path>
              </a:pathLst>
            </a:custGeom>
            <a:solidFill>
              <a:srgbClr val="3742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0" name="Freeform 12">
              <a:extLst>
                <a:ext uri="{FF2B5EF4-FFF2-40B4-BE49-F238E27FC236}">
                  <a16:creationId xmlns:a16="http://schemas.microsoft.com/office/drawing/2014/main" id="{2F6B1AED-5BE3-4260-9016-1A3FE8C3CD3D}"/>
                </a:ext>
              </a:extLst>
            </p:cNvPr>
            <p:cNvSpPr>
              <a:spLocks/>
            </p:cNvSpPr>
            <p:nvPr/>
          </p:nvSpPr>
          <p:spPr bwMode="auto">
            <a:xfrm>
              <a:off x="3027" y="1550"/>
              <a:ext cx="644" cy="881"/>
            </a:xfrm>
            <a:custGeom>
              <a:avLst/>
              <a:gdLst>
                <a:gd name="T0" fmla="*/ 5 w 537"/>
                <a:gd name="T1" fmla="*/ 489 h 734"/>
                <a:gd name="T2" fmla="*/ 256 w 537"/>
                <a:gd name="T3" fmla="*/ 730 h 734"/>
                <a:gd name="T4" fmla="*/ 537 w 537"/>
                <a:gd name="T5" fmla="*/ 513 h 734"/>
                <a:gd name="T6" fmla="*/ 291 w 537"/>
                <a:gd name="T7" fmla="*/ 299 h 734"/>
                <a:gd name="T8" fmla="*/ 172 w 537"/>
                <a:gd name="T9" fmla="*/ 203 h 734"/>
                <a:gd name="T10" fmla="*/ 276 w 537"/>
                <a:gd name="T11" fmla="*/ 115 h 734"/>
                <a:gd name="T12" fmla="*/ 384 w 537"/>
                <a:gd name="T13" fmla="*/ 217 h 734"/>
                <a:gd name="T14" fmla="*/ 519 w 537"/>
                <a:gd name="T15" fmla="*/ 217 h 734"/>
                <a:gd name="T16" fmla="*/ 287 w 537"/>
                <a:gd name="T17" fmla="*/ 0 h 734"/>
                <a:gd name="T18" fmla="*/ 24 w 537"/>
                <a:gd name="T19" fmla="*/ 216 h 734"/>
                <a:gd name="T20" fmla="*/ 239 w 537"/>
                <a:gd name="T21" fmla="*/ 423 h 734"/>
                <a:gd name="T22" fmla="*/ 389 w 537"/>
                <a:gd name="T23" fmla="*/ 524 h 734"/>
                <a:gd name="T24" fmla="*/ 257 w 537"/>
                <a:gd name="T25" fmla="*/ 617 h 734"/>
                <a:gd name="T26" fmla="*/ 148 w 537"/>
                <a:gd name="T27" fmla="*/ 489 h 734"/>
                <a:gd name="T28" fmla="*/ 5 w 537"/>
                <a:gd name="T29" fmla="*/ 489 h 7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37" h="734">
                  <a:moveTo>
                    <a:pt x="5" y="489"/>
                  </a:moveTo>
                  <a:cubicBezTo>
                    <a:pt x="0" y="663"/>
                    <a:pt x="118" y="727"/>
                    <a:pt x="256" y="730"/>
                  </a:cubicBezTo>
                  <a:cubicBezTo>
                    <a:pt x="415" y="734"/>
                    <a:pt x="537" y="666"/>
                    <a:pt x="537" y="513"/>
                  </a:cubicBezTo>
                  <a:cubicBezTo>
                    <a:pt x="537" y="359"/>
                    <a:pt x="399" y="334"/>
                    <a:pt x="291" y="299"/>
                  </a:cubicBezTo>
                  <a:cubicBezTo>
                    <a:pt x="249" y="286"/>
                    <a:pt x="172" y="274"/>
                    <a:pt x="172" y="203"/>
                  </a:cubicBezTo>
                  <a:cubicBezTo>
                    <a:pt x="172" y="143"/>
                    <a:pt x="223" y="115"/>
                    <a:pt x="276" y="115"/>
                  </a:cubicBezTo>
                  <a:cubicBezTo>
                    <a:pt x="344" y="115"/>
                    <a:pt x="379" y="148"/>
                    <a:pt x="384" y="217"/>
                  </a:cubicBezTo>
                  <a:cubicBezTo>
                    <a:pt x="519" y="217"/>
                    <a:pt x="519" y="217"/>
                    <a:pt x="519" y="217"/>
                  </a:cubicBezTo>
                  <a:cubicBezTo>
                    <a:pt x="519" y="80"/>
                    <a:pt x="413" y="0"/>
                    <a:pt x="287" y="0"/>
                  </a:cubicBezTo>
                  <a:cubicBezTo>
                    <a:pt x="161" y="0"/>
                    <a:pt x="24" y="73"/>
                    <a:pt x="24" y="216"/>
                  </a:cubicBezTo>
                  <a:cubicBezTo>
                    <a:pt x="24" y="340"/>
                    <a:pt x="161" y="403"/>
                    <a:pt x="239" y="423"/>
                  </a:cubicBezTo>
                  <a:cubicBezTo>
                    <a:pt x="281" y="434"/>
                    <a:pt x="389" y="447"/>
                    <a:pt x="389" y="524"/>
                  </a:cubicBezTo>
                  <a:cubicBezTo>
                    <a:pt x="389" y="597"/>
                    <a:pt x="313" y="617"/>
                    <a:pt x="257" y="617"/>
                  </a:cubicBezTo>
                  <a:cubicBezTo>
                    <a:pt x="184" y="617"/>
                    <a:pt x="142" y="566"/>
                    <a:pt x="148" y="489"/>
                  </a:cubicBezTo>
                  <a:lnTo>
                    <a:pt x="5" y="489"/>
                  </a:lnTo>
                  <a:close/>
                </a:path>
              </a:pathLst>
            </a:custGeom>
            <a:solidFill>
              <a:srgbClr val="3742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" name="Freeform 13">
              <a:extLst>
                <a:ext uri="{FF2B5EF4-FFF2-40B4-BE49-F238E27FC236}">
                  <a16:creationId xmlns:a16="http://schemas.microsoft.com/office/drawing/2014/main" id="{8B8B7DF1-382D-4EB4-AAD5-0337DB60565C}"/>
                </a:ext>
              </a:extLst>
            </p:cNvPr>
            <p:cNvSpPr>
              <a:spLocks/>
            </p:cNvSpPr>
            <p:nvPr/>
          </p:nvSpPr>
          <p:spPr bwMode="auto">
            <a:xfrm>
              <a:off x="5287" y="2807"/>
              <a:ext cx="166" cy="363"/>
            </a:xfrm>
            <a:custGeom>
              <a:avLst/>
              <a:gdLst>
                <a:gd name="T0" fmla="*/ 86 w 138"/>
                <a:gd name="T1" fmla="*/ 0 h 303"/>
                <a:gd name="T2" fmla="*/ 42 w 138"/>
                <a:gd name="T3" fmla="*/ 14 h 303"/>
                <a:gd name="T4" fmla="*/ 42 w 138"/>
                <a:gd name="T5" fmla="*/ 64 h 303"/>
                <a:gd name="T6" fmla="*/ 0 w 138"/>
                <a:gd name="T7" fmla="*/ 64 h 303"/>
                <a:gd name="T8" fmla="*/ 0 w 138"/>
                <a:gd name="T9" fmla="*/ 96 h 303"/>
                <a:gd name="T10" fmla="*/ 42 w 138"/>
                <a:gd name="T11" fmla="*/ 96 h 303"/>
                <a:gd name="T12" fmla="*/ 42 w 138"/>
                <a:gd name="T13" fmla="*/ 252 h 303"/>
                <a:gd name="T14" fmla="*/ 101 w 138"/>
                <a:gd name="T15" fmla="*/ 303 h 303"/>
                <a:gd name="T16" fmla="*/ 138 w 138"/>
                <a:gd name="T17" fmla="*/ 300 h 303"/>
                <a:gd name="T18" fmla="*/ 138 w 138"/>
                <a:gd name="T19" fmla="*/ 266 h 303"/>
                <a:gd name="T20" fmla="*/ 117 w 138"/>
                <a:gd name="T21" fmla="*/ 268 h 303"/>
                <a:gd name="T22" fmla="*/ 86 w 138"/>
                <a:gd name="T23" fmla="*/ 237 h 303"/>
                <a:gd name="T24" fmla="*/ 86 w 138"/>
                <a:gd name="T25" fmla="*/ 96 h 303"/>
                <a:gd name="T26" fmla="*/ 138 w 138"/>
                <a:gd name="T27" fmla="*/ 96 h 303"/>
                <a:gd name="T28" fmla="*/ 138 w 138"/>
                <a:gd name="T29" fmla="*/ 63 h 303"/>
                <a:gd name="T30" fmla="*/ 86 w 138"/>
                <a:gd name="T31" fmla="*/ 63 h 303"/>
                <a:gd name="T32" fmla="*/ 86 w 138"/>
                <a:gd name="T33" fmla="*/ 0 h 3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38" h="303">
                  <a:moveTo>
                    <a:pt x="86" y="0"/>
                  </a:moveTo>
                  <a:cubicBezTo>
                    <a:pt x="42" y="14"/>
                    <a:pt x="42" y="14"/>
                    <a:pt x="42" y="14"/>
                  </a:cubicBezTo>
                  <a:cubicBezTo>
                    <a:pt x="42" y="64"/>
                    <a:pt x="42" y="64"/>
                    <a:pt x="42" y="64"/>
                  </a:cubicBezTo>
                  <a:cubicBezTo>
                    <a:pt x="0" y="64"/>
                    <a:pt x="0" y="64"/>
                    <a:pt x="0" y="64"/>
                  </a:cubicBezTo>
                  <a:cubicBezTo>
                    <a:pt x="0" y="96"/>
                    <a:pt x="0" y="96"/>
                    <a:pt x="0" y="96"/>
                  </a:cubicBezTo>
                  <a:cubicBezTo>
                    <a:pt x="42" y="96"/>
                    <a:pt x="42" y="96"/>
                    <a:pt x="42" y="96"/>
                  </a:cubicBezTo>
                  <a:cubicBezTo>
                    <a:pt x="42" y="252"/>
                    <a:pt x="42" y="252"/>
                    <a:pt x="42" y="252"/>
                  </a:cubicBezTo>
                  <a:cubicBezTo>
                    <a:pt x="42" y="291"/>
                    <a:pt x="61" y="303"/>
                    <a:pt x="101" y="303"/>
                  </a:cubicBezTo>
                  <a:cubicBezTo>
                    <a:pt x="117" y="303"/>
                    <a:pt x="130" y="301"/>
                    <a:pt x="138" y="300"/>
                  </a:cubicBezTo>
                  <a:cubicBezTo>
                    <a:pt x="138" y="266"/>
                    <a:pt x="138" y="266"/>
                    <a:pt x="138" y="266"/>
                  </a:cubicBezTo>
                  <a:cubicBezTo>
                    <a:pt x="134" y="267"/>
                    <a:pt x="126" y="268"/>
                    <a:pt x="117" y="268"/>
                  </a:cubicBezTo>
                  <a:cubicBezTo>
                    <a:pt x="86" y="268"/>
                    <a:pt x="86" y="249"/>
                    <a:pt x="86" y="237"/>
                  </a:cubicBezTo>
                  <a:cubicBezTo>
                    <a:pt x="86" y="96"/>
                    <a:pt x="86" y="96"/>
                    <a:pt x="86" y="96"/>
                  </a:cubicBezTo>
                  <a:cubicBezTo>
                    <a:pt x="138" y="96"/>
                    <a:pt x="138" y="96"/>
                    <a:pt x="138" y="96"/>
                  </a:cubicBezTo>
                  <a:cubicBezTo>
                    <a:pt x="138" y="63"/>
                    <a:pt x="138" y="63"/>
                    <a:pt x="138" y="63"/>
                  </a:cubicBezTo>
                  <a:cubicBezTo>
                    <a:pt x="86" y="63"/>
                    <a:pt x="86" y="63"/>
                    <a:pt x="86" y="63"/>
                  </a:cubicBezTo>
                  <a:cubicBezTo>
                    <a:pt x="86" y="0"/>
                    <a:pt x="86" y="0"/>
                    <a:pt x="86" y="0"/>
                  </a:cubicBezTo>
                  <a:close/>
                </a:path>
              </a:pathLst>
            </a:custGeom>
            <a:solidFill>
              <a:srgbClr val="3742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2" name="Rectangle 14">
              <a:extLst>
                <a:ext uri="{FF2B5EF4-FFF2-40B4-BE49-F238E27FC236}">
                  <a16:creationId xmlns:a16="http://schemas.microsoft.com/office/drawing/2014/main" id="{A9740CAD-88E9-4DA4-B8CC-6D3047EB67C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83" y="2761"/>
              <a:ext cx="53" cy="405"/>
            </a:xfrm>
            <a:prstGeom prst="rect">
              <a:avLst/>
            </a:prstGeom>
            <a:solidFill>
              <a:srgbClr val="3742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3" name="Freeform 15">
              <a:extLst>
                <a:ext uri="{FF2B5EF4-FFF2-40B4-BE49-F238E27FC236}">
                  <a16:creationId xmlns:a16="http://schemas.microsoft.com/office/drawing/2014/main" id="{FEEF50DA-ACC2-4866-9124-2393727809D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858" y="2875"/>
              <a:ext cx="239" cy="299"/>
            </a:xfrm>
            <a:custGeom>
              <a:avLst/>
              <a:gdLst>
                <a:gd name="T0" fmla="*/ 195 w 199"/>
                <a:gd name="T1" fmla="*/ 183 h 249"/>
                <a:gd name="T2" fmla="*/ 197 w 199"/>
                <a:gd name="T3" fmla="*/ 71 h 249"/>
                <a:gd name="T4" fmla="*/ 189 w 199"/>
                <a:gd name="T5" fmla="*/ 35 h 249"/>
                <a:gd name="T6" fmla="*/ 105 w 199"/>
                <a:gd name="T7" fmla="*/ 0 h 249"/>
                <a:gd name="T8" fmla="*/ 30 w 199"/>
                <a:gd name="T9" fmla="*/ 26 h 249"/>
                <a:gd name="T10" fmla="*/ 13 w 199"/>
                <a:gd name="T11" fmla="*/ 70 h 249"/>
                <a:gd name="T12" fmla="*/ 57 w 199"/>
                <a:gd name="T13" fmla="*/ 70 h 249"/>
                <a:gd name="T14" fmla="*/ 104 w 199"/>
                <a:gd name="T15" fmla="*/ 30 h 249"/>
                <a:gd name="T16" fmla="*/ 145 w 199"/>
                <a:gd name="T17" fmla="*/ 46 h 249"/>
                <a:gd name="T18" fmla="*/ 154 w 199"/>
                <a:gd name="T19" fmla="*/ 98 h 249"/>
                <a:gd name="T20" fmla="*/ 122 w 199"/>
                <a:gd name="T21" fmla="*/ 96 h 249"/>
                <a:gd name="T22" fmla="*/ 41 w 199"/>
                <a:gd name="T23" fmla="*/ 112 h 249"/>
                <a:gd name="T24" fmla="*/ 0 w 199"/>
                <a:gd name="T25" fmla="*/ 180 h 249"/>
                <a:gd name="T26" fmla="*/ 82 w 199"/>
                <a:gd name="T27" fmla="*/ 249 h 249"/>
                <a:gd name="T28" fmla="*/ 155 w 199"/>
                <a:gd name="T29" fmla="*/ 207 h 249"/>
                <a:gd name="T30" fmla="*/ 159 w 199"/>
                <a:gd name="T31" fmla="*/ 242 h 249"/>
                <a:gd name="T32" fmla="*/ 199 w 199"/>
                <a:gd name="T33" fmla="*/ 242 h 249"/>
                <a:gd name="T34" fmla="*/ 195 w 199"/>
                <a:gd name="T35" fmla="*/ 183 h 249"/>
                <a:gd name="T36" fmla="*/ 142 w 199"/>
                <a:gd name="T37" fmla="*/ 190 h 249"/>
                <a:gd name="T38" fmla="*/ 93 w 199"/>
                <a:gd name="T39" fmla="*/ 215 h 249"/>
                <a:gd name="T40" fmla="*/ 44 w 199"/>
                <a:gd name="T41" fmla="*/ 174 h 249"/>
                <a:gd name="T42" fmla="*/ 129 w 199"/>
                <a:gd name="T43" fmla="*/ 127 h 249"/>
                <a:gd name="T44" fmla="*/ 154 w 199"/>
                <a:gd name="T45" fmla="*/ 128 h 249"/>
                <a:gd name="T46" fmla="*/ 142 w 199"/>
                <a:gd name="T47" fmla="*/ 190 h 2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99" h="249">
                  <a:moveTo>
                    <a:pt x="195" y="183"/>
                  </a:moveTo>
                  <a:cubicBezTo>
                    <a:pt x="197" y="71"/>
                    <a:pt x="197" y="71"/>
                    <a:pt x="197" y="71"/>
                  </a:cubicBezTo>
                  <a:cubicBezTo>
                    <a:pt x="197" y="60"/>
                    <a:pt x="196" y="49"/>
                    <a:pt x="189" y="35"/>
                  </a:cubicBezTo>
                  <a:cubicBezTo>
                    <a:pt x="176" y="11"/>
                    <a:pt x="140" y="0"/>
                    <a:pt x="105" y="0"/>
                  </a:cubicBezTo>
                  <a:cubicBezTo>
                    <a:pt x="81" y="0"/>
                    <a:pt x="48" y="6"/>
                    <a:pt x="30" y="26"/>
                  </a:cubicBezTo>
                  <a:cubicBezTo>
                    <a:pt x="16" y="41"/>
                    <a:pt x="15" y="58"/>
                    <a:pt x="13" y="70"/>
                  </a:cubicBezTo>
                  <a:cubicBezTo>
                    <a:pt x="57" y="70"/>
                    <a:pt x="57" y="70"/>
                    <a:pt x="57" y="70"/>
                  </a:cubicBezTo>
                  <a:cubicBezTo>
                    <a:pt x="58" y="61"/>
                    <a:pt x="60" y="30"/>
                    <a:pt x="104" y="30"/>
                  </a:cubicBezTo>
                  <a:cubicBezTo>
                    <a:pt x="117" y="30"/>
                    <a:pt x="136" y="34"/>
                    <a:pt x="145" y="46"/>
                  </a:cubicBezTo>
                  <a:cubicBezTo>
                    <a:pt x="154" y="56"/>
                    <a:pt x="154" y="69"/>
                    <a:pt x="154" y="98"/>
                  </a:cubicBezTo>
                  <a:cubicBezTo>
                    <a:pt x="140" y="97"/>
                    <a:pt x="133" y="96"/>
                    <a:pt x="122" y="96"/>
                  </a:cubicBezTo>
                  <a:cubicBezTo>
                    <a:pt x="103" y="96"/>
                    <a:pt x="66" y="98"/>
                    <a:pt x="41" y="112"/>
                  </a:cubicBezTo>
                  <a:cubicBezTo>
                    <a:pt x="6" y="132"/>
                    <a:pt x="0" y="162"/>
                    <a:pt x="0" y="180"/>
                  </a:cubicBezTo>
                  <a:cubicBezTo>
                    <a:pt x="0" y="219"/>
                    <a:pt x="29" y="249"/>
                    <a:pt x="82" y="249"/>
                  </a:cubicBezTo>
                  <a:cubicBezTo>
                    <a:pt x="102" y="249"/>
                    <a:pt x="134" y="246"/>
                    <a:pt x="155" y="207"/>
                  </a:cubicBezTo>
                  <a:cubicBezTo>
                    <a:pt x="155" y="219"/>
                    <a:pt x="156" y="230"/>
                    <a:pt x="159" y="242"/>
                  </a:cubicBezTo>
                  <a:cubicBezTo>
                    <a:pt x="199" y="242"/>
                    <a:pt x="199" y="242"/>
                    <a:pt x="199" y="242"/>
                  </a:cubicBezTo>
                  <a:cubicBezTo>
                    <a:pt x="195" y="218"/>
                    <a:pt x="195" y="187"/>
                    <a:pt x="195" y="183"/>
                  </a:cubicBezTo>
                  <a:close/>
                  <a:moveTo>
                    <a:pt x="142" y="190"/>
                  </a:moveTo>
                  <a:cubicBezTo>
                    <a:pt x="132" y="206"/>
                    <a:pt x="115" y="215"/>
                    <a:pt x="93" y="215"/>
                  </a:cubicBezTo>
                  <a:cubicBezTo>
                    <a:pt x="53" y="215"/>
                    <a:pt x="44" y="189"/>
                    <a:pt x="44" y="174"/>
                  </a:cubicBezTo>
                  <a:cubicBezTo>
                    <a:pt x="44" y="127"/>
                    <a:pt x="111" y="127"/>
                    <a:pt x="129" y="127"/>
                  </a:cubicBezTo>
                  <a:cubicBezTo>
                    <a:pt x="139" y="127"/>
                    <a:pt x="146" y="127"/>
                    <a:pt x="154" y="128"/>
                  </a:cubicBezTo>
                  <a:cubicBezTo>
                    <a:pt x="153" y="161"/>
                    <a:pt x="152" y="174"/>
                    <a:pt x="142" y="190"/>
                  </a:cubicBezTo>
                  <a:close/>
                </a:path>
              </a:pathLst>
            </a:custGeom>
            <a:solidFill>
              <a:srgbClr val="3742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4" name="Freeform 16">
              <a:extLst>
                <a:ext uri="{FF2B5EF4-FFF2-40B4-BE49-F238E27FC236}">
                  <a16:creationId xmlns:a16="http://schemas.microsoft.com/office/drawing/2014/main" id="{F8341A8D-611F-48C3-8FC4-2BD2480C709E}"/>
                </a:ext>
              </a:extLst>
            </p:cNvPr>
            <p:cNvSpPr>
              <a:spLocks/>
            </p:cNvSpPr>
            <p:nvPr/>
          </p:nvSpPr>
          <p:spPr bwMode="auto">
            <a:xfrm>
              <a:off x="5518" y="2761"/>
              <a:ext cx="242" cy="405"/>
            </a:xfrm>
            <a:custGeom>
              <a:avLst/>
              <a:gdLst>
                <a:gd name="T0" fmla="*/ 195 w 202"/>
                <a:gd name="T1" fmla="*/ 135 h 337"/>
                <a:gd name="T2" fmla="*/ 121 w 202"/>
                <a:gd name="T3" fmla="*/ 98 h 337"/>
                <a:gd name="T4" fmla="*/ 44 w 202"/>
                <a:gd name="T5" fmla="*/ 137 h 337"/>
                <a:gd name="T6" fmla="*/ 44 w 202"/>
                <a:gd name="T7" fmla="*/ 0 h 337"/>
                <a:gd name="T8" fmla="*/ 0 w 202"/>
                <a:gd name="T9" fmla="*/ 0 h 337"/>
                <a:gd name="T10" fmla="*/ 0 w 202"/>
                <a:gd name="T11" fmla="*/ 337 h 337"/>
                <a:gd name="T12" fmla="*/ 44 w 202"/>
                <a:gd name="T13" fmla="*/ 337 h 337"/>
                <a:gd name="T14" fmla="*/ 44 w 202"/>
                <a:gd name="T15" fmla="*/ 212 h 337"/>
                <a:gd name="T16" fmla="*/ 52 w 202"/>
                <a:gd name="T17" fmla="*/ 163 h 337"/>
                <a:gd name="T18" fmla="*/ 107 w 202"/>
                <a:gd name="T19" fmla="*/ 131 h 337"/>
                <a:gd name="T20" fmla="*/ 158 w 202"/>
                <a:gd name="T21" fmla="*/ 198 h 337"/>
                <a:gd name="T22" fmla="*/ 158 w 202"/>
                <a:gd name="T23" fmla="*/ 337 h 337"/>
                <a:gd name="T24" fmla="*/ 202 w 202"/>
                <a:gd name="T25" fmla="*/ 337 h 337"/>
                <a:gd name="T26" fmla="*/ 202 w 202"/>
                <a:gd name="T27" fmla="*/ 190 h 337"/>
                <a:gd name="T28" fmla="*/ 195 w 202"/>
                <a:gd name="T29" fmla="*/ 135 h 3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02" h="337">
                  <a:moveTo>
                    <a:pt x="195" y="135"/>
                  </a:moveTo>
                  <a:cubicBezTo>
                    <a:pt x="181" y="107"/>
                    <a:pt x="145" y="98"/>
                    <a:pt x="121" y="98"/>
                  </a:cubicBezTo>
                  <a:cubicBezTo>
                    <a:pt x="88" y="98"/>
                    <a:pt x="59" y="112"/>
                    <a:pt x="44" y="137"/>
                  </a:cubicBezTo>
                  <a:cubicBezTo>
                    <a:pt x="44" y="0"/>
                    <a:pt x="44" y="0"/>
                    <a:pt x="44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37"/>
                    <a:pt x="0" y="337"/>
                    <a:pt x="0" y="337"/>
                  </a:cubicBezTo>
                  <a:cubicBezTo>
                    <a:pt x="44" y="337"/>
                    <a:pt x="44" y="337"/>
                    <a:pt x="44" y="337"/>
                  </a:cubicBezTo>
                  <a:cubicBezTo>
                    <a:pt x="44" y="212"/>
                    <a:pt x="44" y="212"/>
                    <a:pt x="44" y="212"/>
                  </a:cubicBezTo>
                  <a:cubicBezTo>
                    <a:pt x="44" y="198"/>
                    <a:pt x="44" y="176"/>
                    <a:pt x="52" y="163"/>
                  </a:cubicBezTo>
                  <a:cubicBezTo>
                    <a:pt x="58" y="151"/>
                    <a:pt x="74" y="131"/>
                    <a:pt x="107" y="131"/>
                  </a:cubicBezTo>
                  <a:cubicBezTo>
                    <a:pt x="158" y="131"/>
                    <a:pt x="158" y="177"/>
                    <a:pt x="158" y="198"/>
                  </a:cubicBezTo>
                  <a:cubicBezTo>
                    <a:pt x="158" y="337"/>
                    <a:pt x="158" y="337"/>
                    <a:pt x="158" y="337"/>
                  </a:cubicBezTo>
                  <a:cubicBezTo>
                    <a:pt x="202" y="337"/>
                    <a:pt x="202" y="337"/>
                    <a:pt x="202" y="337"/>
                  </a:cubicBezTo>
                  <a:cubicBezTo>
                    <a:pt x="202" y="190"/>
                    <a:pt x="202" y="190"/>
                    <a:pt x="202" y="190"/>
                  </a:cubicBezTo>
                  <a:cubicBezTo>
                    <a:pt x="202" y="156"/>
                    <a:pt x="199" y="145"/>
                    <a:pt x="195" y="135"/>
                  </a:cubicBezTo>
                  <a:close/>
                </a:path>
              </a:pathLst>
            </a:custGeom>
            <a:solidFill>
              <a:srgbClr val="3742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5" name="Freeform 17">
              <a:extLst>
                <a:ext uri="{FF2B5EF4-FFF2-40B4-BE49-F238E27FC236}">
                  <a16:creationId xmlns:a16="http://schemas.microsoft.com/office/drawing/2014/main" id="{120F218C-DC7E-4E00-9AFD-13686AC2D37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545" y="2876"/>
              <a:ext cx="258" cy="298"/>
            </a:xfrm>
            <a:custGeom>
              <a:avLst/>
              <a:gdLst>
                <a:gd name="T0" fmla="*/ 110 w 215"/>
                <a:gd name="T1" fmla="*/ 0 h 248"/>
                <a:gd name="T2" fmla="*/ 46 w 215"/>
                <a:gd name="T3" fmla="*/ 18 h 248"/>
                <a:gd name="T4" fmla="*/ 0 w 215"/>
                <a:gd name="T5" fmla="*/ 128 h 248"/>
                <a:gd name="T6" fmla="*/ 109 w 215"/>
                <a:gd name="T7" fmla="*/ 248 h 248"/>
                <a:gd name="T8" fmla="*/ 190 w 215"/>
                <a:gd name="T9" fmla="*/ 217 h 248"/>
                <a:gd name="T10" fmla="*/ 210 w 215"/>
                <a:gd name="T11" fmla="*/ 167 h 248"/>
                <a:gd name="T12" fmla="*/ 166 w 215"/>
                <a:gd name="T13" fmla="*/ 167 h 248"/>
                <a:gd name="T14" fmla="*/ 111 w 215"/>
                <a:gd name="T15" fmla="*/ 216 h 248"/>
                <a:gd name="T16" fmla="*/ 43 w 215"/>
                <a:gd name="T17" fmla="*/ 131 h 248"/>
                <a:gd name="T18" fmla="*/ 212 w 215"/>
                <a:gd name="T19" fmla="*/ 131 h 248"/>
                <a:gd name="T20" fmla="*/ 110 w 215"/>
                <a:gd name="T21" fmla="*/ 0 h 248"/>
                <a:gd name="T22" fmla="*/ 45 w 215"/>
                <a:gd name="T23" fmla="*/ 101 h 248"/>
                <a:gd name="T24" fmla="*/ 109 w 215"/>
                <a:gd name="T25" fmla="*/ 32 h 248"/>
                <a:gd name="T26" fmla="*/ 167 w 215"/>
                <a:gd name="T27" fmla="*/ 101 h 248"/>
                <a:gd name="T28" fmla="*/ 45 w 215"/>
                <a:gd name="T29" fmla="*/ 101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15" h="248">
                  <a:moveTo>
                    <a:pt x="110" y="0"/>
                  </a:moveTo>
                  <a:cubicBezTo>
                    <a:pt x="97" y="0"/>
                    <a:pt x="69" y="2"/>
                    <a:pt x="46" y="18"/>
                  </a:cubicBezTo>
                  <a:cubicBezTo>
                    <a:pt x="9" y="43"/>
                    <a:pt x="0" y="82"/>
                    <a:pt x="0" y="128"/>
                  </a:cubicBezTo>
                  <a:cubicBezTo>
                    <a:pt x="0" y="202"/>
                    <a:pt x="35" y="248"/>
                    <a:pt x="109" y="248"/>
                  </a:cubicBezTo>
                  <a:cubicBezTo>
                    <a:pt x="156" y="248"/>
                    <a:pt x="179" y="228"/>
                    <a:pt x="190" y="217"/>
                  </a:cubicBezTo>
                  <a:cubicBezTo>
                    <a:pt x="207" y="198"/>
                    <a:pt x="209" y="179"/>
                    <a:pt x="210" y="167"/>
                  </a:cubicBezTo>
                  <a:cubicBezTo>
                    <a:pt x="166" y="167"/>
                    <a:pt x="166" y="167"/>
                    <a:pt x="166" y="167"/>
                  </a:cubicBezTo>
                  <a:cubicBezTo>
                    <a:pt x="162" y="201"/>
                    <a:pt x="139" y="216"/>
                    <a:pt x="111" y="216"/>
                  </a:cubicBezTo>
                  <a:cubicBezTo>
                    <a:pt x="63" y="216"/>
                    <a:pt x="43" y="180"/>
                    <a:pt x="43" y="131"/>
                  </a:cubicBezTo>
                  <a:cubicBezTo>
                    <a:pt x="212" y="131"/>
                    <a:pt x="212" y="131"/>
                    <a:pt x="212" y="131"/>
                  </a:cubicBezTo>
                  <a:cubicBezTo>
                    <a:pt x="213" y="93"/>
                    <a:pt x="215" y="0"/>
                    <a:pt x="110" y="0"/>
                  </a:cubicBezTo>
                  <a:close/>
                  <a:moveTo>
                    <a:pt x="45" y="101"/>
                  </a:moveTo>
                  <a:cubicBezTo>
                    <a:pt x="46" y="49"/>
                    <a:pt x="81" y="32"/>
                    <a:pt x="109" y="32"/>
                  </a:cubicBezTo>
                  <a:cubicBezTo>
                    <a:pt x="164" y="32"/>
                    <a:pt x="168" y="78"/>
                    <a:pt x="167" y="101"/>
                  </a:cubicBezTo>
                  <a:lnTo>
                    <a:pt x="45" y="101"/>
                  </a:lnTo>
                  <a:close/>
                </a:path>
              </a:pathLst>
            </a:custGeom>
            <a:solidFill>
              <a:srgbClr val="3742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6" name="Freeform 18">
              <a:extLst>
                <a:ext uri="{FF2B5EF4-FFF2-40B4-BE49-F238E27FC236}">
                  <a16:creationId xmlns:a16="http://schemas.microsoft.com/office/drawing/2014/main" id="{C7063197-A17F-4683-B4FF-99451CEE33E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744" y="1564"/>
              <a:ext cx="713" cy="835"/>
            </a:xfrm>
            <a:custGeom>
              <a:avLst/>
              <a:gdLst>
                <a:gd name="T0" fmla="*/ 222 w 594"/>
                <a:gd name="T1" fmla="*/ 0 h 696"/>
                <a:gd name="T2" fmla="*/ 0 w 594"/>
                <a:gd name="T3" fmla="*/ 0 h 696"/>
                <a:gd name="T4" fmla="*/ 0 w 594"/>
                <a:gd name="T5" fmla="*/ 696 h 696"/>
                <a:gd name="T6" fmla="*/ 222 w 594"/>
                <a:gd name="T7" fmla="*/ 696 h 696"/>
                <a:gd name="T8" fmla="*/ 594 w 594"/>
                <a:gd name="T9" fmla="*/ 349 h 696"/>
                <a:gd name="T10" fmla="*/ 222 w 594"/>
                <a:gd name="T11" fmla="*/ 0 h 696"/>
                <a:gd name="T12" fmla="*/ 212 w 594"/>
                <a:gd name="T13" fmla="*/ 570 h 696"/>
                <a:gd name="T14" fmla="*/ 150 w 594"/>
                <a:gd name="T15" fmla="*/ 570 h 696"/>
                <a:gd name="T16" fmla="*/ 150 w 594"/>
                <a:gd name="T17" fmla="*/ 128 h 696"/>
                <a:gd name="T18" fmla="*/ 212 w 594"/>
                <a:gd name="T19" fmla="*/ 128 h 696"/>
                <a:gd name="T20" fmla="*/ 442 w 594"/>
                <a:gd name="T21" fmla="*/ 349 h 696"/>
                <a:gd name="T22" fmla="*/ 212 w 594"/>
                <a:gd name="T23" fmla="*/ 570 h 6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94" h="696">
                  <a:moveTo>
                    <a:pt x="222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696"/>
                    <a:pt x="0" y="696"/>
                    <a:pt x="0" y="696"/>
                  </a:cubicBezTo>
                  <a:cubicBezTo>
                    <a:pt x="222" y="696"/>
                    <a:pt x="222" y="696"/>
                    <a:pt x="222" y="696"/>
                  </a:cubicBezTo>
                  <a:cubicBezTo>
                    <a:pt x="407" y="696"/>
                    <a:pt x="594" y="590"/>
                    <a:pt x="594" y="349"/>
                  </a:cubicBezTo>
                  <a:cubicBezTo>
                    <a:pt x="594" y="108"/>
                    <a:pt x="407" y="0"/>
                    <a:pt x="222" y="0"/>
                  </a:cubicBezTo>
                  <a:close/>
                  <a:moveTo>
                    <a:pt x="212" y="570"/>
                  </a:moveTo>
                  <a:cubicBezTo>
                    <a:pt x="150" y="570"/>
                    <a:pt x="150" y="570"/>
                    <a:pt x="150" y="570"/>
                  </a:cubicBezTo>
                  <a:cubicBezTo>
                    <a:pt x="150" y="128"/>
                    <a:pt x="150" y="128"/>
                    <a:pt x="150" y="128"/>
                  </a:cubicBezTo>
                  <a:cubicBezTo>
                    <a:pt x="212" y="128"/>
                    <a:pt x="212" y="128"/>
                    <a:pt x="212" y="128"/>
                  </a:cubicBezTo>
                  <a:cubicBezTo>
                    <a:pt x="381" y="128"/>
                    <a:pt x="442" y="238"/>
                    <a:pt x="442" y="349"/>
                  </a:cubicBezTo>
                  <a:cubicBezTo>
                    <a:pt x="442" y="459"/>
                    <a:pt x="381" y="570"/>
                    <a:pt x="212" y="570"/>
                  </a:cubicBezTo>
                  <a:close/>
                </a:path>
              </a:pathLst>
            </a:custGeom>
            <a:solidFill>
              <a:srgbClr val="3742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7" name="Rectangle 19">
              <a:extLst>
                <a:ext uri="{FF2B5EF4-FFF2-40B4-BE49-F238E27FC236}">
                  <a16:creationId xmlns:a16="http://schemas.microsoft.com/office/drawing/2014/main" id="{013B09E9-EBAC-4F12-84E0-286649E168A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49" y="2761"/>
              <a:ext cx="53" cy="405"/>
            </a:xfrm>
            <a:prstGeom prst="rect">
              <a:avLst/>
            </a:prstGeom>
            <a:solidFill>
              <a:srgbClr val="3742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8" name="Freeform 20">
              <a:extLst>
                <a:ext uri="{FF2B5EF4-FFF2-40B4-BE49-F238E27FC236}">
                  <a16:creationId xmlns:a16="http://schemas.microsoft.com/office/drawing/2014/main" id="{C4C811EA-8214-4F21-AFB0-17D962787FD4}"/>
                </a:ext>
              </a:extLst>
            </p:cNvPr>
            <p:cNvSpPr>
              <a:spLocks/>
            </p:cNvSpPr>
            <p:nvPr/>
          </p:nvSpPr>
          <p:spPr bwMode="auto">
            <a:xfrm>
              <a:off x="4160" y="2760"/>
              <a:ext cx="304" cy="406"/>
            </a:xfrm>
            <a:custGeom>
              <a:avLst/>
              <a:gdLst>
                <a:gd name="T0" fmla="*/ 248 w 304"/>
                <a:gd name="T1" fmla="*/ 174 h 406"/>
                <a:gd name="T2" fmla="*/ 56 w 304"/>
                <a:gd name="T3" fmla="*/ 174 h 406"/>
                <a:gd name="T4" fmla="*/ 56 w 304"/>
                <a:gd name="T5" fmla="*/ 0 h 406"/>
                <a:gd name="T6" fmla="*/ 0 w 304"/>
                <a:gd name="T7" fmla="*/ 0 h 406"/>
                <a:gd name="T8" fmla="*/ 0 w 304"/>
                <a:gd name="T9" fmla="*/ 406 h 406"/>
                <a:gd name="T10" fmla="*/ 56 w 304"/>
                <a:gd name="T11" fmla="*/ 406 h 406"/>
                <a:gd name="T12" fmla="*/ 56 w 304"/>
                <a:gd name="T13" fmla="*/ 223 h 406"/>
                <a:gd name="T14" fmla="*/ 248 w 304"/>
                <a:gd name="T15" fmla="*/ 223 h 406"/>
                <a:gd name="T16" fmla="*/ 248 w 304"/>
                <a:gd name="T17" fmla="*/ 406 h 406"/>
                <a:gd name="T18" fmla="*/ 304 w 304"/>
                <a:gd name="T19" fmla="*/ 406 h 406"/>
                <a:gd name="T20" fmla="*/ 304 w 304"/>
                <a:gd name="T21" fmla="*/ 0 h 406"/>
                <a:gd name="T22" fmla="*/ 248 w 304"/>
                <a:gd name="T23" fmla="*/ 0 h 406"/>
                <a:gd name="T24" fmla="*/ 248 w 304"/>
                <a:gd name="T25" fmla="*/ 174 h 4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04" h="406">
                  <a:moveTo>
                    <a:pt x="248" y="174"/>
                  </a:moveTo>
                  <a:lnTo>
                    <a:pt x="56" y="174"/>
                  </a:lnTo>
                  <a:lnTo>
                    <a:pt x="56" y="0"/>
                  </a:lnTo>
                  <a:lnTo>
                    <a:pt x="0" y="0"/>
                  </a:lnTo>
                  <a:lnTo>
                    <a:pt x="0" y="406"/>
                  </a:lnTo>
                  <a:lnTo>
                    <a:pt x="56" y="406"/>
                  </a:lnTo>
                  <a:lnTo>
                    <a:pt x="56" y="223"/>
                  </a:lnTo>
                  <a:lnTo>
                    <a:pt x="248" y="223"/>
                  </a:lnTo>
                  <a:lnTo>
                    <a:pt x="248" y="406"/>
                  </a:lnTo>
                  <a:lnTo>
                    <a:pt x="304" y="406"/>
                  </a:lnTo>
                  <a:lnTo>
                    <a:pt x="304" y="0"/>
                  </a:lnTo>
                  <a:lnTo>
                    <a:pt x="248" y="0"/>
                  </a:lnTo>
                  <a:lnTo>
                    <a:pt x="248" y="174"/>
                  </a:lnTo>
                  <a:close/>
                </a:path>
              </a:pathLst>
            </a:custGeom>
            <a:solidFill>
              <a:srgbClr val="3742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9" name="Freeform 21">
              <a:extLst>
                <a:ext uri="{FF2B5EF4-FFF2-40B4-BE49-F238E27FC236}">
                  <a16:creationId xmlns:a16="http://schemas.microsoft.com/office/drawing/2014/main" id="{A7EF58DF-F2F7-4DB6-9A32-D7AD7F5C274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516" y="2875"/>
              <a:ext cx="239" cy="299"/>
            </a:xfrm>
            <a:custGeom>
              <a:avLst/>
              <a:gdLst>
                <a:gd name="T0" fmla="*/ 195 w 199"/>
                <a:gd name="T1" fmla="*/ 183 h 249"/>
                <a:gd name="T2" fmla="*/ 197 w 199"/>
                <a:gd name="T3" fmla="*/ 71 h 249"/>
                <a:gd name="T4" fmla="*/ 189 w 199"/>
                <a:gd name="T5" fmla="*/ 35 h 249"/>
                <a:gd name="T6" fmla="*/ 106 w 199"/>
                <a:gd name="T7" fmla="*/ 0 h 249"/>
                <a:gd name="T8" fmla="*/ 31 w 199"/>
                <a:gd name="T9" fmla="*/ 26 h 249"/>
                <a:gd name="T10" fmla="*/ 14 w 199"/>
                <a:gd name="T11" fmla="*/ 70 h 249"/>
                <a:gd name="T12" fmla="*/ 58 w 199"/>
                <a:gd name="T13" fmla="*/ 70 h 249"/>
                <a:gd name="T14" fmla="*/ 105 w 199"/>
                <a:gd name="T15" fmla="*/ 30 h 249"/>
                <a:gd name="T16" fmla="*/ 146 w 199"/>
                <a:gd name="T17" fmla="*/ 46 h 249"/>
                <a:gd name="T18" fmla="*/ 155 w 199"/>
                <a:gd name="T19" fmla="*/ 98 h 249"/>
                <a:gd name="T20" fmla="*/ 123 w 199"/>
                <a:gd name="T21" fmla="*/ 96 h 249"/>
                <a:gd name="T22" fmla="*/ 41 w 199"/>
                <a:gd name="T23" fmla="*/ 112 h 249"/>
                <a:gd name="T24" fmla="*/ 0 w 199"/>
                <a:gd name="T25" fmla="*/ 180 h 249"/>
                <a:gd name="T26" fmla="*/ 83 w 199"/>
                <a:gd name="T27" fmla="*/ 249 h 249"/>
                <a:gd name="T28" fmla="*/ 156 w 199"/>
                <a:gd name="T29" fmla="*/ 207 h 249"/>
                <a:gd name="T30" fmla="*/ 160 w 199"/>
                <a:gd name="T31" fmla="*/ 242 h 249"/>
                <a:gd name="T32" fmla="*/ 199 w 199"/>
                <a:gd name="T33" fmla="*/ 242 h 249"/>
                <a:gd name="T34" fmla="*/ 195 w 199"/>
                <a:gd name="T35" fmla="*/ 183 h 249"/>
                <a:gd name="T36" fmla="*/ 143 w 199"/>
                <a:gd name="T37" fmla="*/ 190 h 249"/>
                <a:gd name="T38" fmla="*/ 93 w 199"/>
                <a:gd name="T39" fmla="*/ 215 h 249"/>
                <a:gd name="T40" fmla="*/ 44 w 199"/>
                <a:gd name="T41" fmla="*/ 174 h 249"/>
                <a:gd name="T42" fmla="*/ 129 w 199"/>
                <a:gd name="T43" fmla="*/ 127 h 249"/>
                <a:gd name="T44" fmla="*/ 154 w 199"/>
                <a:gd name="T45" fmla="*/ 128 h 249"/>
                <a:gd name="T46" fmla="*/ 143 w 199"/>
                <a:gd name="T47" fmla="*/ 190 h 2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99" h="249">
                  <a:moveTo>
                    <a:pt x="195" y="183"/>
                  </a:moveTo>
                  <a:cubicBezTo>
                    <a:pt x="197" y="71"/>
                    <a:pt x="197" y="71"/>
                    <a:pt x="197" y="71"/>
                  </a:cubicBezTo>
                  <a:cubicBezTo>
                    <a:pt x="197" y="60"/>
                    <a:pt x="197" y="49"/>
                    <a:pt x="189" y="35"/>
                  </a:cubicBezTo>
                  <a:cubicBezTo>
                    <a:pt x="177" y="11"/>
                    <a:pt x="140" y="0"/>
                    <a:pt x="106" y="0"/>
                  </a:cubicBezTo>
                  <a:cubicBezTo>
                    <a:pt x="81" y="0"/>
                    <a:pt x="48" y="6"/>
                    <a:pt x="31" y="26"/>
                  </a:cubicBezTo>
                  <a:cubicBezTo>
                    <a:pt x="17" y="41"/>
                    <a:pt x="16" y="58"/>
                    <a:pt x="14" y="70"/>
                  </a:cubicBezTo>
                  <a:cubicBezTo>
                    <a:pt x="58" y="70"/>
                    <a:pt x="58" y="70"/>
                    <a:pt x="58" y="70"/>
                  </a:cubicBezTo>
                  <a:cubicBezTo>
                    <a:pt x="59" y="61"/>
                    <a:pt x="61" y="30"/>
                    <a:pt x="105" y="30"/>
                  </a:cubicBezTo>
                  <a:cubicBezTo>
                    <a:pt x="118" y="30"/>
                    <a:pt x="137" y="34"/>
                    <a:pt x="146" y="46"/>
                  </a:cubicBezTo>
                  <a:cubicBezTo>
                    <a:pt x="155" y="56"/>
                    <a:pt x="155" y="69"/>
                    <a:pt x="155" y="98"/>
                  </a:cubicBezTo>
                  <a:cubicBezTo>
                    <a:pt x="141" y="97"/>
                    <a:pt x="134" y="96"/>
                    <a:pt x="123" y="96"/>
                  </a:cubicBezTo>
                  <a:cubicBezTo>
                    <a:pt x="104" y="96"/>
                    <a:pt x="67" y="98"/>
                    <a:pt x="41" y="112"/>
                  </a:cubicBezTo>
                  <a:cubicBezTo>
                    <a:pt x="7" y="132"/>
                    <a:pt x="0" y="162"/>
                    <a:pt x="0" y="180"/>
                  </a:cubicBezTo>
                  <a:cubicBezTo>
                    <a:pt x="0" y="219"/>
                    <a:pt x="29" y="249"/>
                    <a:pt x="83" y="249"/>
                  </a:cubicBezTo>
                  <a:cubicBezTo>
                    <a:pt x="103" y="249"/>
                    <a:pt x="134" y="246"/>
                    <a:pt x="156" y="207"/>
                  </a:cubicBezTo>
                  <a:cubicBezTo>
                    <a:pt x="156" y="219"/>
                    <a:pt x="157" y="230"/>
                    <a:pt x="160" y="242"/>
                  </a:cubicBezTo>
                  <a:cubicBezTo>
                    <a:pt x="199" y="242"/>
                    <a:pt x="199" y="242"/>
                    <a:pt x="199" y="242"/>
                  </a:cubicBezTo>
                  <a:cubicBezTo>
                    <a:pt x="196" y="218"/>
                    <a:pt x="195" y="187"/>
                    <a:pt x="195" y="183"/>
                  </a:cubicBezTo>
                  <a:close/>
                  <a:moveTo>
                    <a:pt x="143" y="190"/>
                  </a:moveTo>
                  <a:cubicBezTo>
                    <a:pt x="132" y="206"/>
                    <a:pt x="116" y="215"/>
                    <a:pt x="93" y="215"/>
                  </a:cubicBezTo>
                  <a:cubicBezTo>
                    <a:pt x="54" y="215"/>
                    <a:pt x="44" y="189"/>
                    <a:pt x="44" y="174"/>
                  </a:cubicBezTo>
                  <a:cubicBezTo>
                    <a:pt x="44" y="127"/>
                    <a:pt x="111" y="127"/>
                    <a:pt x="129" y="127"/>
                  </a:cubicBezTo>
                  <a:cubicBezTo>
                    <a:pt x="140" y="127"/>
                    <a:pt x="146" y="127"/>
                    <a:pt x="154" y="128"/>
                  </a:cubicBezTo>
                  <a:cubicBezTo>
                    <a:pt x="153" y="161"/>
                    <a:pt x="153" y="174"/>
                    <a:pt x="143" y="190"/>
                  </a:cubicBezTo>
                  <a:close/>
                </a:path>
              </a:pathLst>
            </a:custGeom>
            <a:solidFill>
              <a:srgbClr val="3742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394897443"/>
      </p:ext>
    </p:extLst>
  </p:cSld>
  <p:clrMapOvr>
    <a:masterClrMapping/>
  </p:clrMapOvr>
  <p:transition>
    <p:fade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ection Header Blank Teal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7825" y="1228725"/>
            <a:ext cx="4590000" cy="2151675"/>
          </a:xfrm>
        </p:spPr>
        <p:txBody>
          <a:bodyPr anchor="b"/>
          <a:lstStyle>
            <a:lvl1pPr>
              <a:defRPr sz="575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77825" y="3465000"/>
            <a:ext cx="3608388" cy="1500187"/>
          </a:xfrm>
        </p:spPr>
        <p:txBody>
          <a:bodyPr/>
          <a:lstStyle>
            <a:lvl1pPr marL="0" indent="0">
              <a:buNone/>
              <a:defRPr sz="1600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ACA5D602-19E5-4AD7-A798-9ABA97C87BC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78619" y="6480175"/>
            <a:ext cx="4114844" cy="214158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>
              <a:defRPr sz="700" cap="all" baseline="0">
                <a:solidFill>
                  <a:schemeClr val="bg2"/>
                </a:solidFill>
              </a:defRPr>
            </a:lvl1pPr>
          </a:lstStyle>
          <a:p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6AA2A05-C8DE-4BB6-A2EE-0A5AA8C5DC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C23DA65-402A-4130-BFAD-85ADF5B74F0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9CC380D-5F44-41E8-971E-CDD19ED6F8E3}" type="slidenum">
              <a:rPr lang="en-GB" smtClean="0"/>
              <a:pPr/>
              <a:t>‹Nº›</a:t>
            </a:fld>
            <a:endParaRPr lang="en-GB"/>
          </a:p>
        </p:txBody>
      </p:sp>
      <p:grpSp>
        <p:nvGrpSpPr>
          <p:cNvPr id="13" name="Group 4">
            <a:extLst>
              <a:ext uri="{FF2B5EF4-FFF2-40B4-BE49-F238E27FC236}">
                <a16:creationId xmlns:a16="http://schemas.microsoft.com/office/drawing/2014/main" id="{552C733D-73C6-4627-A342-24B76595F5C2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10296048" y="6238239"/>
            <a:ext cx="1269026" cy="446803"/>
            <a:chOff x="0" y="1146"/>
            <a:chExt cx="5760" cy="2028"/>
          </a:xfrm>
          <a:solidFill>
            <a:schemeClr val="bg1"/>
          </a:solidFill>
        </p:grpSpPr>
        <p:sp>
          <p:nvSpPr>
            <p:cNvPr id="14" name="Freeform 5">
              <a:extLst>
                <a:ext uri="{FF2B5EF4-FFF2-40B4-BE49-F238E27FC236}">
                  <a16:creationId xmlns:a16="http://schemas.microsoft.com/office/drawing/2014/main" id="{FDAEDDA5-7C1F-4623-9E63-6681B9E39B9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0" y="1146"/>
              <a:ext cx="1673" cy="1673"/>
            </a:xfrm>
            <a:custGeom>
              <a:avLst/>
              <a:gdLst>
                <a:gd name="T0" fmla="*/ 349 w 1394"/>
                <a:gd name="T1" fmla="*/ 348 h 1394"/>
                <a:gd name="T2" fmla="*/ 697 w 1394"/>
                <a:gd name="T3" fmla="*/ 0 h 1394"/>
                <a:gd name="T4" fmla="*/ 1045 w 1394"/>
                <a:gd name="T5" fmla="*/ 348 h 1394"/>
                <a:gd name="T6" fmla="*/ 349 w 1394"/>
                <a:gd name="T7" fmla="*/ 348 h 1394"/>
                <a:gd name="T8" fmla="*/ 349 w 1394"/>
                <a:gd name="T9" fmla="*/ 1045 h 1394"/>
                <a:gd name="T10" fmla="*/ 697 w 1394"/>
                <a:gd name="T11" fmla="*/ 1394 h 1394"/>
                <a:gd name="T12" fmla="*/ 1045 w 1394"/>
                <a:gd name="T13" fmla="*/ 1045 h 1394"/>
                <a:gd name="T14" fmla="*/ 349 w 1394"/>
                <a:gd name="T15" fmla="*/ 1045 h 1394"/>
                <a:gd name="T16" fmla="*/ 664 w 1394"/>
                <a:gd name="T17" fmla="*/ 695 h 1394"/>
                <a:gd name="T18" fmla="*/ 349 w 1394"/>
                <a:gd name="T19" fmla="*/ 348 h 1394"/>
                <a:gd name="T20" fmla="*/ 0 w 1394"/>
                <a:gd name="T21" fmla="*/ 697 h 1394"/>
                <a:gd name="T22" fmla="*/ 349 w 1394"/>
                <a:gd name="T23" fmla="*/ 1045 h 1394"/>
                <a:gd name="T24" fmla="*/ 664 w 1394"/>
                <a:gd name="T25" fmla="*/ 698 h 1394"/>
                <a:gd name="T26" fmla="*/ 664 w 1394"/>
                <a:gd name="T27" fmla="*/ 695 h 1394"/>
                <a:gd name="T28" fmla="*/ 730 w 1394"/>
                <a:gd name="T29" fmla="*/ 698 h 1394"/>
                <a:gd name="T30" fmla="*/ 1045 w 1394"/>
                <a:gd name="T31" fmla="*/ 1045 h 1394"/>
                <a:gd name="T32" fmla="*/ 1394 w 1394"/>
                <a:gd name="T33" fmla="*/ 697 h 1394"/>
                <a:gd name="T34" fmla="*/ 1045 w 1394"/>
                <a:gd name="T35" fmla="*/ 348 h 1394"/>
                <a:gd name="T36" fmla="*/ 730 w 1394"/>
                <a:gd name="T37" fmla="*/ 695 h 1394"/>
                <a:gd name="T38" fmla="*/ 730 w 1394"/>
                <a:gd name="T39" fmla="*/ 698 h 13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394" h="1394">
                  <a:moveTo>
                    <a:pt x="349" y="348"/>
                  </a:moveTo>
                  <a:cubicBezTo>
                    <a:pt x="349" y="156"/>
                    <a:pt x="505" y="0"/>
                    <a:pt x="697" y="0"/>
                  </a:cubicBezTo>
                  <a:cubicBezTo>
                    <a:pt x="889" y="0"/>
                    <a:pt x="1045" y="156"/>
                    <a:pt x="1045" y="348"/>
                  </a:cubicBezTo>
                  <a:cubicBezTo>
                    <a:pt x="349" y="348"/>
                    <a:pt x="349" y="348"/>
                    <a:pt x="349" y="348"/>
                  </a:cubicBezTo>
                  <a:moveTo>
                    <a:pt x="349" y="1045"/>
                  </a:moveTo>
                  <a:cubicBezTo>
                    <a:pt x="349" y="1238"/>
                    <a:pt x="505" y="1394"/>
                    <a:pt x="697" y="1394"/>
                  </a:cubicBezTo>
                  <a:cubicBezTo>
                    <a:pt x="889" y="1394"/>
                    <a:pt x="1045" y="1238"/>
                    <a:pt x="1045" y="1045"/>
                  </a:cubicBezTo>
                  <a:lnTo>
                    <a:pt x="349" y="1045"/>
                  </a:lnTo>
                  <a:close/>
                  <a:moveTo>
                    <a:pt x="664" y="695"/>
                  </a:moveTo>
                  <a:cubicBezTo>
                    <a:pt x="487" y="679"/>
                    <a:pt x="349" y="530"/>
                    <a:pt x="349" y="348"/>
                  </a:cubicBezTo>
                  <a:cubicBezTo>
                    <a:pt x="156" y="348"/>
                    <a:pt x="0" y="504"/>
                    <a:pt x="0" y="697"/>
                  </a:cubicBezTo>
                  <a:cubicBezTo>
                    <a:pt x="0" y="889"/>
                    <a:pt x="156" y="1045"/>
                    <a:pt x="349" y="1045"/>
                  </a:cubicBezTo>
                  <a:cubicBezTo>
                    <a:pt x="349" y="864"/>
                    <a:pt x="487" y="715"/>
                    <a:pt x="664" y="698"/>
                  </a:cubicBezTo>
                  <a:lnTo>
                    <a:pt x="664" y="695"/>
                  </a:lnTo>
                  <a:close/>
                  <a:moveTo>
                    <a:pt x="730" y="698"/>
                  </a:moveTo>
                  <a:cubicBezTo>
                    <a:pt x="907" y="715"/>
                    <a:pt x="1045" y="864"/>
                    <a:pt x="1045" y="1045"/>
                  </a:cubicBezTo>
                  <a:cubicBezTo>
                    <a:pt x="1238" y="1045"/>
                    <a:pt x="1394" y="889"/>
                    <a:pt x="1394" y="697"/>
                  </a:cubicBezTo>
                  <a:cubicBezTo>
                    <a:pt x="1394" y="504"/>
                    <a:pt x="1238" y="348"/>
                    <a:pt x="1045" y="348"/>
                  </a:cubicBezTo>
                  <a:cubicBezTo>
                    <a:pt x="1045" y="530"/>
                    <a:pt x="907" y="679"/>
                    <a:pt x="730" y="695"/>
                  </a:cubicBezTo>
                  <a:lnTo>
                    <a:pt x="730" y="6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5" name="Rectangle 6">
              <a:extLst>
                <a:ext uri="{FF2B5EF4-FFF2-40B4-BE49-F238E27FC236}">
                  <a16:creationId xmlns:a16="http://schemas.microsoft.com/office/drawing/2014/main" id="{4BD4F734-1443-4667-8154-D660821132E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46" y="2761"/>
              <a:ext cx="63" cy="59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6" name="Freeform 7">
              <a:extLst>
                <a:ext uri="{FF2B5EF4-FFF2-40B4-BE49-F238E27FC236}">
                  <a16:creationId xmlns:a16="http://schemas.microsoft.com/office/drawing/2014/main" id="{C633A958-5E0A-48AF-A93C-E3C7F4F8C4CE}"/>
                </a:ext>
              </a:extLst>
            </p:cNvPr>
            <p:cNvSpPr>
              <a:spLocks/>
            </p:cNvSpPr>
            <p:nvPr/>
          </p:nvSpPr>
          <p:spPr bwMode="auto">
            <a:xfrm>
              <a:off x="2091" y="1565"/>
              <a:ext cx="875" cy="843"/>
            </a:xfrm>
            <a:custGeom>
              <a:avLst/>
              <a:gdLst>
                <a:gd name="T0" fmla="*/ 437 w 875"/>
                <a:gd name="T1" fmla="*/ 427 h 843"/>
                <a:gd name="T2" fmla="*/ 267 w 875"/>
                <a:gd name="T3" fmla="*/ 0 h 843"/>
                <a:gd name="T4" fmla="*/ 0 w 875"/>
                <a:gd name="T5" fmla="*/ 0 h 843"/>
                <a:gd name="T6" fmla="*/ 0 w 875"/>
                <a:gd name="T7" fmla="*/ 834 h 843"/>
                <a:gd name="T8" fmla="*/ 179 w 875"/>
                <a:gd name="T9" fmla="*/ 834 h 843"/>
                <a:gd name="T10" fmla="*/ 179 w 875"/>
                <a:gd name="T11" fmla="*/ 242 h 843"/>
                <a:gd name="T12" fmla="*/ 437 w 875"/>
                <a:gd name="T13" fmla="*/ 843 h 843"/>
                <a:gd name="T14" fmla="*/ 437 w 875"/>
                <a:gd name="T15" fmla="*/ 843 h 843"/>
                <a:gd name="T16" fmla="*/ 695 w 875"/>
                <a:gd name="T17" fmla="*/ 242 h 843"/>
                <a:gd name="T18" fmla="*/ 695 w 875"/>
                <a:gd name="T19" fmla="*/ 834 h 843"/>
                <a:gd name="T20" fmla="*/ 875 w 875"/>
                <a:gd name="T21" fmla="*/ 834 h 843"/>
                <a:gd name="T22" fmla="*/ 875 w 875"/>
                <a:gd name="T23" fmla="*/ 0 h 843"/>
                <a:gd name="T24" fmla="*/ 609 w 875"/>
                <a:gd name="T25" fmla="*/ 0 h 843"/>
                <a:gd name="T26" fmla="*/ 437 w 875"/>
                <a:gd name="T27" fmla="*/ 427 h 8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875" h="843">
                  <a:moveTo>
                    <a:pt x="437" y="427"/>
                  </a:moveTo>
                  <a:lnTo>
                    <a:pt x="267" y="0"/>
                  </a:lnTo>
                  <a:lnTo>
                    <a:pt x="0" y="0"/>
                  </a:lnTo>
                  <a:lnTo>
                    <a:pt x="0" y="834"/>
                  </a:lnTo>
                  <a:lnTo>
                    <a:pt x="179" y="834"/>
                  </a:lnTo>
                  <a:lnTo>
                    <a:pt x="179" y="242"/>
                  </a:lnTo>
                  <a:lnTo>
                    <a:pt x="437" y="843"/>
                  </a:lnTo>
                  <a:lnTo>
                    <a:pt x="437" y="843"/>
                  </a:lnTo>
                  <a:lnTo>
                    <a:pt x="695" y="242"/>
                  </a:lnTo>
                  <a:lnTo>
                    <a:pt x="695" y="834"/>
                  </a:lnTo>
                  <a:lnTo>
                    <a:pt x="875" y="834"/>
                  </a:lnTo>
                  <a:lnTo>
                    <a:pt x="875" y="0"/>
                  </a:lnTo>
                  <a:lnTo>
                    <a:pt x="609" y="0"/>
                  </a:lnTo>
                  <a:lnTo>
                    <a:pt x="437" y="42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7" name="Freeform 8">
              <a:extLst>
                <a:ext uri="{FF2B5EF4-FFF2-40B4-BE49-F238E27FC236}">
                  <a16:creationId xmlns:a16="http://schemas.microsoft.com/office/drawing/2014/main" id="{D74E8210-0CC1-49AA-9195-E8160CE02631}"/>
                </a:ext>
              </a:extLst>
            </p:cNvPr>
            <p:cNvSpPr>
              <a:spLocks/>
            </p:cNvSpPr>
            <p:nvPr/>
          </p:nvSpPr>
          <p:spPr bwMode="auto">
            <a:xfrm>
              <a:off x="3005" y="2876"/>
              <a:ext cx="432" cy="290"/>
            </a:xfrm>
            <a:custGeom>
              <a:avLst/>
              <a:gdLst>
                <a:gd name="T0" fmla="*/ 274 w 360"/>
                <a:gd name="T1" fmla="*/ 0 h 241"/>
                <a:gd name="T2" fmla="*/ 195 w 360"/>
                <a:gd name="T3" fmla="*/ 44 h 241"/>
                <a:gd name="T4" fmla="*/ 118 w 360"/>
                <a:gd name="T5" fmla="*/ 0 h 241"/>
                <a:gd name="T6" fmla="*/ 44 w 360"/>
                <a:gd name="T7" fmla="*/ 40 h 241"/>
                <a:gd name="T8" fmla="*/ 44 w 360"/>
                <a:gd name="T9" fmla="*/ 6 h 241"/>
                <a:gd name="T10" fmla="*/ 0 w 360"/>
                <a:gd name="T11" fmla="*/ 6 h 241"/>
                <a:gd name="T12" fmla="*/ 1 w 360"/>
                <a:gd name="T13" fmla="*/ 38 h 241"/>
                <a:gd name="T14" fmla="*/ 1 w 360"/>
                <a:gd name="T15" fmla="*/ 241 h 241"/>
                <a:gd name="T16" fmla="*/ 45 w 360"/>
                <a:gd name="T17" fmla="*/ 241 h 241"/>
                <a:gd name="T18" fmla="*/ 45 w 360"/>
                <a:gd name="T19" fmla="*/ 108 h 241"/>
                <a:gd name="T20" fmla="*/ 55 w 360"/>
                <a:gd name="T21" fmla="*/ 60 h 241"/>
                <a:gd name="T22" fmla="*/ 106 w 360"/>
                <a:gd name="T23" fmla="*/ 35 h 241"/>
                <a:gd name="T24" fmla="*/ 158 w 360"/>
                <a:gd name="T25" fmla="*/ 86 h 241"/>
                <a:gd name="T26" fmla="*/ 158 w 360"/>
                <a:gd name="T27" fmla="*/ 241 h 241"/>
                <a:gd name="T28" fmla="*/ 202 w 360"/>
                <a:gd name="T29" fmla="*/ 241 h 241"/>
                <a:gd name="T30" fmla="*/ 202 w 360"/>
                <a:gd name="T31" fmla="*/ 110 h 241"/>
                <a:gd name="T32" fmla="*/ 212 w 360"/>
                <a:gd name="T33" fmla="*/ 59 h 241"/>
                <a:gd name="T34" fmla="*/ 262 w 360"/>
                <a:gd name="T35" fmla="*/ 35 h 241"/>
                <a:gd name="T36" fmla="*/ 307 w 360"/>
                <a:gd name="T37" fmla="*/ 55 h 241"/>
                <a:gd name="T38" fmla="*/ 315 w 360"/>
                <a:gd name="T39" fmla="*/ 91 h 241"/>
                <a:gd name="T40" fmla="*/ 315 w 360"/>
                <a:gd name="T41" fmla="*/ 241 h 241"/>
                <a:gd name="T42" fmla="*/ 360 w 360"/>
                <a:gd name="T43" fmla="*/ 241 h 241"/>
                <a:gd name="T44" fmla="*/ 360 w 360"/>
                <a:gd name="T45" fmla="*/ 84 h 241"/>
                <a:gd name="T46" fmla="*/ 274 w 360"/>
                <a:gd name="T47" fmla="*/ 0 h 2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360" h="241">
                  <a:moveTo>
                    <a:pt x="274" y="0"/>
                  </a:moveTo>
                  <a:cubicBezTo>
                    <a:pt x="222" y="0"/>
                    <a:pt x="203" y="31"/>
                    <a:pt x="195" y="44"/>
                  </a:cubicBezTo>
                  <a:cubicBezTo>
                    <a:pt x="186" y="27"/>
                    <a:pt x="170" y="0"/>
                    <a:pt x="118" y="0"/>
                  </a:cubicBezTo>
                  <a:cubicBezTo>
                    <a:pt x="98" y="0"/>
                    <a:pt x="66" y="4"/>
                    <a:pt x="44" y="40"/>
                  </a:cubicBezTo>
                  <a:cubicBezTo>
                    <a:pt x="44" y="6"/>
                    <a:pt x="44" y="6"/>
                    <a:pt x="44" y="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1" y="38"/>
                    <a:pt x="1" y="38"/>
                    <a:pt x="1" y="38"/>
                  </a:cubicBezTo>
                  <a:cubicBezTo>
                    <a:pt x="1" y="241"/>
                    <a:pt x="1" y="241"/>
                    <a:pt x="1" y="241"/>
                  </a:cubicBezTo>
                  <a:cubicBezTo>
                    <a:pt x="45" y="241"/>
                    <a:pt x="45" y="241"/>
                    <a:pt x="45" y="241"/>
                  </a:cubicBezTo>
                  <a:cubicBezTo>
                    <a:pt x="45" y="108"/>
                    <a:pt x="45" y="108"/>
                    <a:pt x="45" y="108"/>
                  </a:cubicBezTo>
                  <a:cubicBezTo>
                    <a:pt x="45" y="93"/>
                    <a:pt x="45" y="74"/>
                    <a:pt x="55" y="60"/>
                  </a:cubicBezTo>
                  <a:cubicBezTo>
                    <a:pt x="60" y="53"/>
                    <a:pt x="76" y="35"/>
                    <a:pt x="106" y="35"/>
                  </a:cubicBezTo>
                  <a:cubicBezTo>
                    <a:pt x="141" y="35"/>
                    <a:pt x="158" y="57"/>
                    <a:pt x="158" y="86"/>
                  </a:cubicBezTo>
                  <a:cubicBezTo>
                    <a:pt x="158" y="241"/>
                    <a:pt x="158" y="241"/>
                    <a:pt x="158" y="241"/>
                  </a:cubicBezTo>
                  <a:cubicBezTo>
                    <a:pt x="202" y="241"/>
                    <a:pt x="202" y="241"/>
                    <a:pt x="202" y="241"/>
                  </a:cubicBezTo>
                  <a:cubicBezTo>
                    <a:pt x="202" y="110"/>
                    <a:pt x="202" y="110"/>
                    <a:pt x="202" y="110"/>
                  </a:cubicBezTo>
                  <a:cubicBezTo>
                    <a:pt x="202" y="100"/>
                    <a:pt x="202" y="74"/>
                    <a:pt x="212" y="59"/>
                  </a:cubicBezTo>
                  <a:cubicBezTo>
                    <a:pt x="218" y="51"/>
                    <a:pt x="234" y="35"/>
                    <a:pt x="262" y="35"/>
                  </a:cubicBezTo>
                  <a:cubicBezTo>
                    <a:pt x="285" y="35"/>
                    <a:pt x="300" y="44"/>
                    <a:pt x="307" y="55"/>
                  </a:cubicBezTo>
                  <a:cubicBezTo>
                    <a:pt x="311" y="61"/>
                    <a:pt x="315" y="70"/>
                    <a:pt x="315" y="91"/>
                  </a:cubicBezTo>
                  <a:cubicBezTo>
                    <a:pt x="315" y="241"/>
                    <a:pt x="315" y="241"/>
                    <a:pt x="315" y="241"/>
                  </a:cubicBezTo>
                  <a:cubicBezTo>
                    <a:pt x="360" y="241"/>
                    <a:pt x="360" y="241"/>
                    <a:pt x="360" y="241"/>
                  </a:cubicBezTo>
                  <a:cubicBezTo>
                    <a:pt x="360" y="84"/>
                    <a:pt x="360" y="84"/>
                    <a:pt x="360" y="84"/>
                  </a:cubicBezTo>
                  <a:cubicBezTo>
                    <a:pt x="360" y="14"/>
                    <a:pt x="308" y="0"/>
                    <a:pt x="274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8" name="Freeform 9">
              <a:extLst>
                <a:ext uri="{FF2B5EF4-FFF2-40B4-BE49-F238E27FC236}">
                  <a16:creationId xmlns:a16="http://schemas.microsoft.com/office/drawing/2014/main" id="{49B7F824-9803-4617-BDFD-E41E8427CF7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059" y="2760"/>
              <a:ext cx="395" cy="406"/>
            </a:xfrm>
            <a:custGeom>
              <a:avLst/>
              <a:gdLst>
                <a:gd name="T0" fmla="*/ 230 w 395"/>
                <a:gd name="T1" fmla="*/ 0 h 406"/>
                <a:gd name="T2" fmla="*/ 170 w 395"/>
                <a:gd name="T3" fmla="*/ 0 h 406"/>
                <a:gd name="T4" fmla="*/ 0 w 395"/>
                <a:gd name="T5" fmla="*/ 406 h 406"/>
                <a:gd name="T6" fmla="*/ 57 w 395"/>
                <a:gd name="T7" fmla="*/ 406 h 406"/>
                <a:gd name="T8" fmla="*/ 102 w 395"/>
                <a:gd name="T9" fmla="*/ 300 h 406"/>
                <a:gd name="T10" fmla="*/ 289 w 395"/>
                <a:gd name="T11" fmla="*/ 300 h 406"/>
                <a:gd name="T12" fmla="*/ 333 w 395"/>
                <a:gd name="T13" fmla="*/ 406 h 406"/>
                <a:gd name="T14" fmla="*/ 395 w 395"/>
                <a:gd name="T15" fmla="*/ 406 h 406"/>
                <a:gd name="T16" fmla="*/ 230 w 395"/>
                <a:gd name="T17" fmla="*/ 0 h 406"/>
                <a:gd name="T18" fmla="*/ 120 w 395"/>
                <a:gd name="T19" fmla="*/ 254 h 406"/>
                <a:gd name="T20" fmla="*/ 198 w 395"/>
                <a:gd name="T21" fmla="*/ 56 h 406"/>
                <a:gd name="T22" fmla="*/ 272 w 395"/>
                <a:gd name="T23" fmla="*/ 254 h 406"/>
                <a:gd name="T24" fmla="*/ 120 w 395"/>
                <a:gd name="T25" fmla="*/ 254 h 4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95" h="406">
                  <a:moveTo>
                    <a:pt x="230" y="0"/>
                  </a:moveTo>
                  <a:lnTo>
                    <a:pt x="170" y="0"/>
                  </a:lnTo>
                  <a:lnTo>
                    <a:pt x="0" y="406"/>
                  </a:lnTo>
                  <a:lnTo>
                    <a:pt x="57" y="406"/>
                  </a:lnTo>
                  <a:lnTo>
                    <a:pt x="102" y="300"/>
                  </a:lnTo>
                  <a:lnTo>
                    <a:pt x="289" y="300"/>
                  </a:lnTo>
                  <a:lnTo>
                    <a:pt x="333" y="406"/>
                  </a:lnTo>
                  <a:lnTo>
                    <a:pt x="395" y="406"/>
                  </a:lnTo>
                  <a:lnTo>
                    <a:pt x="230" y="0"/>
                  </a:lnTo>
                  <a:close/>
                  <a:moveTo>
                    <a:pt x="120" y="254"/>
                  </a:moveTo>
                  <a:lnTo>
                    <a:pt x="198" y="56"/>
                  </a:lnTo>
                  <a:lnTo>
                    <a:pt x="272" y="254"/>
                  </a:lnTo>
                  <a:lnTo>
                    <a:pt x="120" y="25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9" name="Rectangle 10">
              <a:extLst>
                <a:ext uri="{FF2B5EF4-FFF2-40B4-BE49-F238E27FC236}">
                  <a16:creationId xmlns:a16="http://schemas.microsoft.com/office/drawing/2014/main" id="{450C5EC5-59D0-42A8-B6F5-832E1BECD00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52" y="2884"/>
              <a:ext cx="51" cy="282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0" name="Freeform 11">
              <a:extLst>
                <a:ext uri="{FF2B5EF4-FFF2-40B4-BE49-F238E27FC236}">
                  <a16:creationId xmlns:a16="http://schemas.microsoft.com/office/drawing/2014/main" id="{2E85E749-C5B3-4985-88CD-7E0E3EDE6AAF}"/>
                </a:ext>
              </a:extLst>
            </p:cNvPr>
            <p:cNvSpPr>
              <a:spLocks/>
            </p:cNvSpPr>
            <p:nvPr/>
          </p:nvSpPr>
          <p:spPr bwMode="auto">
            <a:xfrm>
              <a:off x="2509" y="2879"/>
              <a:ext cx="246" cy="287"/>
            </a:xfrm>
            <a:custGeom>
              <a:avLst/>
              <a:gdLst>
                <a:gd name="T0" fmla="*/ 120 w 205"/>
                <a:gd name="T1" fmla="*/ 0 h 239"/>
                <a:gd name="T2" fmla="*/ 45 w 205"/>
                <a:gd name="T3" fmla="*/ 42 h 239"/>
                <a:gd name="T4" fmla="*/ 44 w 205"/>
                <a:gd name="T5" fmla="*/ 4 h 239"/>
                <a:gd name="T6" fmla="*/ 0 w 205"/>
                <a:gd name="T7" fmla="*/ 4 h 239"/>
                <a:gd name="T8" fmla="*/ 1 w 205"/>
                <a:gd name="T9" fmla="*/ 31 h 239"/>
                <a:gd name="T10" fmla="*/ 1 w 205"/>
                <a:gd name="T11" fmla="*/ 239 h 239"/>
                <a:gd name="T12" fmla="*/ 45 w 205"/>
                <a:gd name="T13" fmla="*/ 239 h 239"/>
                <a:gd name="T14" fmla="*/ 45 w 205"/>
                <a:gd name="T15" fmla="*/ 104 h 239"/>
                <a:gd name="T16" fmla="*/ 106 w 205"/>
                <a:gd name="T17" fmla="*/ 34 h 239"/>
                <a:gd name="T18" fmla="*/ 148 w 205"/>
                <a:gd name="T19" fmla="*/ 50 h 239"/>
                <a:gd name="T20" fmla="*/ 161 w 205"/>
                <a:gd name="T21" fmla="*/ 90 h 239"/>
                <a:gd name="T22" fmla="*/ 161 w 205"/>
                <a:gd name="T23" fmla="*/ 239 h 239"/>
                <a:gd name="T24" fmla="*/ 205 w 205"/>
                <a:gd name="T25" fmla="*/ 239 h 239"/>
                <a:gd name="T26" fmla="*/ 205 w 205"/>
                <a:gd name="T27" fmla="*/ 80 h 239"/>
                <a:gd name="T28" fmla="*/ 120 w 205"/>
                <a:gd name="T29" fmla="*/ 0 h 2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05" h="239">
                  <a:moveTo>
                    <a:pt x="120" y="0"/>
                  </a:moveTo>
                  <a:cubicBezTo>
                    <a:pt x="67" y="0"/>
                    <a:pt x="50" y="33"/>
                    <a:pt x="45" y="42"/>
                  </a:cubicBezTo>
                  <a:cubicBezTo>
                    <a:pt x="44" y="4"/>
                    <a:pt x="44" y="4"/>
                    <a:pt x="44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1" y="31"/>
                    <a:pt x="1" y="31"/>
                    <a:pt x="1" y="31"/>
                  </a:cubicBezTo>
                  <a:cubicBezTo>
                    <a:pt x="1" y="239"/>
                    <a:pt x="1" y="239"/>
                    <a:pt x="1" y="239"/>
                  </a:cubicBezTo>
                  <a:cubicBezTo>
                    <a:pt x="45" y="239"/>
                    <a:pt x="45" y="239"/>
                    <a:pt x="45" y="239"/>
                  </a:cubicBezTo>
                  <a:cubicBezTo>
                    <a:pt x="45" y="104"/>
                    <a:pt x="45" y="104"/>
                    <a:pt x="45" y="104"/>
                  </a:cubicBezTo>
                  <a:cubicBezTo>
                    <a:pt x="45" y="57"/>
                    <a:pt x="74" y="34"/>
                    <a:pt x="106" y="34"/>
                  </a:cubicBezTo>
                  <a:cubicBezTo>
                    <a:pt x="121" y="34"/>
                    <a:pt x="137" y="39"/>
                    <a:pt x="148" y="50"/>
                  </a:cubicBezTo>
                  <a:cubicBezTo>
                    <a:pt x="159" y="60"/>
                    <a:pt x="161" y="74"/>
                    <a:pt x="161" y="90"/>
                  </a:cubicBezTo>
                  <a:cubicBezTo>
                    <a:pt x="161" y="239"/>
                    <a:pt x="161" y="239"/>
                    <a:pt x="161" y="239"/>
                  </a:cubicBezTo>
                  <a:cubicBezTo>
                    <a:pt x="205" y="239"/>
                    <a:pt x="205" y="239"/>
                    <a:pt x="205" y="239"/>
                  </a:cubicBezTo>
                  <a:cubicBezTo>
                    <a:pt x="205" y="80"/>
                    <a:pt x="205" y="80"/>
                    <a:pt x="205" y="80"/>
                  </a:cubicBezTo>
                  <a:cubicBezTo>
                    <a:pt x="205" y="8"/>
                    <a:pt x="141" y="0"/>
                    <a:pt x="12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" name="Freeform 12">
              <a:extLst>
                <a:ext uri="{FF2B5EF4-FFF2-40B4-BE49-F238E27FC236}">
                  <a16:creationId xmlns:a16="http://schemas.microsoft.com/office/drawing/2014/main" id="{F63D317D-1DF3-48D0-8302-4E0672773FB7}"/>
                </a:ext>
              </a:extLst>
            </p:cNvPr>
            <p:cNvSpPr>
              <a:spLocks/>
            </p:cNvSpPr>
            <p:nvPr/>
          </p:nvSpPr>
          <p:spPr bwMode="auto">
            <a:xfrm>
              <a:off x="3027" y="1550"/>
              <a:ext cx="644" cy="881"/>
            </a:xfrm>
            <a:custGeom>
              <a:avLst/>
              <a:gdLst>
                <a:gd name="T0" fmla="*/ 5 w 537"/>
                <a:gd name="T1" fmla="*/ 489 h 734"/>
                <a:gd name="T2" fmla="*/ 256 w 537"/>
                <a:gd name="T3" fmla="*/ 730 h 734"/>
                <a:gd name="T4" fmla="*/ 537 w 537"/>
                <a:gd name="T5" fmla="*/ 513 h 734"/>
                <a:gd name="T6" fmla="*/ 291 w 537"/>
                <a:gd name="T7" fmla="*/ 299 h 734"/>
                <a:gd name="T8" fmla="*/ 172 w 537"/>
                <a:gd name="T9" fmla="*/ 203 h 734"/>
                <a:gd name="T10" fmla="*/ 276 w 537"/>
                <a:gd name="T11" fmla="*/ 115 h 734"/>
                <a:gd name="T12" fmla="*/ 384 w 537"/>
                <a:gd name="T13" fmla="*/ 217 h 734"/>
                <a:gd name="T14" fmla="*/ 519 w 537"/>
                <a:gd name="T15" fmla="*/ 217 h 734"/>
                <a:gd name="T16" fmla="*/ 287 w 537"/>
                <a:gd name="T17" fmla="*/ 0 h 734"/>
                <a:gd name="T18" fmla="*/ 24 w 537"/>
                <a:gd name="T19" fmla="*/ 216 h 734"/>
                <a:gd name="T20" fmla="*/ 239 w 537"/>
                <a:gd name="T21" fmla="*/ 423 h 734"/>
                <a:gd name="T22" fmla="*/ 389 w 537"/>
                <a:gd name="T23" fmla="*/ 524 h 734"/>
                <a:gd name="T24" fmla="*/ 257 w 537"/>
                <a:gd name="T25" fmla="*/ 617 h 734"/>
                <a:gd name="T26" fmla="*/ 148 w 537"/>
                <a:gd name="T27" fmla="*/ 489 h 734"/>
                <a:gd name="T28" fmla="*/ 5 w 537"/>
                <a:gd name="T29" fmla="*/ 489 h 7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37" h="734">
                  <a:moveTo>
                    <a:pt x="5" y="489"/>
                  </a:moveTo>
                  <a:cubicBezTo>
                    <a:pt x="0" y="663"/>
                    <a:pt x="118" y="727"/>
                    <a:pt x="256" y="730"/>
                  </a:cubicBezTo>
                  <a:cubicBezTo>
                    <a:pt x="415" y="734"/>
                    <a:pt x="537" y="666"/>
                    <a:pt x="537" y="513"/>
                  </a:cubicBezTo>
                  <a:cubicBezTo>
                    <a:pt x="537" y="359"/>
                    <a:pt x="399" y="334"/>
                    <a:pt x="291" y="299"/>
                  </a:cubicBezTo>
                  <a:cubicBezTo>
                    <a:pt x="249" y="286"/>
                    <a:pt x="172" y="274"/>
                    <a:pt x="172" y="203"/>
                  </a:cubicBezTo>
                  <a:cubicBezTo>
                    <a:pt x="172" y="143"/>
                    <a:pt x="223" y="115"/>
                    <a:pt x="276" y="115"/>
                  </a:cubicBezTo>
                  <a:cubicBezTo>
                    <a:pt x="344" y="115"/>
                    <a:pt x="379" y="148"/>
                    <a:pt x="384" y="217"/>
                  </a:cubicBezTo>
                  <a:cubicBezTo>
                    <a:pt x="519" y="217"/>
                    <a:pt x="519" y="217"/>
                    <a:pt x="519" y="217"/>
                  </a:cubicBezTo>
                  <a:cubicBezTo>
                    <a:pt x="519" y="80"/>
                    <a:pt x="413" y="0"/>
                    <a:pt x="287" y="0"/>
                  </a:cubicBezTo>
                  <a:cubicBezTo>
                    <a:pt x="161" y="0"/>
                    <a:pt x="24" y="73"/>
                    <a:pt x="24" y="216"/>
                  </a:cubicBezTo>
                  <a:cubicBezTo>
                    <a:pt x="24" y="340"/>
                    <a:pt x="161" y="403"/>
                    <a:pt x="239" y="423"/>
                  </a:cubicBezTo>
                  <a:cubicBezTo>
                    <a:pt x="281" y="434"/>
                    <a:pt x="389" y="447"/>
                    <a:pt x="389" y="524"/>
                  </a:cubicBezTo>
                  <a:cubicBezTo>
                    <a:pt x="389" y="597"/>
                    <a:pt x="313" y="617"/>
                    <a:pt x="257" y="617"/>
                  </a:cubicBezTo>
                  <a:cubicBezTo>
                    <a:pt x="184" y="617"/>
                    <a:pt x="142" y="566"/>
                    <a:pt x="148" y="489"/>
                  </a:cubicBezTo>
                  <a:lnTo>
                    <a:pt x="5" y="48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2" name="Freeform 13">
              <a:extLst>
                <a:ext uri="{FF2B5EF4-FFF2-40B4-BE49-F238E27FC236}">
                  <a16:creationId xmlns:a16="http://schemas.microsoft.com/office/drawing/2014/main" id="{A62B20C1-C4B8-441D-9E7A-07593688375A}"/>
                </a:ext>
              </a:extLst>
            </p:cNvPr>
            <p:cNvSpPr>
              <a:spLocks/>
            </p:cNvSpPr>
            <p:nvPr/>
          </p:nvSpPr>
          <p:spPr bwMode="auto">
            <a:xfrm>
              <a:off x="5287" y="2807"/>
              <a:ext cx="166" cy="363"/>
            </a:xfrm>
            <a:custGeom>
              <a:avLst/>
              <a:gdLst>
                <a:gd name="T0" fmla="*/ 86 w 138"/>
                <a:gd name="T1" fmla="*/ 0 h 303"/>
                <a:gd name="T2" fmla="*/ 42 w 138"/>
                <a:gd name="T3" fmla="*/ 14 h 303"/>
                <a:gd name="T4" fmla="*/ 42 w 138"/>
                <a:gd name="T5" fmla="*/ 64 h 303"/>
                <a:gd name="T6" fmla="*/ 0 w 138"/>
                <a:gd name="T7" fmla="*/ 64 h 303"/>
                <a:gd name="T8" fmla="*/ 0 w 138"/>
                <a:gd name="T9" fmla="*/ 96 h 303"/>
                <a:gd name="T10" fmla="*/ 42 w 138"/>
                <a:gd name="T11" fmla="*/ 96 h 303"/>
                <a:gd name="T12" fmla="*/ 42 w 138"/>
                <a:gd name="T13" fmla="*/ 252 h 303"/>
                <a:gd name="T14" fmla="*/ 101 w 138"/>
                <a:gd name="T15" fmla="*/ 303 h 303"/>
                <a:gd name="T16" fmla="*/ 138 w 138"/>
                <a:gd name="T17" fmla="*/ 300 h 303"/>
                <a:gd name="T18" fmla="*/ 138 w 138"/>
                <a:gd name="T19" fmla="*/ 266 h 303"/>
                <a:gd name="T20" fmla="*/ 117 w 138"/>
                <a:gd name="T21" fmla="*/ 268 h 303"/>
                <a:gd name="T22" fmla="*/ 86 w 138"/>
                <a:gd name="T23" fmla="*/ 237 h 303"/>
                <a:gd name="T24" fmla="*/ 86 w 138"/>
                <a:gd name="T25" fmla="*/ 96 h 303"/>
                <a:gd name="T26" fmla="*/ 138 w 138"/>
                <a:gd name="T27" fmla="*/ 96 h 303"/>
                <a:gd name="T28" fmla="*/ 138 w 138"/>
                <a:gd name="T29" fmla="*/ 63 h 303"/>
                <a:gd name="T30" fmla="*/ 86 w 138"/>
                <a:gd name="T31" fmla="*/ 63 h 303"/>
                <a:gd name="T32" fmla="*/ 86 w 138"/>
                <a:gd name="T33" fmla="*/ 0 h 3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38" h="303">
                  <a:moveTo>
                    <a:pt x="86" y="0"/>
                  </a:moveTo>
                  <a:cubicBezTo>
                    <a:pt x="42" y="14"/>
                    <a:pt x="42" y="14"/>
                    <a:pt x="42" y="14"/>
                  </a:cubicBezTo>
                  <a:cubicBezTo>
                    <a:pt x="42" y="64"/>
                    <a:pt x="42" y="64"/>
                    <a:pt x="42" y="64"/>
                  </a:cubicBezTo>
                  <a:cubicBezTo>
                    <a:pt x="0" y="64"/>
                    <a:pt x="0" y="64"/>
                    <a:pt x="0" y="64"/>
                  </a:cubicBezTo>
                  <a:cubicBezTo>
                    <a:pt x="0" y="96"/>
                    <a:pt x="0" y="96"/>
                    <a:pt x="0" y="96"/>
                  </a:cubicBezTo>
                  <a:cubicBezTo>
                    <a:pt x="42" y="96"/>
                    <a:pt x="42" y="96"/>
                    <a:pt x="42" y="96"/>
                  </a:cubicBezTo>
                  <a:cubicBezTo>
                    <a:pt x="42" y="252"/>
                    <a:pt x="42" y="252"/>
                    <a:pt x="42" y="252"/>
                  </a:cubicBezTo>
                  <a:cubicBezTo>
                    <a:pt x="42" y="291"/>
                    <a:pt x="61" y="303"/>
                    <a:pt x="101" y="303"/>
                  </a:cubicBezTo>
                  <a:cubicBezTo>
                    <a:pt x="117" y="303"/>
                    <a:pt x="130" y="301"/>
                    <a:pt x="138" y="300"/>
                  </a:cubicBezTo>
                  <a:cubicBezTo>
                    <a:pt x="138" y="266"/>
                    <a:pt x="138" y="266"/>
                    <a:pt x="138" y="266"/>
                  </a:cubicBezTo>
                  <a:cubicBezTo>
                    <a:pt x="134" y="267"/>
                    <a:pt x="126" y="268"/>
                    <a:pt x="117" y="268"/>
                  </a:cubicBezTo>
                  <a:cubicBezTo>
                    <a:pt x="86" y="268"/>
                    <a:pt x="86" y="249"/>
                    <a:pt x="86" y="237"/>
                  </a:cubicBezTo>
                  <a:cubicBezTo>
                    <a:pt x="86" y="96"/>
                    <a:pt x="86" y="96"/>
                    <a:pt x="86" y="96"/>
                  </a:cubicBezTo>
                  <a:cubicBezTo>
                    <a:pt x="138" y="96"/>
                    <a:pt x="138" y="96"/>
                    <a:pt x="138" y="96"/>
                  </a:cubicBezTo>
                  <a:cubicBezTo>
                    <a:pt x="138" y="63"/>
                    <a:pt x="138" y="63"/>
                    <a:pt x="138" y="63"/>
                  </a:cubicBezTo>
                  <a:cubicBezTo>
                    <a:pt x="86" y="63"/>
                    <a:pt x="86" y="63"/>
                    <a:pt x="86" y="63"/>
                  </a:cubicBezTo>
                  <a:cubicBezTo>
                    <a:pt x="86" y="0"/>
                    <a:pt x="86" y="0"/>
                    <a:pt x="86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3" name="Rectangle 14">
              <a:extLst>
                <a:ext uri="{FF2B5EF4-FFF2-40B4-BE49-F238E27FC236}">
                  <a16:creationId xmlns:a16="http://schemas.microsoft.com/office/drawing/2014/main" id="{2EF24314-3070-4BCB-B4B7-7E6EBEA5788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83" y="2761"/>
              <a:ext cx="53" cy="40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4" name="Freeform 15">
              <a:extLst>
                <a:ext uri="{FF2B5EF4-FFF2-40B4-BE49-F238E27FC236}">
                  <a16:creationId xmlns:a16="http://schemas.microsoft.com/office/drawing/2014/main" id="{3C9527E4-A75B-4924-83DB-30F6EFEFE21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858" y="2875"/>
              <a:ext cx="239" cy="299"/>
            </a:xfrm>
            <a:custGeom>
              <a:avLst/>
              <a:gdLst>
                <a:gd name="T0" fmla="*/ 195 w 199"/>
                <a:gd name="T1" fmla="*/ 183 h 249"/>
                <a:gd name="T2" fmla="*/ 197 w 199"/>
                <a:gd name="T3" fmla="*/ 71 h 249"/>
                <a:gd name="T4" fmla="*/ 189 w 199"/>
                <a:gd name="T5" fmla="*/ 35 h 249"/>
                <a:gd name="T6" fmla="*/ 105 w 199"/>
                <a:gd name="T7" fmla="*/ 0 h 249"/>
                <a:gd name="T8" fmla="*/ 30 w 199"/>
                <a:gd name="T9" fmla="*/ 26 h 249"/>
                <a:gd name="T10" fmla="*/ 13 w 199"/>
                <a:gd name="T11" fmla="*/ 70 h 249"/>
                <a:gd name="T12" fmla="*/ 57 w 199"/>
                <a:gd name="T13" fmla="*/ 70 h 249"/>
                <a:gd name="T14" fmla="*/ 104 w 199"/>
                <a:gd name="T15" fmla="*/ 30 h 249"/>
                <a:gd name="T16" fmla="*/ 145 w 199"/>
                <a:gd name="T17" fmla="*/ 46 h 249"/>
                <a:gd name="T18" fmla="*/ 154 w 199"/>
                <a:gd name="T19" fmla="*/ 98 h 249"/>
                <a:gd name="T20" fmla="*/ 122 w 199"/>
                <a:gd name="T21" fmla="*/ 96 h 249"/>
                <a:gd name="T22" fmla="*/ 41 w 199"/>
                <a:gd name="T23" fmla="*/ 112 h 249"/>
                <a:gd name="T24" fmla="*/ 0 w 199"/>
                <a:gd name="T25" fmla="*/ 180 h 249"/>
                <a:gd name="T26" fmla="*/ 82 w 199"/>
                <a:gd name="T27" fmla="*/ 249 h 249"/>
                <a:gd name="T28" fmla="*/ 155 w 199"/>
                <a:gd name="T29" fmla="*/ 207 h 249"/>
                <a:gd name="T30" fmla="*/ 159 w 199"/>
                <a:gd name="T31" fmla="*/ 242 h 249"/>
                <a:gd name="T32" fmla="*/ 199 w 199"/>
                <a:gd name="T33" fmla="*/ 242 h 249"/>
                <a:gd name="T34" fmla="*/ 195 w 199"/>
                <a:gd name="T35" fmla="*/ 183 h 249"/>
                <a:gd name="T36" fmla="*/ 142 w 199"/>
                <a:gd name="T37" fmla="*/ 190 h 249"/>
                <a:gd name="T38" fmla="*/ 93 w 199"/>
                <a:gd name="T39" fmla="*/ 215 h 249"/>
                <a:gd name="T40" fmla="*/ 44 w 199"/>
                <a:gd name="T41" fmla="*/ 174 h 249"/>
                <a:gd name="T42" fmla="*/ 129 w 199"/>
                <a:gd name="T43" fmla="*/ 127 h 249"/>
                <a:gd name="T44" fmla="*/ 154 w 199"/>
                <a:gd name="T45" fmla="*/ 128 h 249"/>
                <a:gd name="T46" fmla="*/ 142 w 199"/>
                <a:gd name="T47" fmla="*/ 190 h 2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99" h="249">
                  <a:moveTo>
                    <a:pt x="195" y="183"/>
                  </a:moveTo>
                  <a:cubicBezTo>
                    <a:pt x="197" y="71"/>
                    <a:pt x="197" y="71"/>
                    <a:pt x="197" y="71"/>
                  </a:cubicBezTo>
                  <a:cubicBezTo>
                    <a:pt x="197" y="60"/>
                    <a:pt x="196" y="49"/>
                    <a:pt x="189" y="35"/>
                  </a:cubicBezTo>
                  <a:cubicBezTo>
                    <a:pt x="176" y="11"/>
                    <a:pt x="140" y="0"/>
                    <a:pt x="105" y="0"/>
                  </a:cubicBezTo>
                  <a:cubicBezTo>
                    <a:pt x="81" y="0"/>
                    <a:pt x="48" y="6"/>
                    <a:pt x="30" y="26"/>
                  </a:cubicBezTo>
                  <a:cubicBezTo>
                    <a:pt x="16" y="41"/>
                    <a:pt x="15" y="58"/>
                    <a:pt x="13" y="70"/>
                  </a:cubicBezTo>
                  <a:cubicBezTo>
                    <a:pt x="57" y="70"/>
                    <a:pt x="57" y="70"/>
                    <a:pt x="57" y="70"/>
                  </a:cubicBezTo>
                  <a:cubicBezTo>
                    <a:pt x="58" y="61"/>
                    <a:pt x="60" y="30"/>
                    <a:pt x="104" y="30"/>
                  </a:cubicBezTo>
                  <a:cubicBezTo>
                    <a:pt x="117" y="30"/>
                    <a:pt x="136" y="34"/>
                    <a:pt x="145" y="46"/>
                  </a:cubicBezTo>
                  <a:cubicBezTo>
                    <a:pt x="154" y="56"/>
                    <a:pt x="154" y="69"/>
                    <a:pt x="154" y="98"/>
                  </a:cubicBezTo>
                  <a:cubicBezTo>
                    <a:pt x="140" y="97"/>
                    <a:pt x="133" y="96"/>
                    <a:pt x="122" y="96"/>
                  </a:cubicBezTo>
                  <a:cubicBezTo>
                    <a:pt x="103" y="96"/>
                    <a:pt x="66" y="98"/>
                    <a:pt x="41" y="112"/>
                  </a:cubicBezTo>
                  <a:cubicBezTo>
                    <a:pt x="6" y="132"/>
                    <a:pt x="0" y="162"/>
                    <a:pt x="0" y="180"/>
                  </a:cubicBezTo>
                  <a:cubicBezTo>
                    <a:pt x="0" y="219"/>
                    <a:pt x="29" y="249"/>
                    <a:pt x="82" y="249"/>
                  </a:cubicBezTo>
                  <a:cubicBezTo>
                    <a:pt x="102" y="249"/>
                    <a:pt x="134" y="246"/>
                    <a:pt x="155" y="207"/>
                  </a:cubicBezTo>
                  <a:cubicBezTo>
                    <a:pt x="155" y="219"/>
                    <a:pt x="156" y="230"/>
                    <a:pt x="159" y="242"/>
                  </a:cubicBezTo>
                  <a:cubicBezTo>
                    <a:pt x="199" y="242"/>
                    <a:pt x="199" y="242"/>
                    <a:pt x="199" y="242"/>
                  </a:cubicBezTo>
                  <a:cubicBezTo>
                    <a:pt x="195" y="218"/>
                    <a:pt x="195" y="187"/>
                    <a:pt x="195" y="183"/>
                  </a:cubicBezTo>
                  <a:close/>
                  <a:moveTo>
                    <a:pt x="142" y="190"/>
                  </a:moveTo>
                  <a:cubicBezTo>
                    <a:pt x="132" y="206"/>
                    <a:pt x="115" y="215"/>
                    <a:pt x="93" y="215"/>
                  </a:cubicBezTo>
                  <a:cubicBezTo>
                    <a:pt x="53" y="215"/>
                    <a:pt x="44" y="189"/>
                    <a:pt x="44" y="174"/>
                  </a:cubicBezTo>
                  <a:cubicBezTo>
                    <a:pt x="44" y="127"/>
                    <a:pt x="111" y="127"/>
                    <a:pt x="129" y="127"/>
                  </a:cubicBezTo>
                  <a:cubicBezTo>
                    <a:pt x="139" y="127"/>
                    <a:pt x="146" y="127"/>
                    <a:pt x="154" y="128"/>
                  </a:cubicBezTo>
                  <a:cubicBezTo>
                    <a:pt x="153" y="161"/>
                    <a:pt x="152" y="174"/>
                    <a:pt x="142" y="19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5" name="Freeform 16">
              <a:extLst>
                <a:ext uri="{FF2B5EF4-FFF2-40B4-BE49-F238E27FC236}">
                  <a16:creationId xmlns:a16="http://schemas.microsoft.com/office/drawing/2014/main" id="{2D89E73D-7BBC-4AEF-B261-2FF3A0EA592B}"/>
                </a:ext>
              </a:extLst>
            </p:cNvPr>
            <p:cNvSpPr>
              <a:spLocks/>
            </p:cNvSpPr>
            <p:nvPr/>
          </p:nvSpPr>
          <p:spPr bwMode="auto">
            <a:xfrm>
              <a:off x="5518" y="2761"/>
              <a:ext cx="242" cy="405"/>
            </a:xfrm>
            <a:custGeom>
              <a:avLst/>
              <a:gdLst>
                <a:gd name="T0" fmla="*/ 195 w 202"/>
                <a:gd name="T1" fmla="*/ 135 h 337"/>
                <a:gd name="T2" fmla="*/ 121 w 202"/>
                <a:gd name="T3" fmla="*/ 98 h 337"/>
                <a:gd name="T4" fmla="*/ 44 w 202"/>
                <a:gd name="T5" fmla="*/ 137 h 337"/>
                <a:gd name="T6" fmla="*/ 44 w 202"/>
                <a:gd name="T7" fmla="*/ 0 h 337"/>
                <a:gd name="T8" fmla="*/ 0 w 202"/>
                <a:gd name="T9" fmla="*/ 0 h 337"/>
                <a:gd name="T10" fmla="*/ 0 w 202"/>
                <a:gd name="T11" fmla="*/ 337 h 337"/>
                <a:gd name="T12" fmla="*/ 44 w 202"/>
                <a:gd name="T13" fmla="*/ 337 h 337"/>
                <a:gd name="T14" fmla="*/ 44 w 202"/>
                <a:gd name="T15" fmla="*/ 212 h 337"/>
                <a:gd name="T16" fmla="*/ 52 w 202"/>
                <a:gd name="T17" fmla="*/ 163 h 337"/>
                <a:gd name="T18" fmla="*/ 107 w 202"/>
                <a:gd name="T19" fmla="*/ 131 h 337"/>
                <a:gd name="T20" fmla="*/ 158 w 202"/>
                <a:gd name="T21" fmla="*/ 198 h 337"/>
                <a:gd name="T22" fmla="*/ 158 w 202"/>
                <a:gd name="T23" fmla="*/ 337 h 337"/>
                <a:gd name="T24" fmla="*/ 202 w 202"/>
                <a:gd name="T25" fmla="*/ 337 h 337"/>
                <a:gd name="T26" fmla="*/ 202 w 202"/>
                <a:gd name="T27" fmla="*/ 190 h 337"/>
                <a:gd name="T28" fmla="*/ 195 w 202"/>
                <a:gd name="T29" fmla="*/ 135 h 3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02" h="337">
                  <a:moveTo>
                    <a:pt x="195" y="135"/>
                  </a:moveTo>
                  <a:cubicBezTo>
                    <a:pt x="181" y="107"/>
                    <a:pt x="145" y="98"/>
                    <a:pt x="121" y="98"/>
                  </a:cubicBezTo>
                  <a:cubicBezTo>
                    <a:pt x="88" y="98"/>
                    <a:pt x="59" y="112"/>
                    <a:pt x="44" y="137"/>
                  </a:cubicBezTo>
                  <a:cubicBezTo>
                    <a:pt x="44" y="0"/>
                    <a:pt x="44" y="0"/>
                    <a:pt x="44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37"/>
                    <a:pt x="0" y="337"/>
                    <a:pt x="0" y="337"/>
                  </a:cubicBezTo>
                  <a:cubicBezTo>
                    <a:pt x="44" y="337"/>
                    <a:pt x="44" y="337"/>
                    <a:pt x="44" y="337"/>
                  </a:cubicBezTo>
                  <a:cubicBezTo>
                    <a:pt x="44" y="212"/>
                    <a:pt x="44" y="212"/>
                    <a:pt x="44" y="212"/>
                  </a:cubicBezTo>
                  <a:cubicBezTo>
                    <a:pt x="44" y="198"/>
                    <a:pt x="44" y="176"/>
                    <a:pt x="52" y="163"/>
                  </a:cubicBezTo>
                  <a:cubicBezTo>
                    <a:pt x="58" y="151"/>
                    <a:pt x="74" y="131"/>
                    <a:pt x="107" y="131"/>
                  </a:cubicBezTo>
                  <a:cubicBezTo>
                    <a:pt x="158" y="131"/>
                    <a:pt x="158" y="177"/>
                    <a:pt x="158" y="198"/>
                  </a:cubicBezTo>
                  <a:cubicBezTo>
                    <a:pt x="158" y="337"/>
                    <a:pt x="158" y="337"/>
                    <a:pt x="158" y="337"/>
                  </a:cubicBezTo>
                  <a:cubicBezTo>
                    <a:pt x="202" y="337"/>
                    <a:pt x="202" y="337"/>
                    <a:pt x="202" y="337"/>
                  </a:cubicBezTo>
                  <a:cubicBezTo>
                    <a:pt x="202" y="190"/>
                    <a:pt x="202" y="190"/>
                    <a:pt x="202" y="190"/>
                  </a:cubicBezTo>
                  <a:cubicBezTo>
                    <a:pt x="202" y="156"/>
                    <a:pt x="199" y="145"/>
                    <a:pt x="195" y="13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6" name="Freeform 17">
              <a:extLst>
                <a:ext uri="{FF2B5EF4-FFF2-40B4-BE49-F238E27FC236}">
                  <a16:creationId xmlns:a16="http://schemas.microsoft.com/office/drawing/2014/main" id="{5C1CB92A-8C37-43B3-B971-A1D1696AF16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545" y="2876"/>
              <a:ext cx="258" cy="298"/>
            </a:xfrm>
            <a:custGeom>
              <a:avLst/>
              <a:gdLst>
                <a:gd name="T0" fmla="*/ 110 w 215"/>
                <a:gd name="T1" fmla="*/ 0 h 248"/>
                <a:gd name="T2" fmla="*/ 46 w 215"/>
                <a:gd name="T3" fmla="*/ 18 h 248"/>
                <a:gd name="T4" fmla="*/ 0 w 215"/>
                <a:gd name="T5" fmla="*/ 128 h 248"/>
                <a:gd name="T6" fmla="*/ 109 w 215"/>
                <a:gd name="T7" fmla="*/ 248 h 248"/>
                <a:gd name="T8" fmla="*/ 190 w 215"/>
                <a:gd name="T9" fmla="*/ 217 h 248"/>
                <a:gd name="T10" fmla="*/ 210 w 215"/>
                <a:gd name="T11" fmla="*/ 167 h 248"/>
                <a:gd name="T12" fmla="*/ 166 w 215"/>
                <a:gd name="T13" fmla="*/ 167 h 248"/>
                <a:gd name="T14" fmla="*/ 111 w 215"/>
                <a:gd name="T15" fmla="*/ 216 h 248"/>
                <a:gd name="T16" fmla="*/ 43 w 215"/>
                <a:gd name="T17" fmla="*/ 131 h 248"/>
                <a:gd name="T18" fmla="*/ 212 w 215"/>
                <a:gd name="T19" fmla="*/ 131 h 248"/>
                <a:gd name="T20" fmla="*/ 110 w 215"/>
                <a:gd name="T21" fmla="*/ 0 h 248"/>
                <a:gd name="T22" fmla="*/ 45 w 215"/>
                <a:gd name="T23" fmla="*/ 101 h 248"/>
                <a:gd name="T24" fmla="*/ 109 w 215"/>
                <a:gd name="T25" fmla="*/ 32 h 248"/>
                <a:gd name="T26" fmla="*/ 167 w 215"/>
                <a:gd name="T27" fmla="*/ 101 h 248"/>
                <a:gd name="T28" fmla="*/ 45 w 215"/>
                <a:gd name="T29" fmla="*/ 101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15" h="248">
                  <a:moveTo>
                    <a:pt x="110" y="0"/>
                  </a:moveTo>
                  <a:cubicBezTo>
                    <a:pt x="97" y="0"/>
                    <a:pt x="69" y="2"/>
                    <a:pt x="46" y="18"/>
                  </a:cubicBezTo>
                  <a:cubicBezTo>
                    <a:pt x="9" y="43"/>
                    <a:pt x="0" y="82"/>
                    <a:pt x="0" y="128"/>
                  </a:cubicBezTo>
                  <a:cubicBezTo>
                    <a:pt x="0" y="202"/>
                    <a:pt x="35" y="248"/>
                    <a:pt x="109" y="248"/>
                  </a:cubicBezTo>
                  <a:cubicBezTo>
                    <a:pt x="156" y="248"/>
                    <a:pt x="179" y="228"/>
                    <a:pt x="190" y="217"/>
                  </a:cubicBezTo>
                  <a:cubicBezTo>
                    <a:pt x="207" y="198"/>
                    <a:pt x="209" y="179"/>
                    <a:pt x="210" y="167"/>
                  </a:cubicBezTo>
                  <a:cubicBezTo>
                    <a:pt x="166" y="167"/>
                    <a:pt x="166" y="167"/>
                    <a:pt x="166" y="167"/>
                  </a:cubicBezTo>
                  <a:cubicBezTo>
                    <a:pt x="162" y="201"/>
                    <a:pt x="139" y="216"/>
                    <a:pt x="111" y="216"/>
                  </a:cubicBezTo>
                  <a:cubicBezTo>
                    <a:pt x="63" y="216"/>
                    <a:pt x="43" y="180"/>
                    <a:pt x="43" y="131"/>
                  </a:cubicBezTo>
                  <a:cubicBezTo>
                    <a:pt x="212" y="131"/>
                    <a:pt x="212" y="131"/>
                    <a:pt x="212" y="131"/>
                  </a:cubicBezTo>
                  <a:cubicBezTo>
                    <a:pt x="213" y="93"/>
                    <a:pt x="215" y="0"/>
                    <a:pt x="110" y="0"/>
                  </a:cubicBezTo>
                  <a:close/>
                  <a:moveTo>
                    <a:pt x="45" y="101"/>
                  </a:moveTo>
                  <a:cubicBezTo>
                    <a:pt x="46" y="49"/>
                    <a:pt x="81" y="32"/>
                    <a:pt x="109" y="32"/>
                  </a:cubicBezTo>
                  <a:cubicBezTo>
                    <a:pt x="164" y="32"/>
                    <a:pt x="168" y="78"/>
                    <a:pt x="167" y="101"/>
                  </a:cubicBezTo>
                  <a:lnTo>
                    <a:pt x="45" y="10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7" name="Freeform 18">
              <a:extLst>
                <a:ext uri="{FF2B5EF4-FFF2-40B4-BE49-F238E27FC236}">
                  <a16:creationId xmlns:a16="http://schemas.microsoft.com/office/drawing/2014/main" id="{C5D293B9-5E5F-4D19-9E94-67F7A44A756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744" y="1564"/>
              <a:ext cx="713" cy="835"/>
            </a:xfrm>
            <a:custGeom>
              <a:avLst/>
              <a:gdLst>
                <a:gd name="T0" fmla="*/ 222 w 594"/>
                <a:gd name="T1" fmla="*/ 0 h 696"/>
                <a:gd name="T2" fmla="*/ 0 w 594"/>
                <a:gd name="T3" fmla="*/ 0 h 696"/>
                <a:gd name="T4" fmla="*/ 0 w 594"/>
                <a:gd name="T5" fmla="*/ 696 h 696"/>
                <a:gd name="T6" fmla="*/ 222 w 594"/>
                <a:gd name="T7" fmla="*/ 696 h 696"/>
                <a:gd name="T8" fmla="*/ 594 w 594"/>
                <a:gd name="T9" fmla="*/ 349 h 696"/>
                <a:gd name="T10" fmla="*/ 222 w 594"/>
                <a:gd name="T11" fmla="*/ 0 h 696"/>
                <a:gd name="T12" fmla="*/ 212 w 594"/>
                <a:gd name="T13" fmla="*/ 570 h 696"/>
                <a:gd name="T14" fmla="*/ 150 w 594"/>
                <a:gd name="T15" fmla="*/ 570 h 696"/>
                <a:gd name="T16" fmla="*/ 150 w 594"/>
                <a:gd name="T17" fmla="*/ 128 h 696"/>
                <a:gd name="T18" fmla="*/ 212 w 594"/>
                <a:gd name="T19" fmla="*/ 128 h 696"/>
                <a:gd name="T20" fmla="*/ 442 w 594"/>
                <a:gd name="T21" fmla="*/ 349 h 696"/>
                <a:gd name="T22" fmla="*/ 212 w 594"/>
                <a:gd name="T23" fmla="*/ 570 h 6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94" h="696">
                  <a:moveTo>
                    <a:pt x="222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696"/>
                    <a:pt x="0" y="696"/>
                    <a:pt x="0" y="696"/>
                  </a:cubicBezTo>
                  <a:cubicBezTo>
                    <a:pt x="222" y="696"/>
                    <a:pt x="222" y="696"/>
                    <a:pt x="222" y="696"/>
                  </a:cubicBezTo>
                  <a:cubicBezTo>
                    <a:pt x="407" y="696"/>
                    <a:pt x="594" y="590"/>
                    <a:pt x="594" y="349"/>
                  </a:cubicBezTo>
                  <a:cubicBezTo>
                    <a:pt x="594" y="108"/>
                    <a:pt x="407" y="0"/>
                    <a:pt x="222" y="0"/>
                  </a:cubicBezTo>
                  <a:close/>
                  <a:moveTo>
                    <a:pt x="212" y="570"/>
                  </a:moveTo>
                  <a:cubicBezTo>
                    <a:pt x="150" y="570"/>
                    <a:pt x="150" y="570"/>
                    <a:pt x="150" y="570"/>
                  </a:cubicBezTo>
                  <a:cubicBezTo>
                    <a:pt x="150" y="128"/>
                    <a:pt x="150" y="128"/>
                    <a:pt x="150" y="128"/>
                  </a:cubicBezTo>
                  <a:cubicBezTo>
                    <a:pt x="212" y="128"/>
                    <a:pt x="212" y="128"/>
                    <a:pt x="212" y="128"/>
                  </a:cubicBezTo>
                  <a:cubicBezTo>
                    <a:pt x="381" y="128"/>
                    <a:pt x="442" y="238"/>
                    <a:pt x="442" y="349"/>
                  </a:cubicBezTo>
                  <a:cubicBezTo>
                    <a:pt x="442" y="459"/>
                    <a:pt x="381" y="570"/>
                    <a:pt x="212" y="57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8" name="Rectangle 19">
              <a:extLst>
                <a:ext uri="{FF2B5EF4-FFF2-40B4-BE49-F238E27FC236}">
                  <a16:creationId xmlns:a16="http://schemas.microsoft.com/office/drawing/2014/main" id="{286BE7CC-3D87-4B45-BE1A-15CB4F2050B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49" y="2761"/>
              <a:ext cx="53" cy="40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9" name="Freeform 20">
              <a:extLst>
                <a:ext uri="{FF2B5EF4-FFF2-40B4-BE49-F238E27FC236}">
                  <a16:creationId xmlns:a16="http://schemas.microsoft.com/office/drawing/2014/main" id="{87B1A386-5AE5-4F22-9E64-F0F9F2AE92ED}"/>
                </a:ext>
              </a:extLst>
            </p:cNvPr>
            <p:cNvSpPr>
              <a:spLocks/>
            </p:cNvSpPr>
            <p:nvPr/>
          </p:nvSpPr>
          <p:spPr bwMode="auto">
            <a:xfrm>
              <a:off x="4160" y="2760"/>
              <a:ext cx="304" cy="406"/>
            </a:xfrm>
            <a:custGeom>
              <a:avLst/>
              <a:gdLst>
                <a:gd name="T0" fmla="*/ 248 w 304"/>
                <a:gd name="T1" fmla="*/ 174 h 406"/>
                <a:gd name="T2" fmla="*/ 56 w 304"/>
                <a:gd name="T3" fmla="*/ 174 h 406"/>
                <a:gd name="T4" fmla="*/ 56 w 304"/>
                <a:gd name="T5" fmla="*/ 0 h 406"/>
                <a:gd name="T6" fmla="*/ 0 w 304"/>
                <a:gd name="T7" fmla="*/ 0 h 406"/>
                <a:gd name="T8" fmla="*/ 0 w 304"/>
                <a:gd name="T9" fmla="*/ 406 h 406"/>
                <a:gd name="T10" fmla="*/ 56 w 304"/>
                <a:gd name="T11" fmla="*/ 406 h 406"/>
                <a:gd name="T12" fmla="*/ 56 w 304"/>
                <a:gd name="T13" fmla="*/ 223 h 406"/>
                <a:gd name="T14" fmla="*/ 248 w 304"/>
                <a:gd name="T15" fmla="*/ 223 h 406"/>
                <a:gd name="T16" fmla="*/ 248 w 304"/>
                <a:gd name="T17" fmla="*/ 406 h 406"/>
                <a:gd name="T18" fmla="*/ 304 w 304"/>
                <a:gd name="T19" fmla="*/ 406 h 406"/>
                <a:gd name="T20" fmla="*/ 304 w 304"/>
                <a:gd name="T21" fmla="*/ 0 h 406"/>
                <a:gd name="T22" fmla="*/ 248 w 304"/>
                <a:gd name="T23" fmla="*/ 0 h 406"/>
                <a:gd name="T24" fmla="*/ 248 w 304"/>
                <a:gd name="T25" fmla="*/ 174 h 4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04" h="406">
                  <a:moveTo>
                    <a:pt x="248" y="174"/>
                  </a:moveTo>
                  <a:lnTo>
                    <a:pt x="56" y="174"/>
                  </a:lnTo>
                  <a:lnTo>
                    <a:pt x="56" y="0"/>
                  </a:lnTo>
                  <a:lnTo>
                    <a:pt x="0" y="0"/>
                  </a:lnTo>
                  <a:lnTo>
                    <a:pt x="0" y="406"/>
                  </a:lnTo>
                  <a:lnTo>
                    <a:pt x="56" y="406"/>
                  </a:lnTo>
                  <a:lnTo>
                    <a:pt x="56" y="223"/>
                  </a:lnTo>
                  <a:lnTo>
                    <a:pt x="248" y="223"/>
                  </a:lnTo>
                  <a:lnTo>
                    <a:pt x="248" y="406"/>
                  </a:lnTo>
                  <a:lnTo>
                    <a:pt x="304" y="406"/>
                  </a:lnTo>
                  <a:lnTo>
                    <a:pt x="304" y="0"/>
                  </a:lnTo>
                  <a:lnTo>
                    <a:pt x="248" y="0"/>
                  </a:lnTo>
                  <a:lnTo>
                    <a:pt x="248" y="17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0" name="Freeform 21">
              <a:extLst>
                <a:ext uri="{FF2B5EF4-FFF2-40B4-BE49-F238E27FC236}">
                  <a16:creationId xmlns:a16="http://schemas.microsoft.com/office/drawing/2014/main" id="{E9EFAB28-A8A6-4483-B3CE-A28538ECC71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516" y="2875"/>
              <a:ext cx="239" cy="299"/>
            </a:xfrm>
            <a:custGeom>
              <a:avLst/>
              <a:gdLst>
                <a:gd name="T0" fmla="*/ 195 w 199"/>
                <a:gd name="T1" fmla="*/ 183 h 249"/>
                <a:gd name="T2" fmla="*/ 197 w 199"/>
                <a:gd name="T3" fmla="*/ 71 h 249"/>
                <a:gd name="T4" fmla="*/ 189 w 199"/>
                <a:gd name="T5" fmla="*/ 35 h 249"/>
                <a:gd name="T6" fmla="*/ 106 w 199"/>
                <a:gd name="T7" fmla="*/ 0 h 249"/>
                <a:gd name="T8" fmla="*/ 31 w 199"/>
                <a:gd name="T9" fmla="*/ 26 h 249"/>
                <a:gd name="T10" fmla="*/ 14 w 199"/>
                <a:gd name="T11" fmla="*/ 70 h 249"/>
                <a:gd name="T12" fmla="*/ 58 w 199"/>
                <a:gd name="T13" fmla="*/ 70 h 249"/>
                <a:gd name="T14" fmla="*/ 105 w 199"/>
                <a:gd name="T15" fmla="*/ 30 h 249"/>
                <a:gd name="T16" fmla="*/ 146 w 199"/>
                <a:gd name="T17" fmla="*/ 46 h 249"/>
                <a:gd name="T18" fmla="*/ 155 w 199"/>
                <a:gd name="T19" fmla="*/ 98 h 249"/>
                <a:gd name="T20" fmla="*/ 123 w 199"/>
                <a:gd name="T21" fmla="*/ 96 h 249"/>
                <a:gd name="T22" fmla="*/ 41 w 199"/>
                <a:gd name="T23" fmla="*/ 112 h 249"/>
                <a:gd name="T24" fmla="*/ 0 w 199"/>
                <a:gd name="T25" fmla="*/ 180 h 249"/>
                <a:gd name="T26" fmla="*/ 83 w 199"/>
                <a:gd name="T27" fmla="*/ 249 h 249"/>
                <a:gd name="T28" fmla="*/ 156 w 199"/>
                <a:gd name="T29" fmla="*/ 207 h 249"/>
                <a:gd name="T30" fmla="*/ 160 w 199"/>
                <a:gd name="T31" fmla="*/ 242 h 249"/>
                <a:gd name="T32" fmla="*/ 199 w 199"/>
                <a:gd name="T33" fmla="*/ 242 h 249"/>
                <a:gd name="T34" fmla="*/ 195 w 199"/>
                <a:gd name="T35" fmla="*/ 183 h 249"/>
                <a:gd name="T36" fmla="*/ 143 w 199"/>
                <a:gd name="T37" fmla="*/ 190 h 249"/>
                <a:gd name="T38" fmla="*/ 93 w 199"/>
                <a:gd name="T39" fmla="*/ 215 h 249"/>
                <a:gd name="T40" fmla="*/ 44 w 199"/>
                <a:gd name="T41" fmla="*/ 174 h 249"/>
                <a:gd name="T42" fmla="*/ 129 w 199"/>
                <a:gd name="T43" fmla="*/ 127 h 249"/>
                <a:gd name="T44" fmla="*/ 154 w 199"/>
                <a:gd name="T45" fmla="*/ 128 h 249"/>
                <a:gd name="T46" fmla="*/ 143 w 199"/>
                <a:gd name="T47" fmla="*/ 190 h 2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99" h="249">
                  <a:moveTo>
                    <a:pt x="195" y="183"/>
                  </a:moveTo>
                  <a:cubicBezTo>
                    <a:pt x="197" y="71"/>
                    <a:pt x="197" y="71"/>
                    <a:pt x="197" y="71"/>
                  </a:cubicBezTo>
                  <a:cubicBezTo>
                    <a:pt x="197" y="60"/>
                    <a:pt x="197" y="49"/>
                    <a:pt x="189" y="35"/>
                  </a:cubicBezTo>
                  <a:cubicBezTo>
                    <a:pt x="177" y="11"/>
                    <a:pt x="140" y="0"/>
                    <a:pt x="106" y="0"/>
                  </a:cubicBezTo>
                  <a:cubicBezTo>
                    <a:pt x="81" y="0"/>
                    <a:pt x="48" y="6"/>
                    <a:pt x="31" y="26"/>
                  </a:cubicBezTo>
                  <a:cubicBezTo>
                    <a:pt x="17" y="41"/>
                    <a:pt x="16" y="58"/>
                    <a:pt x="14" y="70"/>
                  </a:cubicBezTo>
                  <a:cubicBezTo>
                    <a:pt x="58" y="70"/>
                    <a:pt x="58" y="70"/>
                    <a:pt x="58" y="70"/>
                  </a:cubicBezTo>
                  <a:cubicBezTo>
                    <a:pt x="59" y="61"/>
                    <a:pt x="61" y="30"/>
                    <a:pt x="105" y="30"/>
                  </a:cubicBezTo>
                  <a:cubicBezTo>
                    <a:pt x="118" y="30"/>
                    <a:pt x="137" y="34"/>
                    <a:pt x="146" y="46"/>
                  </a:cubicBezTo>
                  <a:cubicBezTo>
                    <a:pt x="155" y="56"/>
                    <a:pt x="155" y="69"/>
                    <a:pt x="155" y="98"/>
                  </a:cubicBezTo>
                  <a:cubicBezTo>
                    <a:pt x="141" y="97"/>
                    <a:pt x="134" y="96"/>
                    <a:pt x="123" y="96"/>
                  </a:cubicBezTo>
                  <a:cubicBezTo>
                    <a:pt x="104" y="96"/>
                    <a:pt x="67" y="98"/>
                    <a:pt x="41" y="112"/>
                  </a:cubicBezTo>
                  <a:cubicBezTo>
                    <a:pt x="7" y="132"/>
                    <a:pt x="0" y="162"/>
                    <a:pt x="0" y="180"/>
                  </a:cubicBezTo>
                  <a:cubicBezTo>
                    <a:pt x="0" y="219"/>
                    <a:pt x="29" y="249"/>
                    <a:pt x="83" y="249"/>
                  </a:cubicBezTo>
                  <a:cubicBezTo>
                    <a:pt x="103" y="249"/>
                    <a:pt x="134" y="246"/>
                    <a:pt x="156" y="207"/>
                  </a:cubicBezTo>
                  <a:cubicBezTo>
                    <a:pt x="156" y="219"/>
                    <a:pt x="157" y="230"/>
                    <a:pt x="160" y="242"/>
                  </a:cubicBezTo>
                  <a:cubicBezTo>
                    <a:pt x="199" y="242"/>
                    <a:pt x="199" y="242"/>
                    <a:pt x="199" y="242"/>
                  </a:cubicBezTo>
                  <a:cubicBezTo>
                    <a:pt x="196" y="218"/>
                    <a:pt x="195" y="187"/>
                    <a:pt x="195" y="183"/>
                  </a:cubicBezTo>
                  <a:close/>
                  <a:moveTo>
                    <a:pt x="143" y="190"/>
                  </a:moveTo>
                  <a:cubicBezTo>
                    <a:pt x="132" y="206"/>
                    <a:pt x="116" y="215"/>
                    <a:pt x="93" y="215"/>
                  </a:cubicBezTo>
                  <a:cubicBezTo>
                    <a:pt x="54" y="215"/>
                    <a:pt x="44" y="189"/>
                    <a:pt x="44" y="174"/>
                  </a:cubicBezTo>
                  <a:cubicBezTo>
                    <a:pt x="44" y="127"/>
                    <a:pt x="111" y="127"/>
                    <a:pt x="129" y="127"/>
                  </a:cubicBezTo>
                  <a:cubicBezTo>
                    <a:pt x="140" y="127"/>
                    <a:pt x="146" y="127"/>
                    <a:pt x="154" y="128"/>
                  </a:cubicBezTo>
                  <a:cubicBezTo>
                    <a:pt x="153" y="161"/>
                    <a:pt x="153" y="174"/>
                    <a:pt x="143" y="19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911104278"/>
      </p:ext>
    </p:extLst>
  </p:cSld>
  <p:clrMapOvr>
    <a:masterClrMapping/>
  </p:clrMapOvr>
  <p:transition>
    <p:fade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ix Images and Ca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C4FD4B-0143-44B2-AF27-F38BEA0C9B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DBFDAD9-6320-48A9-B45C-F84E2C9833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2855E69-8D16-4484-9996-C9113A3179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2F07556-384E-4545-9AB5-A0F93C782A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CC380D-5F44-41E8-971E-CDD19ED6F8E3}" type="slidenum">
              <a:rPr lang="en-GB" smtClean="0"/>
              <a:pPr/>
              <a:t>‹Nº›</a:t>
            </a:fld>
            <a:endParaRPr lang="en-GB"/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ED95A2FD-1DC7-4D29-86A8-51D546E3A2C4}"/>
              </a:ext>
            </a:extLst>
          </p:cNvPr>
          <p:cNvSpPr>
            <a:spLocks noGrp="1" noChangeAspect="1"/>
          </p:cNvSpPr>
          <p:nvPr>
            <p:ph type="pic" sz="quarter" idx="13"/>
          </p:nvPr>
        </p:nvSpPr>
        <p:spPr>
          <a:xfrm>
            <a:off x="2336400" y="1925638"/>
            <a:ext cx="1650600" cy="1650600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8" name="Picture Placeholder 6">
            <a:extLst>
              <a:ext uri="{FF2B5EF4-FFF2-40B4-BE49-F238E27FC236}">
                <a16:creationId xmlns:a16="http://schemas.microsoft.com/office/drawing/2014/main" id="{837F4A05-B3B3-429B-B6AF-4AAC8FF0B597}"/>
              </a:ext>
            </a:extLst>
          </p:cNvPr>
          <p:cNvSpPr>
            <a:spLocks noGrp="1" noChangeAspect="1"/>
          </p:cNvSpPr>
          <p:nvPr>
            <p:ph type="pic" sz="quarter" idx="14"/>
          </p:nvPr>
        </p:nvSpPr>
        <p:spPr>
          <a:xfrm>
            <a:off x="5270400" y="1925638"/>
            <a:ext cx="1650600" cy="1650600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9" name="Picture Placeholder 6">
            <a:extLst>
              <a:ext uri="{FF2B5EF4-FFF2-40B4-BE49-F238E27FC236}">
                <a16:creationId xmlns:a16="http://schemas.microsoft.com/office/drawing/2014/main" id="{A7E5C1B1-79BD-4C2B-8DF6-AAAFDC31D4EA}"/>
              </a:ext>
            </a:extLst>
          </p:cNvPr>
          <p:cNvSpPr>
            <a:spLocks noGrp="1" noChangeAspect="1"/>
          </p:cNvSpPr>
          <p:nvPr>
            <p:ph type="pic" sz="quarter" idx="15"/>
          </p:nvPr>
        </p:nvSpPr>
        <p:spPr>
          <a:xfrm>
            <a:off x="8204400" y="1925638"/>
            <a:ext cx="1650600" cy="1650600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2" name="Picture Placeholder 6">
            <a:extLst>
              <a:ext uri="{FF2B5EF4-FFF2-40B4-BE49-F238E27FC236}">
                <a16:creationId xmlns:a16="http://schemas.microsoft.com/office/drawing/2014/main" id="{3A1C0D48-6745-44FE-81AC-9E3EB1E2DECC}"/>
              </a:ext>
            </a:extLst>
          </p:cNvPr>
          <p:cNvSpPr>
            <a:spLocks noGrp="1" noChangeAspect="1"/>
          </p:cNvSpPr>
          <p:nvPr>
            <p:ph type="pic" sz="quarter" idx="18"/>
          </p:nvPr>
        </p:nvSpPr>
        <p:spPr>
          <a:xfrm>
            <a:off x="2336400" y="4053600"/>
            <a:ext cx="1650600" cy="1650600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3" name="Picture Placeholder 6">
            <a:extLst>
              <a:ext uri="{FF2B5EF4-FFF2-40B4-BE49-F238E27FC236}">
                <a16:creationId xmlns:a16="http://schemas.microsoft.com/office/drawing/2014/main" id="{62FA97E8-4519-4739-B895-55612F78257D}"/>
              </a:ext>
            </a:extLst>
          </p:cNvPr>
          <p:cNvSpPr>
            <a:spLocks noGrp="1" noChangeAspect="1"/>
          </p:cNvSpPr>
          <p:nvPr>
            <p:ph type="pic" sz="quarter" idx="19"/>
          </p:nvPr>
        </p:nvSpPr>
        <p:spPr>
          <a:xfrm>
            <a:off x="5270400" y="4053600"/>
            <a:ext cx="1650600" cy="1650600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4" name="Picture Placeholder 6">
            <a:extLst>
              <a:ext uri="{FF2B5EF4-FFF2-40B4-BE49-F238E27FC236}">
                <a16:creationId xmlns:a16="http://schemas.microsoft.com/office/drawing/2014/main" id="{B5432D3A-C3C9-4B63-96CD-241A721F1380}"/>
              </a:ext>
            </a:extLst>
          </p:cNvPr>
          <p:cNvSpPr>
            <a:spLocks noGrp="1" noChangeAspect="1"/>
          </p:cNvSpPr>
          <p:nvPr>
            <p:ph type="pic" sz="quarter" idx="20"/>
          </p:nvPr>
        </p:nvSpPr>
        <p:spPr>
          <a:xfrm>
            <a:off x="8204400" y="4053600"/>
            <a:ext cx="1650600" cy="1650600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B1A0F457-BA31-458F-B36F-869F673ADA62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2336400" y="3576238"/>
            <a:ext cx="1650600" cy="252000"/>
          </a:xfrm>
        </p:spPr>
        <p:txBody>
          <a:bodyPr anchor="ctr"/>
          <a:lstStyle>
            <a:lvl1pPr algn="ctr">
              <a:spcAft>
                <a:spcPts val="0"/>
              </a:spcAft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17">
            <a:extLst>
              <a:ext uri="{FF2B5EF4-FFF2-40B4-BE49-F238E27FC236}">
                <a16:creationId xmlns:a16="http://schemas.microsoft.com/office/drawing/2014/main" id="{5C675381-77C0-419D-99B9-16471F4F9AE1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5270400" y="3576238"/>
            <a:ext cx="1650600" cy="252000"/>
          </a:xfrm>
        </p:spPr>
        <p:txBody>
          <a:bodyPr anchor="ctr"/>
          <a:lstStyle>
            <a:lvl1pPr algn="ctr">
              <a:spcAft>
                <a:spcPts val="0"/>
              </a:spcAft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17">
            <a:extLst>
              <a:ext uri="{FF2B5EF4-FFF2-40B4-BE49-F238E27FC236}">
                <a16:creationId xmlns:a16="http://schemas.microsoft.com/office/drawing/2014/main" id="{B33EE2B0-3C6A-4F7E-BD70-00D5834A151A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8204400" y="3576238"/>
            <a:ext cx="1650600" cy="252000"/>
          </a:xfrm>
        </p:spPr>
        <p:txBody>
          <a:bodyPr anchor="ctr"/>
          <a:lstStyle>
            <a:lvl1pPr algn="ctr">
              <a:spcAft>
                <a:spcPts val="0"/>
              </a:spcAft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Text Placeholder 17">
            <a:extLst>
              <a:ext uri="{FF2B5EF4-FFF2-40B4-BE49-F238E27FC236}">
                <a16:creationId xmlns:a16="http://schemas.microsoft.com/office/drawing/2014/main" id="{DCE95CF4-5CBF-4291-A2EE-D5DE9E6B9DFA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2336400" y="5714188"/>
            <a:ext cx="1650600" cy="252000"/>
          </a:xfrm>
        </p:spPr>
        <p:txBody>
          <a:bodyPr anchor="ctr"/>
          <a:lstStyle>
            <a:lvl1pPr algn="ctr">
              <a:spcAft>
                <a:spcPts val="0"/>
              </a:spcAft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4" name="Text Placeholder 17">
            <a:extLst>
              <a:ext uri="{FF2B5EF4-FFF2-40B4-BE49-F238E27FC236}">
                <a16:creationId xmlns:a16="http://schemas.microsoft.com/office/drawing/2014/main" id="{5D1BABBE-6978-4D02-8163-974D5CE637CA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5270400" y="5714188"/>
            <a:ext cx="1650600" cy="252000"/>
          </a:xfrm>
        </p:spPr>
        <p:txBody>
          <a:bodyPr anchor="ctr"/>
          <a:lstStyle>
            <a:lvl1pPr algn="ctr">
              <a:spcAft>
                <a:spcPts val="0"/>
              </a:spcAft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17">
            <a:extLst>
              <a:ext uri="{FF2B5EF4-FFF2-40B4-BE49-F238E27FC236}">
                <a16:creationId xmlns:a16="http://schemas.microsoft.com/office/drawing/2014/main" id="{6638213F-5B32-4E08-8CF4-7C45D4AFBD89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8204400" y="5714188"/>
            <a:ext cx="1650600" cy="252000"/>
          </a:xfrm>
        </p:spPr>
        <p:txBody>
          <a:bodyPr anchor="ctr"/>
          <a:lstStyle>
            <a:lvl1pPr algn="ctr">
              <a:spcAft>
                <a:spcPts val="0"/>
              </a:spcAft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82806104"/>
      </p:ext>
    </p:extLst>
  </p:cSld>
  <p:clrMapOvr>
    <a:masterClrMapping/>
  </p:clrMapOvr>
  <p:transition>
    <p:fade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n Images and Ca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C4FD4B-0143-44B2-AF27-F38BEA0C9B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7825" y="377825"/>
            <a:ext cx="11436350" cy="85010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DBFDAD9-6320-48A9-B45C-F84E2C9833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2855E69-8D16-4484-9996-C9113A3179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2F07556-384E-4545-9AB5-A0F93C782A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CC380D-5F44-41E8-971E-CDD19ED6F8E3}" type="slidenum">
              <a:rPr lang="en-GB" smtClean="0"/>
              <a:pPr/>
              <a:t>‹Nº›</a:t>
            </a:fld>
            <a:endParaRPr lang="en-GB"/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ED95A2FD-1DC7-4D29-86A8-51D546E3A2C4}"/>
              </a:ext>
            </a:extLst>
          </p:cNvPr>
          <p:cNvSpPr>
            <a:spLocks noGrp="1" noChangeAspect="1"/>
          </p:cNvSpPr>
          <p:nvPr>
            <p:ph type="pic" sz="quarter" idx="13"/>
          </p:nvPr>
        </p:nvSpPr>
        <p:spPr>
          <a:xfrm>
            <a:off x="1359000" y="1925638"/>
            <a:ext cx="1650600" cy="1650600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8" name="Picture Placeholder 6">
            <a:extLst>
              <a:ext uri="{FF2B5EF4-FFF2-40B4-BE49-F238E27FC236}">
                <a16:creationId xmlns:a16="http://schemas.microsoft.com/office/drawing/2014/main" id="{837F4A05-B3B3-429B-B6AF-4AAC8FF0B597}"/>
              </a:ext>
            </a:extLst>
          </p:cNvPr>
          <p:cNvSpPr>
            <a:spLocks noGrp="1" noChangeAspect="1"/>
          </p:cNvSpPr>
          <p:nvPr>
            <p:ph type="pic" sz="quarter" idx="14"/>
          </p:nvPr>
        </p:nvSpPr>
        <p:spPr>
          <a:xfrm>
            <a:off x="3314700" y="1925638"/>
            <a:ext cx="1650600" cy="1650600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9" name="Picture Placeholder 6">
            <a:extLst>
              <a:ext uri="{FF2B5EF4-FFF2-40B4-BE49-F238E27FC236}">
                <a16:creationId xmlns:a16="http://schemas.microsoft.com/office/drawing/2014/main" id="{A7E5C1B1-79BD-4C2B-8DF6-AAAFDC31D4EA}"/>
              </a:ext>
            </a:extLst>
          </p:cNvPr>
          <p:cNvSpPr>
            <a:spLocks noGrp="1" noChangeAspect="1"/>
          </p:cNvSpPr>
          <p:nvPr>
            <p:ph type="pic" sz="quarter" idx="15"/>
          </p:nvPr>
        </p:nvSpPr>
        <p:spPr>
          <a:xfrm>
            <a:off x="5270400" y="1925638"/>
            <a:ext cx="1650600" cy="1650600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B1A0F457-BA31-458F-B36F-869F673ADA62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1359000" y="3576238"/>
            <a:ext cx="1650600" cy="252000"/>
          </a:xfrm>
        </p:spPr>
        <p:txBody>
          <a:bodyPr anchor="ctr"/>
          <a:lstStyle>
            <a:lvl1pPr algn="ctr">
              <a:spcAft>
                <a:spcPts val="0"/>
              </a:spcAft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17">
            <a:extLst>
              <a:ext uri="{FF2B5EF4-FFF2-40B4-BE49-F238E27FC236}">
                <a16:creationId xmlns:a16="http://schemas.microsoft.com/office/drawing/2014/main" id="{5C675381-77C0-419D-99B9-16471F4F9AE1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3314700" y="3576238"/>
            <a:ext cx="1650600" cy="252000"/>
          </a:xfrm>
        </p:spPr>
        <p:txBody>
          <a:bodyPr anchor="ctr"/>
          <a:lstStyle>
            <a:lvl1pPr algn="ctr">
              <a:spcAft>
                <a:spcPts val="0"/>
              </a:spcAft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17">
            <a:extLst>
              <a:ext uri="{FF2B5EF4-FFF2-40B4-BE49-F238E27FC236}">
                <a16:creationId xmlns:a16="http://schemas.microsoft.com/office/drawing/2014/main" id="{B33EE2B0-3C6A-4F7E-BD70-00D5834A151A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5270400" y="3576238"/>
            <a:ext cx="1650600" cy="252000"/>
          </a:xfrm>
        </p:spPr>
        <p:txBody>
          <a:bodyPr anchor="ctr"/>
          <a:lstStyle>
            <a:lvl1pPr algn="ctr">
              <a:spcAft>
                <a:spcPts val="0"/>
              </a:spcAft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1" name="Picture Placeholder 6">
            <a:extLst>
              <a:ext uri="{FF2B5EF4-FFF2-40B4-BE49-F238E27FC236}">
                <a16:creationId xmlns:a16="http://schemas.microsoft.com/office/drawing/2014/main" id="{F0F2B2CB-3337-458C-8742-CD64EDBB5A7B}"/>
              </a:ext>
            </a:extLst>
          </p:cNvPr>
          <p:cNvSpPr>
            <a:spLocks noGrp="1" noChangeAspect="1"/>
          </p:cNvSpPr>
          <p:nvPr>
            <p:ph type="pic" sz="quarter" idx="26"/>
          </p:nvPr>
        </p:nvSpPr>
        <p:spPr>
          <a:xfrm>
            <a:off x="7226100" y="1925638"/>
            <a:ext cx="1650600" cy="1650600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22" name="Picture Placeholder 6">
            <a:extLst>
              <a:ext uri="{FF2B5EF4-FFF2-40B4-BE49-F238E27FC236}">
                <a16:creationId xmlns:a16="http://schemas.microsoft.com/office/drawing/2014/main" id="{06226EB7-DC79-4415-9F31-120925FC7DB0}"/>
              </a:ext>
            </a:extLst>
          </p:cNvPr>
          <p:cNvSpPr>
            <a:spLocks noGrp="1" noChangeAspect="1"/>
          </p:cNvSpPr>
          <p:nvPr>
            <p:ph type="pic" sz="quarter" idx="27"/>
          </p:nvPr>
        </p:nvSpPr>
        <p:spPr>
          <a:xfrm>
            <a:off x="9181800" y="1925638"/>
            <a:ext cx="1650600" cy="1650600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26" name="Text Placeholder 17">
            <a:extLst>
              <a:ext uri="{FF2B5EF4-FFF2-40B4-BE49-F238E27FC236}">
                <a16:creationId xmlns:a16="http://schemas.microsoft.com/office/drawing/2014/main" id="{8BD9D58A-9730-4689-82FF-3880AD4EB557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7226100" y="3576238"/>
            <a:ext cx="1650600" cy="252000"/>
          </a:xfrm>
        </p:spPr>
        <p:txBody>
          <a:bodyPr anchor="ctr"/>
          <a:lstStyle>
            <a:lvl1pPr algn="ctr">
              <a:spcAft>
                <a:spcPts val="0"/>
              </a:spcAft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7" name="Text Placeholder 17">
            <a:extLst>
              <a:ext uri="{FF2B5EF4-FFF2-40B4-BE49-F238E27FC236}">
                <a16:creationId xmlns:a16="http://schemas.microsoft.com/office/drawing/2014/main" id="{84FA9470-3E08-4A55-BB56-6A291847C13A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9181800" y="3576238"/>
            <a:ext cx="1650600" cy="252000"/>
          </a:xfrm>
        </p:spPr>
        <p:txBody>
          <a:bodyPr anchor="ctr"/>
          <a:lstStyle>
            <a:lvl1pPr algn="ctr">
              <a:spcAft>
                <a:spcPts val="0"/>
              </a:spcAft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8" name="Picture Placeholder 6">
            <a:extLst>
              <a:ext uri="{FF2B5EF4-FFF2-40B4-BE49-F238E27FC236}">
                <a16:creationId xmlns:a16="http://schemas.microsoft.com/office/drawing/2014/main" id="{74F72C97-0B91-4D13-BC93-502C0DDA63D5}"/>
              </a:ext>
            </a:extLst>
          </p:cNvPr>
          <p:cNvSpPr>
            <a:spLocks noGrp="1" noChangeAspect="1"/>
          </p:cNvSpPr>
          <p:nvPr>
            <p:ph type="pic" sz="quarter" idx="30"/>
          </p:nvPr>
        </p:nvSpPr>
        <p:spPr>
          <a:xfrm>
            <a:off x="1359000" y="4053600"/>
            <a:ext cx="1650600" cy="1650600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29" name="Picture Placeholder 6">
            <a:extLst>
              <a:ext uri="{FF2B5EF4-FFF2-40B4-BE49-F238E27FC236}">
                <a16:creationId xmlns:a16="http://schemas.microsoft.com/office/drawing/2014/main" id="{CA834CB8-8309-40CC-85CB-E847DDFEAA88}"/>
              </a:ext>
            </a:extLst>
          </p:cNvPr>
          <p:cNvSpPr>
            <a:spLocks noGrp="1" noChangeAspect="1"/>
          </p:cNvSpPr>
          <p:nvPr>
            <p:ph type="pic" sz="quarter" idx="31"/>
          </p:nvPr>
        </p:nvSpPr>
        <p:spPr>
          <a:xfrm>
            <a:off x="3314700" y="4053600"/>
            <a:ext cx="1650600" cy="1650600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30" name="Picture Placeholder 6">
            <a:extLst>
              <a:ext uri="{FF2B5EF4-FFF2-40B4-BE49-F238E27FC236}">
                <a16:creationId xmlns:a16="http://schemas.microsoft.com/office/drawing/2014/main" id="{A434F088-0196-49C1-B53B-EC3AFBDEA6FB}"/>
              </a:ext>
            </a:extLst>
          </p:cNvPr>
          <p:cNvSpPr>
            <a:spLocks noGrp="1" noChangeAspect="1"/>
          </p:cNvSpPr>
          <p:nvPr>
            <p:ph type="pic" sz="quarter" idx="32"/>
          </p:nvPr>
        </p:nvSpPr>
        <p:spPr>
          <a:xfrm>
            <a:off x="5270400" y="4053600"/>
            <a:ext cx="1650600" cy="1650600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31" name="Text Placeholder 17">
            <a:extLst>
              <a:ext uri="{FF2B5EF4-FFF2-40B4-BE49-F238E27FC236}">
                <a16:creationId xmlns:a16="http://schemas.microsoft.com/office/drawing/2014/main" id="{AFE4E092-B0F3-402B-9C53-055B7286B5B0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>
          <a:xfrm>
            <a:off x="1359000" y="5714188"/>
            <a:ext cx="1650600" cy="252000"/>
          </a:xfrm>
        </p:spPr>
        <p:txBody>
          <a:bodyPr anchor="ctr"/>
          <a:lstStyle>
            <a:lvl1pPr algn="ctr"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2" name="Text Placeholder 17">
            <a:extLst>
              <a:ext uri="{FF2B5EF4-FFF2-40B4-BE49-F238E27FC236}">
                <a16:creationId xmlns:a16="http://schemas.microsoft.com/office/drawing/2014/main" id="{D0EEFE8D-FB7E-4184-B179-6802E6985B26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>
          <a:xfrm>
            <a:off x="3314700" y="5714188"/>
            <a:ext cx="1650600" cy="252000"/>
          </a:xfrm>
        </p:spPr>
        <p:txBody>
          <a:bodyPr anchor="ctr"/>
          <a:lstStyle>
            <a:lvl1pPr algn="ctr"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3" name="Text Placeholder 17">
            <a:extLst>
              <a:ext uri="{FF2B5EF4-FFF2-40B4-BE49-F238E27FC236}">
                <a16:creationId xmlns:a16="http://schemas.microsoft.com/office/drawing/2014/main" id="{13E886F9-8EBE-418C-A9C2-637AD0660219}"/>
              </a:ext>
            </a:extLst>
          </p:cNvPr>
          <p:cNvSpPr>
            <a:spLocks noGrp="1"/>
          </p:cNvSpPr>
          <p:nvPr>
            <p:ph type="body" sz="quarter" idx="35"/>
          </p:nvPr>
        </p:nvSpPr>
        <p:spPr>
          <a:xfrm>
            <a:off x="5270400" y="5714188"/>
            <a:ext cx="1650600" cy="252000"/>
          </a:xfrm>
        </p:spPr>
        <p:txBody>
          <a:bodyPr anchor="ctr"/>
          <a:lstStyle>
            <a:lvl1pPr algn="ctr"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4" name="Picture Placeholder 6">
            <a:extLst>
              <a:ext uri="{FF2B5EF4-FFF2-40B4-BE49-F238E27FC236}">
                <a16:creationId xmlns:a16="http://schemas.microsoft.com/office/drawing/2014/main" id="{4E3663E3-789A-40E1-BABF-D31E612525FE}"/>
              </a:ext>
            </a:extLst>
          </p:cNvPr>
          <p:cNvSpPr>
            <a:spLocks noGrp="1" noChangeAspect="1"/>
          </p:cNvSpPr>
          <p:nvPr>
            <p:ph type="pic" sz="quarter" idx="36"/>
          </p:nvPr>
        </p:nvSpPr>
        <p:spPr>
          <a:xfrm>
            <a:off x="7226100" y="4053600"/>
            <a:ext cx="1650600" cy="1650600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35" name="Picture Placeholder 6">
            <a:extLst>
              <a:ext uri="{FF2B5EF4-FFF2-40B4-BE49-F238E27FC236}">
                <a16:creationId xmlns:a16="http://schemas.microsoft.com/office/drawing/2014/main" id="{36EF7152-E16E-465A-A125-AF45D3A0E37A}"/>
              </a:ext>
            </a:extLst>
          </p:cNvPr>
          <p:cNvSpPr>
            <a:spLocks noGrp="1" noChangeAspect="1"/>
          </p:cNvSpPr>
          <p:nvPr>
            <p:ph type="pic" sz="quarter" idx="37"/>
          </p:nvPr>
        </p:nvSpPr>
        <p:spPr>
          <a:xfrm>
            <a:off x="9181800" y="4053600"/>
            <a:ext cx="1650600" cy="1650600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36" name="Text Placeholder 17">
            <a:extLst>
              <a:ext uri="{FF2B5EF4-FFF2-40B4-BE49-F238E27FC236}">
                <a16:creationId xmlns:a16="http://schemas.microsoft.com/office/drawing/2014/main" id="{A01E7611-82DD-4924-934D-F8701B5CD98A}"/>
              </a:ext>
            </a:extLst>
          </p:cNvPr>
          <p:cNvSpPr>
            <a:spLocks noGrp="1"/>
          </p:cNvSpPr>
          <p:nvPr>
            <p:ph type="body" sz="quarter" idx="38"/>
          </p:nvPr>
        </p:nvSpPr>
        <p:spPr>
          <a:xfrm>
            <a:off x="7226100" y="5714188"/>
            <a:ext cx="1650600" cy="252000"/>
          </a:xfrm>
        </p:spPr>
        <p:txBody>
          <a:bodyPr anchor="ctr"/>
          <a:lstStyle>
            <a:lvl1pPr algn="ctr"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7" name="Text Placeholder 17">
            <a:extLst>
              <a:ext uri="{FF2B5EF4-FFF2-40B4-BE49-F238E27FC236}">
                <a16:creationId xmlns:a16="http://schemas.microsoft.com/office/drawing/2014/main" id="{5E1CA1F3-9B65-483E-B0E7-D4BB7ACD4FCD}"/>
              </a:ext>
            </a:extLst>
          </p:cNvPr>
          <p:cNvSpPr>
            <a:spLocks noGrp="1"/>
          </p:cNvSpPr>
          <p:nvPr>
            <p:ph type="body" sz="quarter" idx="39"/>
          </p:nvPr>
        </p:nvSpPr>
        <p:spPr>
          <a:xfrm>
            <a:off x="9181800" y="5714188"/>
            <a:ext cx="1650600" cy="252000"/>
          </a:xfrm>
        </p:spPr>
        <p:txBody>
          <a:bodyPr anchor="ctr"/>
          <a:lstStyle>
            <a:lvl1pPr algn="ctr"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72231093"/>
      </p:ext>
    </p:extLst>
  </p:cSld>
  <p:clrMapOvr>
    <a:masterClrMapping/>
  </p:clrMapOvr>
  <p:transition>
    <p:fade/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arge Image with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9C3E1F-B93C-43BE-95FC-0E6BE53DB1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7825" y="5004001"/>
            <a:ext cx="3600000" cy="1053900"/>
          </a:xfrm>
        </p:spPr>
        <p:txBody>
          <a:bodyPr anchor="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E010F0D-A983-4160-86AD-209E0D38C9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6F525F3-B2B6-4542-956B-C67A77F16F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CE82B12-C03F-4C3B-A37D-2ABAB8B6D5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CC380D-5F44-41E8-971E-CDD19ED6F8E3}" type="slidenum">
              <a:rPr lang="en-GB" smtClean="0"/>
              <a:pPr/>
              <a:t>‹Nº›</a:t>
            </a:fld>
            <a:endParaRPr lang="en-GB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3B16427B-9B77-48C4-9A8F-FDA993BCAD3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296000" y="5004000"/>
            <a:ext cx="3600000" cy="10539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3ED3EE21-B105-4761-ACD1-C5BEE2805BD9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8214175" y="5004000"/>
            <a:ext cx="3600000" cy="10539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Picture Placeholder 6">
            <a:extLst>
              <a:ext uri="{FF2B5EF4-FFF2-40B4-BE49-F238E27FC236}">
                <a16:creationId xmlns:a16="http://schemas.microsoft.com/office/drawing/2014/main" id="{E7F3E19A-DFC7-42BB-8D77-9CC547ED650D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11814175" cy="4597200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99152494"/>
      </p:ext>
    </p:extLst>
  </p:cSld>
  <p:clrMapOvr>
    <a:masterClrMapping/>
  </p:clrMapOvr>
  <p:transition>
    <p:fade/>
  </p:transition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Multiple Images with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9C3E1F-B93C-43BE-95FC-0E6BE53DB1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7825" y="5004001"/>
            <a:ext cx="3600000" cy="1053900"/>
          </a:xfrm>
        </p:spPr>
        <p:txBody>
          <a:bodyPr anchor="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E010F0D-A983-4160-86AD-209E0D38C9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6F525F3-B2B6-4542-956B-C67A77F16F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CE82B12-C03F-4C3B-A37D-2ABAB8B6D5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CC380D-5F44-41E8-971E-CDD19ED6F8E3}" type="slidenum">
              <a:rPr lang="en-GB" smtClean="0"/>
              <a:pPr/>
              <a:t>‹Nº›</a:t>
            </a:fld>
            <a:endParaRPr lang="en-GB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3B16427B-9B77-48C4-9A8F-FDA993BCAD3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296000" y="5004000"/>
            <a:ext cx="3600000" cy="10539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3ED3EE21-B105-4761-ACD1-C5BEE2805BD9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8214175" y="5004000"/>
            <a:ext cx="3600000" cy="10539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Picture Placeholder 6">
            <a:extLst>
              <a:ext uri="{FF2B5EF4-FFF2-40B4-BE49-F238E27FC236}">
                <a16:creationId xmlns:a16="http://schemas.microsoft.com/office/drawing/2014/main" id="{E7F3E19A-DFC7-42BB-8D77-9CC547ED650D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377825" y="377825"/>
            <a:ext cx="2775600" cy="2167200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9" name="Picture Placeholder 6">
            <a:extLst>
              <a:ext uri="{FF2B5EF4-FFF2-40B4-BE49-F238E27FC236}">
                <a16:creationId xmlns:a16="http://schemas.microsoft.com/office/drawing/2014/main" id="{0061F575-6BDD-40A0-B4C1-0823AE11E632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3264742" y="377825"/>
            <a:ext cx="2775600" cy="2167200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0" name="Picture Placeholder 6">
            <a:extLst>
              <a:ext uri="{FF2B5EF4-FFF2-40B4-BE49-F238E27FC236}">
                <a16:creationId xmlns:a16="http://schemas.microsoft.com/office/drawing/2014/main" id="{07E6A55F-41D0-4C19-AA9F-66CBA132944E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6151659" y="377825"/>
            <a:ext cx="2775600" cy="2167200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1" name="Picture Placeholder 6">
            <a:extLst>
              <a:ext uri="{FF2B5EF4-FFF2-40B4-BE49-F238E27FC236}">
                <a16:creationId xmlns:a16="http://schemas.microsoft.com/office/drawing/2014/main" id="{37F76CA7-FA50-46BB-94FE-8FDB12571824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9038575" y="377825"/>
            <a:ext cx="2775600" cy="2167200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2" name="Picture Placeholder 6">
            <a:extLst>
              <a:ext uri="{FF2B5EF4-FFF2-40B4-BE49-F238E27FC236}">
                <a16:creationId xmlns:a16="http://schemas.microsoft.com/office/drawing/2014/main" id="{8B91DBF2-83B0-4D7A-BE47-DDB7E9E87649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377825" y="2690912"/>
            <a:ext cx="2775600" cy="2167200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3" name="Picture Placeholder 6">
            <a:extLst>
              <a:ext uri="{FF2B5EF4-FFF2-40B4-BE49-F238E27FC236}">
                <a16:creationId xmlns:a16="http://schemas.microsoft.com/office/drawing/2014/main" id="{B16D8BA9-B27F-44E4-AD31-E2F3C1C77AB2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3264742" y="2690912"/>
            <a:ext cx="2775600" cy="2167200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4" name="Picture Placeholder 6">
            <a:extLst>
              <a:ext uri="{FF2B5EF4-FFF2-40B4-BE49-F238E27FC236}">
                <a16:creationId xmlns:a16="http://schemas.microsoft.com/office/drawing/2014/main" id="{95C2C717-1F08-4A5F-BAC4-5F85B8DC7953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6151659" y="2690912"/>
            <a:ext cx="2775600" cy="2167200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5" name="Picture Placeholder 6">
            <a:extLst>
              <a:ext uri="{FF2B5EF4-FFF2-40B4-BE49-F238E27FC236}">
                <a16:creationId xmlns:a16="http://schemas.microsoft.com/office/drawing/2014/main" id="{FFE67741-C379-4556-8D96-822D44EE08AD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9038575" y="2690912"/>
            <a:ext cx="2775600" cy="2167200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grpSp>
        <p:nvGrpSpPr>
          <p:cNvPr id="19" name="Group 4">
            <a:extLst>
              <a:ext uri="{FF2B5EF4-FFF2-40B4-BE49-F238E27FC236}">
                <a16:creationId xmlns:a16="http://schemas.microsoft.com/office/drawing/2014/main" id="{63F1A0CE-6AED-4E4F-90D9-44A2864647C2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10296048" y="6238239"/>
            <a:ext cx="1269026" cy="446803"/>
            <a:chOff x="0" y="1146"/>
            <a:chExt cx="5760" cy="2028"/>
          </a:xfrm>
        </p:grpSpPr>
        <p:sp>
          <p:nvSpPr>
            <p:cNvPr id="20" name="Freeform 5">
              <a:extLst>
                <a:ext uri="{FF2B5EF4-FFF2-40B4-BE49-F238E27FC236}">
                  <a16:creationId xmlns:a16="http://schemas.microsoft.com/office/drawing/2014/main" id="{C4347FA6-2376-4FC3-AFDB-73735C6B64F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0" y="1146"/>
              <a:ext cx="1673" cy="1673"/>
            </a:xfrm>
            <a:custGeom>
              <a:avLst/>
              <a:gdLst>
                <a:gd name="T0" fmla="*/ 349 w 1394"/>
                <a:gd name="T1" fmla="*/ 348 h 1394"/>
                <a:gd name="T2" fmla="*/ 697 w 1394"/>
                <a:gd name="T3" fmla="*/ 0 h 1394"/>
                <a:gd name="T4" fmla="*/ 1045 w 1394"/>
                <a:gd name="T5" fmla="*/ 348 h 1394"/>
                <a:gd name="T6" fmla="*/ 349 w 1394"/>
                <a:gd name="T7" fmla="*/ 348 h 1394"/>
                <a:gd name="T8" fmla="*/ 349 w 1394"/>
                <a:gd name="T9" fmla="*/ 1045 h 1394"/>
                <a:gd name="T10" fmla="*/ 697 w 1394"/>
                <a:gd name="T11" fmla="*/ 1394 h 1394"/>
                <a:gd name="T12" fmla="*/ 1045 w 1394"/>
                <a:gd name="T13" fmla="*/ 1045 h 1394"/>
                <a:gd name="T14" fmla="*/ 349 w 1394"/>
                <a:gd name="T15" fmla="*/ 1045 h 1394"/>
                <a:gd name="T16" fmla="*/ 664 w 1394"/>
                <a:gd name="T17" fmla="*/ 695 h 1394"/>
                <a:gd name="T18" fmla="*/ 349 w 1394"/>
                <a:gd name="T19" fmla="*/ 348 h 1394"/>
                <a:gd name="T20" fmla="*/ 0 w 1394"/>
                <a:gd name="T21" fmla="*/ 697 h 1394"/>
                <a:gd name="T22" fmla="*/ 349 w 1394"/>
                <a:gd name="T23" fmla="*/ 1045 h 1394"/>
                <a:gd name="T24" fmla="*/ 664 w 1394"/>
                <a:gd name="T25" fmla="*/ 698 h 1394"/>
                <a:gd name="T26" fmla="*/ 664 w 1394"/>
                <a:gd name="T27" fmla="*/ 695 h 1394"/>
                <a:gd name="T28" fmla="*/ 730 w 1394"/>
                <a:gd name="T29" fmla="*/ 698 h 1394"/>
                <a:gd name="T30" fmla="*/ 1045 w 1394"/>
                <a:gd name="T31" fmla="*/ 1045 h 1394"/>
                <a:gd name="T32" fmla="*/ 1394 w 1394"/>
                <a:gd name="T33" fmla="*/ 697 h 1394"/>
                <a:gd name="T34" fmla="*/ 1045 w 1394"/>
                <a:gd name="T35" fmla="*/ 348 h 1394"/>
                <a:gd name="T36" fmla="*/ 730 w 1394"/>
                <a:gd name="T37" fmla="*/ 695 h 1394"/>
                <a:gd name="T38" fmla="*/ 730 w 1394"/>
                <a:gd name="T39" fmla="*/ 698 h 13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394" h="1394">
                  <a:moveTo>
                    <a:pt x="349" y="348"/>
                  </a:moveTo>
                  <a:cubicBezTo>
                    <a:pt x="349" y="156"/>
                    <a:pt x="505" y="0"/>
                    <a:pt x="697" y="0"/>
                  </a:cubicBezTo>
                  <a:cubicBezTo>
                    <a:pt x="889" y="0"/>
                    <a:pt x="1045" y="156"/>
                    <a:pt x="1045" y="348"/>
                  </a:cubicBezTo>
                  <a:cubicBezTo>
                    <a:pt x="349" y="348"/>
                    <a:pt x="349" y="348"/>
                    <a:pt x="349" y="348"/>
                  </a:cubicBezTo>
                  <a:moveTo>
                    <a:pt x="349" y="1045"/>
                  </a:moveTo>
                  <a:cubicBezTo>
                    <a:pt x="349" y="1238"/>
                    <a:pt x="505" y="1394"/>
                    <a:pt x="697" y="1394"/>
                  </a:cubicBezTo>
                  <a:cubicBezTo>
                    <a:pt x="889" y="1394"/>
                    <a:pt x="1045" y="1238"/>
                    <a:pt x="1045" y="1045"/>
                  </a:cubicBezTo>
                  <a:lnTo>
                    <a:pt x="349" y="1045"/>
                  </a:lnTo>
                  <a:close/>
                  <a:moveTo>
                    <a:pt x="664" y="695"/>
                  </a:moveTo>
                  <a:cubicBezTo>
                    <a:pt x="487" y="679"/>
                    <a:pt x="349" y="530"/>
                    <a:pt x="349" y="348"/>
                  </a:cubicBezTo>
                  <a:cubicBezTo>
                    <a:pt x="156" y="348"/>
                    <a:pt x="0" y="504"/>
                    <a:pt x="0" y="697"/>
                  </a:cubicBezTo>
                  <a:cubicBezTo>
                    <a:pt x="0" y="889"/>
                    <a:pt x="156" y="1045"/>
                    <a:pt x="349" y="1045"/>
                  </a:cubicBezTo>
                  <a:cubicBezTo>
                    <a:pt x="349" y="864"/>
                    <a:pt x="487" y="715"/>
                    <a:pt x="664" y="698"/>
                  </a:cubicBezTo>
                  <a:lnTo>
                    <a:pt x="664" y="695"/>
                  </a:lnTo>
                  <a:close/>
                  <a:moveTo>
                    <a:pt x="730" y="698"/>
                  </a:moveTo>
                  <a:cubicBezTo>
                    <a:pt x="907" y="715"/>
                    <a:pt x="1045" y="864"/>
                    <a:pt x="1045" y="1045"/>
                  </a:cubicBezTo>
                  <a:cubicBezTo>
                    <a:pt x="1238" y="1045"/>
                    <a:pt x="1394" y="889"/>
                    <a:pt x="1394" y="697"/>
                  </a:cubicBezTo>
                  <a:cubicBezTo>
                    <a:pt x="1394" y="504"/>
                    <a:pt x="1238" y="348"/>
                    <a:pt x="1045" y="348"/>
                  </a:cubicBezTo>
                  <a:cubicBezTo>
                    <a:pt x="1045" y="530"/>
                    <a:pt x="907" y="679"/>
                    <a:pt x="730" y="695"/>
                  </a:cubicBezTo>
                  <a:lnTo>
                    <a:pt x="730" y="698"/>
                  </a:lnTo>
                  <a:close/>
                </a:path>
              </a:pathLst>
            </a:custGeom>
            <a:solidFill>
              <a:srgbClr val="0087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" name="Rectangle 6">
              <a:extLst>
                <a:ext uri="{FF2B5EF4-FFF2-40B4-BE49-F238E27FC236}">
                  <a16:creationId xmlns:a16="http://schemas.microsoft.com/office/drawing/2014/main" id="{A3E253D4-86CC-4F15-A59C-E8E121C2723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46" y="2761"/>
              <a:ext cx="63" cy="59"/>
            </a:xfrm>
            <a:prstGeom prst="rect">
              <a:avLst/>
            </a:prstGeom>
            <a:solidFill>
              <a:srgbClr val="3742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2" name="Freeform 7">
              <a:extLst>
                <a:ext uri="{FF2B5EF4-FFF2-40B4-BE49-F238E27FC236}">
                  <a16:creationId xmlns:a16="http://schemas.microsoft.com/office/drawing/2014/main" id="{9992E07C-EEFF-48AB-86E2-385F1AA614FA}"/>
                </a:ext>
              </a:extLst>
            </p:cNvPr>
            <p:cNvSpPr>
              <a:spLocks/>
            </p:cNvSpPr>
            <p:nvPr/>
          </p:nvSpPr>
          <p:spPr bwMode="auto">
            <a:xfrm>
              <a:off x="2091" y="1565"/>
              <a:ext cx="875" cy="843"/>
            </a:xfrm>
            <a:custGeom>
              <a:avLst/>
              <a:gdLst>
                <a:gd name="T0" fmla="*/ 437 w 875"/>
                <a:gd name="T1" fmla="*/ 427 h 843"/>
                <a:gd name="T2" fmla="*/ 267 w 875"/>
                <a:gd name="T3" fmla="*/ 0 h 843"/>
                <a:gd name="T4" fmla="*/ 0 w 875"/>
                <a:gd name="T5" fmla="*/ 0 h 843"/>
                <a:gd name="T6" fmla="*/ 0 w 875"/>
                <a:gd name="T7" fmla="*/ 834 h 843"/>
                <a:gd name="T8" fmla="*/ 179 w 875"/>
                <a:gd name="T9" fmla="*/ 834 h 843"/>
                <a:gd name="T10" fmla="*/ 179 w 875"/>
                <a:gd name="T11" fmla="*/ 242 h 843"/>
                <a:gd name="T12" fmla="*/ 437 w 875"/>
                <a:gd name="T13" fmla="*/ 843 h 843"/>
                <a:gd name="T14" fmla="*/ 437 w 875"/>
                <a:gd name="T15" fmla="*/ 843 h 843"/>
                <a:gd name="T16" fmla="*/ 695 w 875"/>
                <a:gd name="T17" fmla="*/ 242 h 843"/>
                <a:gd name="T18" fmla="*/ 695 w 875"/>
                <a:gd name="T19" fmla="*/ 834 h 843"/>
                <a:gd name="T20" fmla="*/ 875 w 875"/>
                <a:gd name="T21" fmla="*/ 834 h 843"/>
                <a:gd name="T22" fmla="*/ 875 w 875"/>
                <a:gd name="T23" fmla="*/ 0 h 843"/>
                <a:gd name="T24" fmla="*/ 609 w 875"/>
                <a:gd name="T25" fmla="*/ 0 h 843"/>
                <a:gd name="T26" fmla="*/ 437 w 875"/>
                <a:gd name="T27" fmla="*/ 427 h 8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875" h="843">
                  <a:moveTo>
                    <a:pt x="437" y="427"/>
                  </a:moveTo>
                  <a:lnTo>
                    <a:pt x="267" y="0"/>
                  </a:lnTo>
                  <a:lnTo>
                    <a:pt x="0" y="0"/>
                  </a:lnTo>
                  <a:lnTo>
                    <a:pt x="0" y="834"/>
                  </a:lnTo>
                  <a:lnTo>
                    <a:pt x="179" y="834"/>
                  </a:lnTo>
                  <a:lnTo>
                    <a:pt x="179" y="242"/>
                  </a:lnTo>
                  <a:lnTo>
                    <a:pt x="437" y="843"/>
                  </a:lnTo>
                  <a:lnTo>
                    <a:pt x="437" y="843"/>
                  </a:lnTo>
                  <a:lnTo>
                    <a:pt x="695" y="242"/>
                  </a:lnTo>
                  <a:lnTo>
                    <a:pt x="695" y="834"/>
                  </a:lnTo>
                  <a:lnTo>
                    <a:pt x="875" y="834"/>
                  </a:lnTo>
                  <a:lnTo>
                    <a:pt x="875" y="0"/>
                  </a:lnTo>
                  <a:lnTo>
                    <a:pt x="609" y="0"/>
                  </a:lnTo>
                  <a:lnTo>
                    <a:pt x="437" y="427"/>
                  </a:lnTo>
                  <a:close/>
                </a:path>
              </a:pathLst>
            </a:custGeom>
            <a:solidFill>
              <a:srgbClr val="3742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3" name="Freeform 8">
              <a:extLst>
                <a:ext uri="{FF2B5EF4-FFF2-40B4-BE49-F238E27FC236}">
                  <a16:creationId xmlns:a16="http://schemas.microsoft.com/office/drawing/2014/main" id="{A13AD33D-151E-4FBD-B2A1-9548E24725E2}"/>
                </a:ext>
              </a:extLst>
            </p:cNvPr>
            <p:cNvSpPr>
              <a:spLocks/>
            </p:cNvSpPr>
            <p:nvPr/>
          </p:nvSpPr>
          <p:spPr bwMode="auto">
            <a:xfrm>
              <a:off x="3005" y="2876"/>
              <a:ext cx="432" cy="290"/>
            </a:xfrm>
            <a:custGeom>
              <a:avLst/>
              <a:gdLst>
                <a:gd name="T0" fmla="*/ 274 w 360"/>
                <a:gd name="T1" fmla="*/ 0 h 241"/>
                <a:gd name="T2" fmla="*/ 195 w 360"/>
                <a:gd name="T3" fmla="*/ 44 h 241"/>
                <a:gd name="T4" fmla="*/ 118 w 360"/>
                <a:gd name="T5" fmla="*/ 0 h 241"/>
                <a:gd name="T6" fmla="*/ 44 w 360"/>
                <a:gd name="T7" fmla="*/ 40 h 241"/>
                <a:gd name="T8" fmla="*/ 44 w 360"/>
                <a:gd name="T9" fmla="*/ 6 h 241"/>
                <a:gd name="T10" fmla="*/ 0 w 360"/>
                <a:gd name="T11" fmla="*/ 6 h 241"/>
                <a:gd name="T12" fmla="*/ 1 w 360"/>
                <a:gd name="T13" fmla="*/ 38 h 241"/>
                <a:gd name="T14" fmla="*/ 1 w 360"/>
                <a:gd name="T15" fmla="*/ 241 h 241"/>
                <a:gd name="T16" fmla="*/ 45 w 360"/>
                <a:gd name="T17" fmla="*/ 241 h 241"/>
                <a:gd name="T18" fmla="*/ 45 w 360"/>
                <a:gd name="T19" fmla="*/ 108 h 241"/>
                <a:gd name="T20" fmla="*/ 55 w 360"/>
                <a:gd name="T21" fmla="*/ 60 h 241"/>
                <a:gd name="T22" fmla="*/ 106 w 360"/>
                <a:gd name="T23" fmla="*/ 35 h 241"/>
                <a:gd name="T24" fmla="*/ 158 w 360"/>
                <a:gd name="T25" fmla="*/ 86 h 241"/>
                <a:gd name="T26" fmla="*/ 158 w 360"/>
                <a:gd name="T27" fmla="*/ 241 h 241"/>
                <a:gd name="T28" fmla="*/ 202 w 360"/>
                <a:gd name="T29" fmla="*/ 241 h 241"/>
                <a:gd name="T30" fmla="*/ 202 w 360"/>
                <a:gd name="T31" fmla="*/ 110 h 241"/>
                <a:gd name="T32" fmla="*/ 212 w 360"/>
                <a:gd name="T33" fmla="*/ 59 h 241"/>
                <a:gd name="T34" fmla="*/ 262 w 360"/>
                <a:gd name="T35" fmla="*/ 35 h 241"/>
                <a:gd name="T36" fmla="*/ 307 w 360"/>
                <a:gd name="T37" fmla="*/ 55 h 241"/>
                <a:gd name="T38" fmla="*/ 315 w 360"/>
                <a:gd name="T39" fmla="*/ 91 h 241"/>
                <a:gd name="T40" fmla="*/ 315 w 360"/>
                <a:gd name="T41" fmla="*/ 241 h 241"/>
                <a:gd name="T42" fmla="*/ 360 w 360"/>
                <a:gd name="T43" fmla="*/ 241 h 241"/>
                <a:gd name="T44" fmla="*/ 360 w 360"/>
                <a:gd name="T45" fmla="*/ 84 h 241"/>
                <a:gd name="T46" fmla="*/ 274 w 360"/>
                <a:gd name="T47" fmla="*/ 0 h 2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360" h="241">
                  <a:moveTo>
                    <a:pt x="274" y="0"/>
                  </a:moveTo>
                  <a:cubicBezTo>
                    <a:pt x="222" y="0"/>
                    <a:pt x="203" y="31"/>
                    <a:pt x="195" y="44"/>
                  </a:cubicBezTo>
                  <a:cubicBezTo>
                    <a:pt x="186" y="27"/>
                    <a:pt x="170" y="0"/>
                    <a:pt x="118" y="0"/>
                  </a:cubicBezTo>
                  <a:cubicBezTo>
                    <a:pt x="98" y="0"/>
                    <a:pt x="66" y="4"/>
                    <a:pt x="44" y="40"/>
                  </a:cubicBezTo>
                  <a:cubicBezTo>
                    <a:pt x="44" y="6"/>
                    <a:pt x="44" y="6"/>
                    <a:pt x="44" y="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1" y="38"/>
                    <a:pt x="1" y="38"/>
                    <a:pt x="1" y="38"/>
                  </a:cubicBezTo>
                  <a:cubicBezTo>
                    <a:pt x="1" y="241"/>
                    <a:pt x="1" y="241"/>
                    <a:pt x="1" y="241"/>
                  </a:cubicBezTo>
                  <a:cubicBezTo>
                    <a:pt x="45" y="241"/>
                    <a:pt x="45" y="241"/>
                    <a:pt x="45" y="241"/>
                  </a:cubicBezTo>
                  <a:cubicBezTo>
                    <a:pt x="45" y="108"/>
                    <a:pt x="45" y="108"/>
                    <a:pt x="45" y="108"/>
                  </a:cubicBezTo>
                  <a:cubicBezTo>
                    <a:pt x="45" y="93"/>
                    <a:pt x="45" y="74"/>
                    <a:pt x="55" y="60"/>
                  </a:cubicBezTo>
                  <a:cubicBezTo>
                    <a:pt x="60" y="53"/>
                    <a:pt x="76" y="35"/>
                    <a:pt x="106" y="35"/>
                  </a:cubicBezTo>
                  <a:cubicBezTo>
                    <a:pt x="141" y="35"/>
                    <a:pt x="158" y="57"/>
                    <a:pt x="158" y="86"/>
                  </a:cubicBezTo>
                  <a:cubicBezTo>
                    <a:pt x="158" y="241"/>
                    <a:pt x="158" y="241"/>
                    <a:pt x="158" y="241"/>
                  </a:cubicBezTo>
                  <a:cubicBezTo>
                    <a:pt x="202" y="241"/>
                    <a:pt x="202" y="241"/>
                    <a:pt x="202" y="241"/>
                  </a:cubicBezTo>
                  <a:cubicBezTo>
                    <a:pt x="202" y="110"/>
                    <a:pt x="202" y="110"/>
                    <a:pt x="202" y="110"/>
                  </a:cubicBezTo>
                  <a:cubicBezTo>
                    <a:pt x="202" y="100"/>
                    <a:pt x="202" y="74"/>
                    <a:pt x="212" y="59"/>
                  </a:cubicBezTo>
                  <a:cubicBezTo>
                    <a:pt x="218" y="51"/>
                    <a:pt x="234" y="35"/>
                    <a:pt x="262" y="35"/>
                  </a:cubicBezTo>
                  <a:cubicBezTo>
                    <a:pt x="285" y="35"/>
                    <a:pt x="300" y="44"/>
                    <a:pt x="307" y="55"/>
                  </a:cubicBezTo>
                  <a:cubicBezTo>
                    <a:pt x="311" y="61"/>
                    <a:pt x="315" y="70"/>
                    <a:pt x="315" y="91"/>
                  </a:cubicBezTo>
                  <a:cubicBezTo>
                    <a:pt x="315" y="241"/>
                    <a:pt x="315" y="241"/>
                    <a:pt x="315" y="241"/>
                  </a:cubicBezTo>
                  <a:cubicBezTo>
                    <a:pt x="360" y="241"/>
                    <a:pt x="360" y="241"/>
                    <a:pt x="360" y="241"/>
                  </a:cubicBezTo>
                  <a:cubicBezTo>
                    <a:pt x="360" y="84"/>
                    <a:pt x="360" y="84"/>
                    <a:pt x="360" y="84"/>
                  </a:cubicBezTo>
                  <a:cubicBezTo>
                    <a:pt x="360" y="14"/>
                    <a:pt x="308" y="0"/>
                    <a:pt x="274" y="0"/>
                  </a:cubicBezTo>
                  <a:close/>
                </a:path>
              </a:pathLst>
            </a:custGeom>
            <a:solidFill>
              <a:srgbClr val="3742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4" name="Freeform 9">
              <a:extLst>
                <a:ext uri="{FF2B5EF4-FFF2-40B4-BE49-F238E27FC236}">
                  <a16:creationId xmlns:a16="http://schemas.microsoft.com/office/drawing/2014/main" id="{17E0D2ED-8D59-4E7A-BA1B-2B5F6CE760A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059" y="2760"/>
              <a:ext cx="395" cy="406"/>
            </a:xfrm>
            <a:custGeom>
              <a:avLst/>
              <a:gdLst>
                <a:gd name="T0" fmla="*/ 230 w 395"/>
                <a:gd name="T1" fmla="*/ 0 h 406"/>
                <a:gd name="T2" fmla="*/ 170 w 395"/>
                <a:gd name="T3" fmla="*/ 0 h 406"/>
                <a:gd name="T4" fmla="*/ 0 w 395"/>
                <a:gd name="T5" fmla="*/ 406 h 406"/>
                <a:gd name="T6" fmla="*/ 57 w 395"/>
                <a:gd name="T7" fmla="*/ 406 h 406"/>
                <a:gd name="T8" fmla="*/ 102 w 395"/>
                <a:gd name="T9" fmla="*/ 300 h 406"/>
                <a:gd name="T10" fmla="*/ 289 w 395"/>
                <a:gd name="T11" fmla="*/ 300 h 406"/>
                <a:gd name="T12" fmla="*/ 333 w 395"/>
                <a:gd name="T13" fmla="*/ 406 h 406"/>
                <a:gd name="T14" fmla="*/ 395 w 395"/>
                <a:gd name="T15" fmla="*/ 406 h 406"/>
                <a:gd name="T16" fmla="*/ 230 w 395"/>
                <a:gd name="T17" fmla="*/ 0 h 406"/>
                <a:gd name="T18" fmla="*/ 120 w 395"/>
                <a:gd name="T19" fmla="*/ 254 h 406"/>
                <a:gd name="T20" fmla="*/ 198 w 395"/>
                <a:gd name="T21" fmla="*/ 56 h 406"/>
                <a:gd name="T22" fmla="*/ 272 w 395"/>
                <a:gd name="T23" fmla="*/ 254 h 406"/>
                <a:gd name="T24" fmla="*/ 120 w 395"/>
                <a:gd name="T25" fmla="*/ 254 h 4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95" h="406">
                  <a:moveTo>
                    <a:pt x="230" y="0"/>
                  </a:moveTo>
                  <a:lnTo>
                    <a:pt x="170" y="0"/>
                  </a:lnTo>
                  <a:lnTo>
                    <a:pt x="0" y="406"/>
                  </a:lnTo>
                  <a:lnTo>
                    <a:pt x="57" y="406"/>
                  </a:lnTo>
                  <a:lnTo>
                    <a:pt x="102" y="300"/>
                  </a:lnTo>
                  <a:lnTo>
                    <a:pt x="289" y="300"/>
                  </a:lnTo>
                  <a:lnTo>
                    <a:pt x="333" y="406"/>
                  </a:lnTo>
                  <a:lnTo>
                    <a:pt x="395" y="406"/>
                  </a:lnTo>
                  <a:lnTo>
                    <a:pt x="230" y="0"/>
                  </a:lnTo>
                  <a:close/>
                  <a:moveTo>
                    <a:pt x="120" y="254"/>
                  </a:moveTo>
                  <a:lnTo>
                    <a:pt x="198" y="56"/>
                  </a:lnTo>
                  <a:lnTo>
                    <a:pt x="272" y="254"/>
                  </a:lnTo>
                  <a:lnTo>
                    <a:pt x="120" y="254"/>
                  </a:lnTo>
                  <a:close/>
                </a:path>
              </a:pathLst>
            </a:custGeom>
            <a:solidFill>
              <a:srgbClr val="3742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5" name="Rectangle 10">
              <a:extLst>
                <a:ext uri="{FF2B5EF4-FFF2-40B4-BE49-F238E27FC236}">
                  <a16:creationId xmlns:a16="http://schemas.microsoft.com/office/drawing/2014/main" id="{3A435AA7-BA3F-4559-8EA4-4354E4AA3CA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52" y="2884"/>
              <a:ext cx="51" cy="282"/>
            </a:xfrm>
            <a:prstGeom prst="rect">
              <a:avLst/>
            </a:prstGeom>
            <a:solidFill>
              <a:srgbClr val="3742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6" name="Freeform 11">
              <a:extLst>
                <a:ext uri="{FF2B5EF4-FFF2-40B4-BE49-F238E27FC236}">
                  <a16:creationId xmlns:a16="http://schemas.microsoft.com/office/drawing/2014/main" id="{3255FCF9-02E7-4EA4-8832-BF9D58060FCE}"/>
                </a:ext>
              </a:extLst>
            </p:cNvPr>
            <p:cNvSpPr>
              <a:spLocks/>
            </p:cNvSpPr>
            <p:nvPr/>
          </p:nvSpPr>
          <p:spPr bwMode="auto">
            <a:xfrm>
              <a:off x="2509" y="2879"/>
              <a:ext cx="246" cy="287"/>
            </a:xfrm>
            <a:custGeom>
              <a:avLst/>
              <a:gdLst>
                <a:gd name="T0" fmla="*/ 120 w 205"/>
                <a:gd name="T1" fmla="*/ 0 h 239"/>
                <a:gd name="T2" fmla="*/ 45 w 205"/>
                <a:gd name="T3" fmla="*/ 42 h 239"/>
                <a:gd name="T4" fmla="*/ 44 w 205"/>
                <a:gd name="T5" fmla="*/ 4 h 239"/>
                <a:gd name="T6" fmla="*/ 0 w 205"/>
                <a:gd name="T7" fmla="*/ 4 h 239"/>
                <a:gd name="T8" fmla="*/ 1 w 205"/>
                <a:gd name="T9" fmla="*/ 31 h 239"/>
                <a:gd name="T10" fmla="*/ 1 w 205"/>
                <a:gd name="T11" fmla="*/ 239 h 239"/>
                <a:gd name="T12" fmla="*/ 45 w 205"/>
                <a:gd name="T13" fmla="*/ 239 h 239"/>
                <a:gd name="T14" fmla="*/ 45 w 205"/>
                <a:gd name="T15" fmla="*/ 104 h 239"/>
                <a:gd name="T16" fmla="*/ 106 w 205"/>
                <a:gd name="T17" fmla="*/ 34 h 239"/>
                <a:gd name="T18" fmla="*/ 148 w 205"/>
                <a:gd name="T19" fmla="*/ 50 h 239"/>
                <a:gd name="T20" fmla="*/ 161 w 205"/>
                <a:gd name="T21" fmla="*/ 90 h 239"/>
                <a:gd name="T22" fmla="*/ 161 w 205"/>
                <a:gd name="T23" fmla="*/ 239 h 239"/>
                <a:gd name="T24" fmla="*/ 205 w 205"/>
                <a:gd name="T25" fmla="*/ 239 h 239"/>
                <a:gd name="T26" fmla="*/ 205 w 205"/>
                <a:gd name="T27" fmla="*/ 80 h 239"/>
                <a:gd name="T28" fmla="*/ 120 w 205"/>
                <a:gd name="T29" fmla="*/ 0 h 2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05" h="239">
                  <a:moveTo>
                    <a:pt x="120" y="0"/>
                  </a:moveTo>
                  <a:cubicBezTo>
                    <a:pt x="67" y="0"/>
                    <a:pt x="50" y="33"/>
                    <a:pt x="45" y="42"/>
                  </a:cubicBezTo>
                  <a:cubicBezTo>
                    <a:pt x="44" y="4"/>
                    <a:pt x="44" y="4"/>
                    <a:pt x="44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1" y="31"/>
                    <a:pt x="1" y="31"/>
                    <a:pt x="1" y="31"/>
                  </a:cubicBezTo>
                  <a:cubicBezTo>
                    <a:pt x="1" y="239"/>
                    <a:pt x="1" y="239"/>
                    <a:pt x="1" y="239"/>
                  </a:cubicBezTo>
                  <a:cubicBezTo>
                    <a:pt x="45" y="239"/>
                    <a:pt x="45" y="239"/>
                    <a:pt x="45" y="239"/>
                  </a:cubicBezTo>
                  <a:cubicBezTo>
                    <a:pt x="45" y="104"/>
                    <a:pt x="45" y="104"/>
                    <a:pt x="45" y="104"/>
                  </a:cubicBezTo>
                  <a:cubicBezTo>
                    <a:pt x="45" y="57"/>
                    <a:pt x="74" y="34"/>
                    <a:pt x="106" y="34"/>
                  </a:cubicBezTo>
                  <a:cubicBezTo>
                    <a:pt x="121" y="34"/>
                    <a:pt x="137" y="39"/>
                    <a:pt x="148" y="50"/>
                  </a:cubicBezTo>
                  <a:cubicBezTo>
                    <a:pt x="159" y="60"/>
                    <a:pt x="161" y="74"/>
                    <a:pt x="161" y="90"/>
                  </a:cubicBezTo>
                  <a:cubicBezTo>
                    <a:pt x="161" y="239"/>
                    <a:pt x="161" y="239"/>
                    <a:pt x="161" y="239"/>
                  </a:cubicBezTo>
                  <a:cubicBezTo>
                    <a:pt x="205" y="239"/>
                    <a:pt x="205" y="239"/>
                    <a:pt x="205" y="239"/>
                  </a:cubicBezTo>
                  <a:cubicBezTo>
                    <a:pt x="205" y="80"/>
                    <a:pt x="205" y="80"/>
                    <a:pt x="205" y="80"/>
                  </a:cubicBezTo>
                  <a:cubicBezTo>
                    <a:pt x="205" y="8"/>
                    <a:pt x="141" y="0"/>
                    <a:pt x="120" y="0"/>
                  </a:cubicBezTo>
                  <a:close/>
                </a:path>
              </a:pathLst>
            </a:custGeom>
            <a:solidFill>
              <a:srgbClr val="3742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7" name="Freeform 12">
              <a:extLst>
                <a:ext uri="{FF2B5EF4-FFF2-40B4-BE49-F238E27FC236}">
                  <a16:creationId xmlns:a16="http://schemas.microsoft.com/office/drawing/2014/main" id="{058265B1-AA90-42AD-82BD-7DADD2DF9B0E}"/>
                </a:ext>
              </a:extLst>
            </p:cNvPr>
            <p:cNvSpPr>
              <a:spLocks/>
            </p:cNvSpPr>
            <p:nvPr/>
          </p:nvSpPr>
          <p:spPr bwMode="auto">
            <a:xfrm>
              <a:off x="3027" y="1550"/>
              <a:ext cx="644" cy="881"/>
            </a:xfrm>
            <a:custGeom>
              <a:avLst/>
              <a:gdLst>
                <a:gd name="T0" fmla="*/ 5 w 537"/>
                <a:gd name="T1" fmla="*/ 489 h 734"/>
                <a:gd name="T2" fmla="*/ 256 w 537"/>
                <a:gd name="T3" fmla="*/ 730 h 734"/>
                <a:gd name="T4" fmla="*/ 537 w 537"/>
                <a:gd name="T5" fmla="*/ 513 h 734"/>
                <a:gd name="T6" fmla="*/ 291 w 537"/>
                <a:gd name="T7" fmla="*/ 299 h 734"/>
                <a:gd name="T8" fmla="*/ 172 w 537"/>
                <a:gd name="T9" fmla="*/ 203 h 734"/>
                <a:gd name="T10" fmla="*/ 276 w 537"/>
                <a:gd name="T11" fmla="*/ 115 h 734"/>
                <a:gd name="T12" fmla="*/ 384 w 537"/>
                <a:gd name="T13" fmla="*/ 217 h 734"/>
                <a:gd name="T14" fmla="*/ 519 w 537"/>
                <a:gd name="T15" fmla="*/ 217 h 734"/>
                <a:gd name="T16" fmla="*/ 287 w 537"/>
                <a:gd name="T17" fmla="*/ 0 h 734"/>
                <a:gd name="T18" fmla="*/ 24 w 537"/>
                <a:gd name="T19" fmla="*/ 216 h 734"/>
                <a:gd name="T20" fmla="*/ 239 w 537"/>
                <a:gd name="T21" fmla="*/ 423 h 734"/>
                <a:gd name="T22" fmla="*/ 389 w 537"/>
                <a:gd name="T23" fmla="*/ 524 h 734"/>
                <a:gd name="T24" fmla="*/ 257 w 537"/>
                <a:gd name="T25" fmla="*/ 617 h 734"/>
                <a:gd name="T26" fmla="*/ 148 w 537"/>
                <a:gd name="T27" fmla="*/ 489 h 734"/>
                <a:gd name="T28" fmla="*/ 5 w 537"/>
                <a:gd name="T29" fmla="*/ 489 h 7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37" h="734">
                  <a:moveTo>
                    <a:pt x="5" y="489"/>
                  </a:moveTo>
                  <a:cubicBezTo>
                    <a:pt x="0" y="663"/>
                    <a:pt x="118" y="727"/>
                    <a:pt x="256" y="730"/>
                  </a:cubicBezTo>
                  <a:cubicBezTo>
                    <a:pt x="415" y="734"/>
                    <a:pt x="537" y="666"/>
                    <a:pt x="537" y="513"/>
                  </a:cubicBezTo>
                  <a:cubicBezTo>
                    <a:pt x="537" y="359"/>
                    <a:pt x="399" y="334"/>
                    <a:pt x="291" y="299"/>
                  </a:cubicBezTo>
                  <a:cubicBezTo>
                    <a:pt x="249" y="286"/>
                    <a:pt x="172" y="274"/>
                    <a:pt x="172" y="203"/>
                  </a:cubicBezTo>
                  <a:cubicBezTo>
                    <a:pt x="172" y="143"/>
                    <a:pt x="223" y="115"/>
                    <a:pt x="276" y="115"/>
                  </a:cubicBezTo>
                  <a:cubicBezTo>
                    <a:pt x="344" y="115"/>
                    <a:pt x="379" y="148"/>
                    <a:pt x="384" y="217"/>
                  </a:cubicBezTo>
                  <a:cubicBezTo>
                    <a:pt x="519" y="217"/>
                    <a:pt x="519" y="217"/>
                    <a:pt x="519" y="217"/>
                  </a:cubicBezTo>
                  <a:cubicBezTo>
                    <a:pt x="519" y="80"/>
                    <a:pt x="413" y="0"/>
                    <a:pt x="287" y="0"/>
                  </a:cubicBezTo>
                  <a:cubicBezTo>
                    <a:pt x="161" y="0"/>
                    <a:pt x="24" y="73"/>
                    <a:pt x="24" y="216"/>
                  </a:cubicBezTo>
                  <a:cubicBezTo>
                    <a:pt x="24" y="340"/>
                    <a:pt x="161" y="403"/>
                    <a:pt x="239" y="423"/>
                  </a:cubicBezTo>
                  <a:cubicBezTo>
                    <a:pt x="281" y="434"/>
                    <a:pt x="389" y="447"/>
                    <a:pt x="389" y="524"/>
                  </a:cubicBezTo>
                  <a:cubicBezTo>
                    <a:pt x="389" y="597"/>
                    <a:pt x="313" y="617"/>
                    <a:pt x="257" y="617"/>
                  </a:cubicBezTo>
                  <a:cubicBezTo>
                    <a:pt x="184" y="617"/>
                    <a:pt x="142" y="566"/>
                    <a:pt x="148" y="489"/>
                  </a:cubicBezTo>
                  <a:lnTo>
                    <a:pt x="5" y="489"/>
                  </a:lnTo>
                  <a:close/>
                </a:path>
              </a:pathLst>
            </a:custGeom>
            <a:solidFill>
              <a:srgbClr val="3742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8" name="Freeform 13">
              <a:extLst>
                <a:ext uri="{FF2B5EF4-FFF2-40B4-BE49-F238E27FC236}">
                  <a16:creationId xmlns:a16="http://schemas.microsoft.com/office/drawing/2014/main" id="{D98B06E6-8D2F-4850-8B86-BE205DB25EA7}"/>
                </a:ext>
              </a:extLst>
            </p:cNvPr>
            <p:cNvSpPr>
              <a:spLocks/>
            </p:cNvSpPr>
            <p:nvPr/>
          </p:nvSpPr>
          <p:spPr bwMode="auto">
            <a:xfrm>
              <a:off x="5287" y="2807"/>
              <a:ext cx="166" cy="363"/>
            </a:xfrm>
            <a:custGeom>
              <a:avLst/>
              <a:gdLst>
                <a:gd name="T0" fmla="*/ 86 w 138"/>
                <a:gd name="T1" fmla="*/ 0 h 303"/>
                <a:gd name="T2" fmla="*/ 42 w 138"/>
                <a:gd name="T3" fmla="*/ 14 h 303"/>
                <a:gd name="T4" fmla="*/ 42 w 138"/>
                <a:gd name="T5" fmla="*/ 64 h 303"/>
                <a:gd name="T6" fmla="*/ 0 w 138"/>
                <a:gd name="T7" fmla="*/ 64 h 303"/>
                <a:gd name="T8" fmla="*/ 0 w 138"/>
                <a:gd name="T9" fmla="*/ 96 h 303"/>
                <a:gd name="T10" fmla="*/ 42 w 138"/>
                <a:gd name="T11" fmla="*/ 96 h 303"/>
                <a:gd name="T12" fmla="*/ 42 w 138"/>
                <a:gd name="T13" fmla="*/ 252 h 303"/>
                <a:gd name="T14" fmla="*/ 101 w 138"/>
                <a:gd name="T15" fmla="*/ 303 h 303"/>
                <a:gd name="T16" fmla="*/ 138 w 138"/>
                <a:gd name="T17" fmla="*/ 300 h 303"/>
                <a:gd name="T18" fmla="*/ 138 w 138"/>
                <a:gd name="T19" fmla="*/ 266 h 303"/>
                <a:gd name="T20" fmla="*/ 117 w 138"/>
                <a:gd name="T21" fmla="*/ 268 h 303"/>
                <a:gd name="T22" fmla="*/ 86 w 138"/>
                <a:gd name="T23" fmla="*/ 237 h 303"/>
                <a:gd name="T24" fmla="*/ 86 w 138"/>
                <a:gd name="T25" fmla="*/ 96 h 303"/>
                <a:gd name="T26" fmla="*/ 138 w 138"/>
                <a:gd name="T27" fmla="*/ 96 h 303"/>
                <a:gd name="T28" fmla="*/ 138 w 138"/>
                <a:gd name="T29" fmla="*/ 63 h 303"/>
                <a:gd name="T30" fmla="*/ 86 w 138"/>
                <a:gd name="T31" fmla="*/ 63 h 303"/>
                <a:gd name="T32" fmla="*/ 86 w 138"/>
                <a:gd name="T33" fmla="*/ 0 h 3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38" h="303">
                  <a:moveTo>
                    <a:pt x="86" y="0"/>
                  </a:moveTo>
                  <a:cubicBezTo>
                    <a:pt x="42" y="14"/>
                    <a:pt x="42" y="14"/>
                    <a:pt x="42" y="14"/>
                  </a:cubicBezTo>
                  <a:cubicBezTo>
                    <a:pt x="42" y="64"/>
                    <a:pt x="42" y="64"/>
                    <a:pt x="42" y="64"/>
                  </a:cubicBezTo>
                  <a:cubicBezTo>
                    <a:pt x="0" y="64"/>
                    <a:pt x="0" y="64"/>
                    <a:pt x="0" y="64"/>
                  </a:cubicBezTo>
                  <a:cubicBezTo>
                    <a:pt x="0" y="96"/>
                    <a:pt x="0" y="96"/>
                    <a:pt x="0" y="96"/>
                  </a:cubicBezTo>
                  <a:cubicBezTo>
                    <a:pt x="42" y="96"/>
                    <a:pt x="42" y="96"/>
                    <a:pt x="42" y="96"/>
                  </a:cubicBezTo>
                  <a:cubicBezTo>
                    <a:pt x="42" y="252"/>
                    <a:pt x="42" y="252"/>
                    <a:pt x="42" y="252"/>
                  </a:cubicBezTo>
                  <a:cubicBezTo>
                    <a:pt x="42" y="291"/>
                    <a:pt x="61" y="303"/>
                    <a:pt x="101" y="303"/>
                  </a:cubicBezTo>
                  <a:cubicBezTo>
                    <a:pt x="117" y="303"/>
                    <a:pt x="130" y="301"/>
                    <a:pt x="138" y="300"/>
                  </a:cubicBezTo>
                  <a:cubicBezTo>
                    <a:pt x="138" y="266"/>
                    <a:pt x="138" y="266"/>
                    <a:pt x="138" y="266"/>
                  </a:cubicBezTo>
                  <a:cubicBezTo>
                    <a:pt x="134" y="267"/>
                    <a:pt x="126" y="268"/>
                    <a:pt x="117" y="268"/>
                  </a:cubicBezTo>
                  <a:cubicBezTo>
                    <a:pt x="86" y="268"/>
                    <a:pt x="86" y="249"/>
                    <a:pt x="86" y="237"/>
                  </a:cubicBezTo>
                  <a:cubicBezTo>
                    <a:pt x="86" y="96"/>
                    <a:pt x="86" y="96"/>
                    <a:pt x="86" y="96"/>
                  </a:cubicBezTo>
                  <a:cubicBezTo>
                    <a:pt x="138" y="96"/>
                    <a:pt x="138" y="96"/>
                    <a:pt x="138" y="96"/>
                  </a:cubicBezTo>
                  <a:cubicBezTo>
                    <a:pt x="138" y="63"/>
                    <a:pt x="138" y="63"/>
                    <a:pt x="138" y="63"/>
                  </a:cubicBezTo>
                  <a:cubicBezTo>
                    <a:pt x="86" y="63"/>
                    <a:pt x="86" y="63"/>
                    <a:pt x="86" y="63"/>
                  </a:cubicBezTo>
                  <a:cubicBezTo>
                    <a:pt x="86" y="0"/>
                    <a:pt x="86" y="0"/>
                    <a:pt x="86" y="0"/>
                  </a:cubicBezTo>
                  <a:close/>
                </a:path>
              </a:pathLst>
            </a:custGeom>
            <a:solidFill>
              <a:srgbClr val="3742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9" name="Rectangle 14">
              <a:extLst>
                <a:ext uri="{FF2B5EF4-FFF2-40B4-BE49-F238E27FC236}">
                  <a16:creationId xmlns:a16="http://schemas.microsoft.com/office/drawing/2014/main" id="{16DBD3E3-9FAC-411A-ABB2-7AC0FB3C7BF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83" y="2761"/>
              <a:ext cx="53" cy="405"/>
            </a:xfrm>
            <a:prstGeom prst="rect">
              <a:avLst/>
            </a:prstGeom>
            <a:solidFill>
              <a:srgbClr val="3742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0" name="Freeform 15">
              <a:extLst>
                <a:ext uri="{FF2B5EF4-FFF2-40B4-BE49-F238E27FC236}">
                  <a16:creationId xmlns:a16="http://schemas.microsoft.com/office/drawing/2014/main" id="{781A4129-BD7C-4E2D-AEF2-25F92EF9145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858" y="2875"/>
              <a:ext cx="239" cy="299"/>
            </a:xfrm>
            <a:custGeom>
              <a:avLst/>
              <a:gdLst>
                <a:gd name="T0" fmla="*/ 195 w 199"/>
                <a:gd name="T1" fmla="*/ 183 h 249"/>
                <a:gd name="T2" fmla="*/ 197 w 199"/>
                <a:gd name="T3" fmla="*/ 71 h 249"/>
                <a:gd name="T4" fmla="*/ 189 w 199"/>
                <a:gd name="T5" fmla="*/ 35 h 249"/>
                <a:gd name="T6" fmla="*/ 105 w 199"/>
                <a:gd name="T7" fmla="*/ 0 h 249"/>
                <a:gd name="T8" fmla="*/ 30 w 199"/>
                <a:gd name="T9" fmla="*/ 26 h 249"/>
                <a:gd name="T10" fmla="*/ 13 w 199"/>
                <a:gd name="T11" fmla="*/ 70 h 249"/>
                <a:gd name="T12" fmla="*/ 57 w 199"/>
                <a:gd name="T13" fmla="*/ 70 h 249"/>
                <a:gd name="T14" fmla="*/ 104 w 199"/>
                <a:gd name="T15" fmla="*/ 30 h 249"/>
                <a:gd name="T16" fmla="*/ 145 w 199"/>
                <a:gd name="T17" fmla="*/ 46 h 249"/>
                <a:gd name="T18" fmla="*/ 154 w 199"/>
                <a:gd name="T19" fmla="*/ 98 h 249"/>
                <a:gd name="T20" fmla="*/ 122 w 199"/>
                <a:gd name="T21" fmla="*/ 96 h 249"/>
                <a:gd name="T22" fmla="*/ 41 w 199"/>
                <a:gd name="T23" fmla="*/ 112 h 249"/>
                <a:gd name="T24" fmla="*/ 0 w 199"/>
                <a:gd name="T25" fmla="*/ 180 h 249"/>
                <a:gd name="T26" fmla="*/ 82 w 199"/>
                <a:gd name="T27" fmla="*/ 249 h 249"/>
                <a:gd name="T28" fmla="*/ 155 w 199"/>
                <a:gd name="T29" fmla="*/ 207 h 249"/>
                <a:gd name="T30" fmla="*/ 159 w 199"/>
                <a:gd name="T31" fmla="*/ 242 h 249"/>
                <a:gd name="T32" fmla="*/ 199 w 199"/>
                <a:gd name="T33" fmla="*/ 242 h 249"/>
                <a:gd name="T34" fmla="*/ 195 w 199"/>
                <a:gd name="T35" fmla="*/ 183 h 249"/>
                <a:gd name="T36" fmla="*/ 142 w 199"/>
                <a:gd name="T37" fmla="*/ 190 h 249"/>
                <a:gd name="T38" fmla="*/ 93 w 199"/>
                <a:gd name="T39" fmla="*/ 215 h 249"/>
                <a:gd name="T40" fmla="*/ 44 w 199"/>
                <a:gd name="T41" fmla="*/ 174 h 249"/>
                <a:gd name="T42" fmla="*/ 129 w 199"/>
                <a:gd name="T43" fmla="*/ 127 h 249"/>
                <a:gd name="T44" fmla="*/ 154 w 199"/>
                <a:gd name="T45" fmla="*/ 128 h 249"/>
                <a:gd name="T46" fmla="*/ 142 w 199"/>
                <a:gd name="T47" fmla="*/ 190 h 2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99" h="249">
                  <a:moveTo>
                    <a:pt x="195" y="183"/>
                  </a:moveTo>
                  <a:cubicBezTo>
                    <a:pt x="197" y="71"/>
                    <a:pt x="197" y="71"/>
                    <a:pt x="197" y="71"/>
                  </a:cubicBezTo>
                  <a:cubicBezTo>
                    <a:pt x="197" y="60"/>
                    <a:pt x="196" y="49"/>
                    <a:pt x="189" y="35"/>
                  </a:cubicBezTo>
                  <a:cubicBezTo>
                    <a:pt x="176" y="11"/>
                    <a:pt x="140" y="0"/>
                    <a:pt x="105" y="0"/>
                  </a:cubicBezTo>
                  <a:cubicBezTo>
                    <a:pt x="81" y="0"/>
                    <a:pt x="48" y="6"/>
                    <a:pt x="30" y="26"/>
                  </a:cubicBezTo>
                  <a:cubicBezTo>
                    <a:pt x="16" y="41"/>
                    <a:pt x="15" y="58"/>
                    <a:pt x="13" y="70"/>
                  </a:cubicBezTo>
                  <a:cubicBezTo>
                    <a:pt x="57" y="70"/>
                    <a:pt x="57" y="70"/>
                    <a:pt x="57" y="70"/>
                  </a:cubicBezTo>
                  <a:cubicBezTo>
                    <a:pt x="58" y="61"/>
                    <a:pt x="60" y="30"/>
                    <a:pt x="104" y="30"/>
                  </a:cubicBezTo>
                  <a:cubicBezTo>
                    <a:pt x="117" y="30"/>
                    <a:pt x="136" y="34"/>
                    <a:pt x="145" y="46"/>
                  </a:cubicBezTo>
                  <a:cubicBezTo>
                    <a:pt x="154" y="56"/>
                    <a:pt x="154" y="69"/>
                    <a:pt x="154" y="98"/>
                  </a:cubicBezTo>
                  <a:cubicBezTo>
                    <a:pt x="140" y="97"/>
                    <a:pt x="133" y="96"/>
                    <a:pt x="122" y="96"/>
                  </a:cubicBezTo>
                  <a:cubicBezTo>
                    <a:pt x="103" y="96"/>
                    <a:pt x="66" y="98"/>
                    <a:pt x="41" y="112"/>
                  </a:cubicBezTo>
                  <a:cubicBezTo>
                    <a:pt x="6" y="132"/>
                    <a:pt x="0" y="162"/>
                    <a:pt x="0" y="180"/>
                  </a:cubicBezTo>
                  <a:cubicBezTo>
                    <a:pt x="0" y="219"/>
                    <a:pt x="29" y="249"/>
                    <a:pt x="82" y="249"/>
                  </a:cubicBezTo>
                  <a:cubicBezTo>
                    <a:pt x="102" y="249"/>
                    <a:pt x="134" y="246"/>
                    <a:pt x="155" y="207"/>
                  </a:cubicBezTo>
                  <a:cubicBezTo>
                    <a:pt x="155" y="219"/>
                    <a:pt x="156" y="230"/>
                    <a:pt x="159" y="242"/>
                  </a:cubicBezTo>
                  <a:cubicBezTo>
                    <a:pt x="199" y="242"/>
                    <a:pt x="199" y="242"/>
                    <a:pt x="199" y="242"/>
                  </a:cubicBezTo>
                  <a:cubicBezTo>
                    <a:pt x="195" y="218"/>
                    <a:pt x="195" y="187"/>
                    <a:pt x="195" y="183"/>
                  </a:cubicBezTo>
                  <a:close/>
                  <a:moveTo>
                    <a:pt x="142" y="190"/>
                  </a:moveTo>
                  <a:cubicBezTo>
                    <a:pt x="132" y="206"/>
                    <a:pt x="115" y="215"/>
                    <a:pt x="93" y="215"/>
                  </a:cubicBezTo>
                  <a:cubicBezTo>
                    <a:pt x="53" y="215"/>
                    <a:pt x="44" y="189"/>
                    <a:pt x="44" y="174"/>
                  </a:cubicBezTo>
                  <a:cubicBezTo>
                    <a:pt x="44" y="127"/>
                    <a:pt x="111" y="127"/>
                    <a:pt x="129" y="127"/>
                  </a:cubicBezTo>
                  <a:cubicBezTo>
                    <a:pt x="139" y="127"/>
                    <a:pt x="146" y="127"/>
                    <a:pt x="154" y="128"/>
                  </a:cubicBezTo>
                  <a:cubicBezTo>
                    <a:pt x="153" y="161"/>
                    <a:pt x="152" y="174"/>
                    <a:pt x="142" y="190"/>
                  </a:cubicBezTo>
                  <a:close/>
                </a:path>
              </a:pathLst>
            </a:custGeom>
            <a:solidFill>
              <a:srgbClr val="3742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1" name="Freeform 16">
              <a:extLst>
                <a:ext uri="{FF2B5EF4-FFF2-40B4-BE49-F238E27FC236}">
                  <a16:creationId xmlns:a16="http://schemas.microsoft.com/office/drawing/2014/main" id="{FCA6C132-AFC4-46FE-9E28-D50CAD945387}"/>
                </a:ext>
              </a:extLst>
            </p:cNvPr>
            <p:cNvSpPr>
              <a:spLocks/>
            </p:cNvSpPr>
            <p:nvPr/>
          </p:nvSpPr>
          <p:spPr bwMode="auto">
            <a:xfrm>
              <a:off x="5518" y="2761"/>
              <a:ext cx="242" cy="405"/>
            </a:xfrm>
            <a:custGeom>
              <a:avLst/>
              <a:gdLst>
                <a:gd name="T0" fmla="*/ 195 w 202"/>
                <a:gd name="T1" fmla="*/ 135 h 337"/>
                <a:gd name="T2" fmla="*/ 121 w 202"/>
                <a:gd name="T3" fmla="*/ 98 h 337"/>
                <a:gd name="T4" fmla="*/ 44 w 202"/>
                <a:gd name="T5" fmla="*/ 137 h 337"/>
                <a:gd name="T6" fmla="*/ 44 w 202"/>
                <a:gd name="T7" fmla="*/ 0 h 337"/>
                <a:gd name="T8" fmla="*/ 0 w 202"/>
                <a:gd name="T9" fmla="*/ 0 h 337"/>
                <a:gd name="T10" fmla="*/ 0 w 202"/>
                <a:gd name="T11" fmla="*/ 337 h 337"/>
                <a:gd name="T12" fmla="*/ 44 w 202"/>
                <a:gd name="T13" fmla="*/ 337 h 337"/>
                <a:gd name="T14" fmla="*/ 44 w 202"/>
                <a:gd name="T15" fmla="*/ 212 h 337"/>
                <a:gd name="T16" fmla="*/ 52 w 202"/>
                <a:gd name="T17" fmla="*/ 163 h 337"/>
                <a:gd name="T18" fmla="*/ 107 w 202"/>
                <a:gd name="T19" fmla="*/ 131 h 337"/>
                <a:gd name="T20" fmla="*/ 158 w 202"/>
                <a:gd name="T21" fmla="*/ 198 h 337"/>
                <a:gd name="T22" fmla="*/ 158 w 202"/>
                <a:gd name="T23" fmla="*/ 337 h 337"/>
                <a:gd name="T24" fmla="*/ 202 w 202"/>
                <a:gd name="T25" fmla="*/ 337 h 337"/>
                <a:gd name="T26" fmla="*/ 202 w 202"/>
                <a:gd name="T27" fmla="*/ 190 h 337"/>
                <a:gd name="T28" fmla="*/ 195 w 202"/>
                <a:gd name="T29" fmla="*/ 135 h 3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02" h="337">
                  <a:moveTo>
                    <a:pt x="195" y="135"/>
                  </a:moveTo>
                  <a:cubicBezTo>
                    <a:pt x="181" y="107"/>
                    <a:pt x="145" y="98"/>
                    <a:pt x="121" y="98"/>
                  </a:cubicBezTo>
                  <a:cubicBezTo>
                    <a:pt x="88" y="98"/>
                    <a:pt x="59" y="112"/>
                    <a:pt x="44" y="137"/>
                  </a:cubicBezTo>
                  <a:cubicBezTo>
                    <a:pt x="44" y="0"/>
                    <a:pt x="44" y="0"/>
                    <a:pt x="44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37"/>
                    <a:pt x="0" y="337"/>
                    <a:pt x="0" y="337"/>
                  </a:cubicBezTo>
                  <a:cubicBezTo>
                    <a:pt x="44" y="337"/>
                    <a:pt x="44" y="337"/>
                    <a:pt x="44" y="337"/>
                  </a:cubicBezTo>
                  <a:cubicBezTo>
                    <a:pt x="44" y="212"/>
                    <a:pt x="44" y="212"/>
                    <a:pt x="44" y="212"/>
                  </a:cubicBezTo>
                  <a:cubicBezTo>
                    <a:pt x="44" y="198"/>
                    <a:pt x="44" y="176"/>
                    <a:pt x="52" y="163"/>
                  </a:cubicBezTo>
                  <a:cubicBezTo>
                    <a:pt x="58" y="151"/>
                    <a:pt x="74" y="131"/>
                    <a:pt x="107" y="131"/>
                  </a:cubicBezTo>
                  <a:cubicBezTo>
                    <a:pt x="158" y="131"/>
                    <a:pt x="158" y="177"/>
                    <a:pt x="158" y="198"/>
                  </a:cubicBezTo>
                  <a:cubicBezTo>
                    <a:pt x="158" y="337"/>
                    <a:pt x="158" y="337"/>
                    <a:pt x="158" y="337"/>
                  </a:cubicBezTo>
                  <a:cubicBezTo>
                    <a:pt x="202" y="337"/>
                    <a:pt x="202" y="337"/>
                    <a:pt x="202" y="337"/>
                  </a:cubicBezTo>
                  <a:cubicBezTo>
                    <a:pt x="202" y="190"/>
                    <a:pt x="202" y="190"/>
                    <a:pt x="202" y="190"/>
                  </a:cubicBezTo>
                  <a:cubicBezTo>
                    <a:pt x="202" y="156"/>
                    <a:pt x="199" y="145"/>
                    <a:pt x="195" y="135"/>
                  </a:cubicBezTo>
                  <a:close/>
                </a:path>
              </a:pathLst>
            </a:custGeom>
            <a:solidFill>
              <a:srgbClr val="3742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2" name="Freeform 17">
              <a:extLst>
                <a:ext uri="{FF2B5EF4-FFF2-40B4-BE49-F238E27FC236}">
                  <a16:creationId xmlns:a16="http://schemas.microsoft.com/office/drawing/2014/main" id="{273BEC40-B5EB-49B2-899D-1A87BADE126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545" y="2876"/>
              <a:ext cx="258" cy="298"/>
            </a:xfrm>
            <a:custGeom>
              <a:avLst/>
              <a:gdLst>
                <a:gd name="T0" fmla="*/ 110 w 215"/>
                <a:gd name="T1" fmla="*/ 0 h 248"/>
                <a:gd name="T2" fmla="*/ 46 w 215"/>
                <a:gd name="T3" fmla="*/ 18 h 248"/>
                <a:gd name="T4" fmla="*/ 0 w 215"/>
                <a:gd name="T5" fmla="*/ 128 h 248"/>
                <a:gd name="T6" fmla="*/ 109 w 215"/>
                <a:gd name="T7" fmla="*/ 248 h 248"/>
                <a:gd name="T8" fmla="*/ 190 w 215"/>
                <a:gd name="T9" fmla="*/ 217 h 248"/>
                <a:gd name="T10" fmla="*/ 210 w 215"/>
                <a:gd name="T11" fmla="*/ 167 h 248"/>
                <a:gd name="T12" fmla="*/ 166 w 215"/>
                <a:gd name="T13" fmla="*/ 167 h 248"/>
                <a:gd name="T14" fmla="*/ 111 w 215"/>
                <a:gd name="T15" fmla="*/ 216 h 248"/>
                <a:gd name="T16" fmla="*/ 43 w 215"/>
                <a:gd name="T17" fmla="*/ 131 h 248"/>
                <a:gd name="T18" fmla="*/ 212 w 215"/>
                <a:gd name="T19" fmla="*/ 131 h 248"/>
                <a:gd name="T20" fmla="*/ 110 w 215"/>
                <a:gd name="T21" fmla="*/ 0 h 248"/>
                <a:gd name="T22" fmla="*/ 45 w 215"/>
                <a:gd name="T23" fmla="*/ 101 h 248"/>
                <a:gd name="T24" fmla="*/ 109 w 215"/>
                <a:gd name="T25" fmla="*/ 32 h 248"/>
                <a:gd name="T26" fmla="*/ 167 w 215"/>
                <a:gd name="T27" fmla="*/ 101 h 248"/>
                <a:gd name="T28" fmla="*/ 45 w 215"/>
                <a:gd name="T29" fmla="*/ 101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15" h="248">
                  <a:moveTo>
                    <a:pt x="110" y="0"/>
                  </a:moveTo>
                  <a:cubicBezTo>
                    <a:pt x="97" y="0"/>
                    <a:pt x="69" y="2"/>
                    <a:pt x="46" y="18"/>
                  </a:cubicBezTo>
                  <a:cubicBezTo>
                    <a:pt x="9" y="43"/>
                    <a:pt x="0" y="82"/>
                    <a:pt x="0" y="128"/>
                  </a:cubicBezTo>
                  <a:cubicBezTo>
                    <a:pt x="0" y="202"/>
                    <a:pt x="35" y="248"/>
                    <a:pt x="109" y="248"/>
                  </a:cubicBezTo>
                  <a:cubicBezTo>
                    <a:pt x="156" y="248"/>
                    <a:pt x="179" y="228"/>
                    <a:pt x="190" y="217"/>
                  </a:cubicBezTo>
                  <a:cubicBezTo>
                    <a:pt x="207" y="198"/>
                    <a:pt x="209" y="179"/>
                    <a:pt x="210" y="167"/>
                  </a:cubicBezTo>
                  <a:cubicBezTo>
                    <a:pt x="166" y="167"/>
                    <a:pt x="166" y="167"/>
                    <a:pt x="166" y="167"/>
                  </a:cubicBezTo>
                  <a:cubicBezTo>
                    <a:pt x="162" y="201"/>
                    <a:pt x="139" y="216"/>
                    <a:pt x="111" y="216"/>
                  </a:cubicBezTo>
                  <a:cubicBezTo>
                    <a:pt x="63" y="216"/>
                    <a:pt x="43" y="180"/>
                    <a:pt x="43" y="131"/>
                  </a:cubicBezTo>
                  <a:cubicBezTo>
                    <a:pt x="212" y="131"/>
                    <a:pt x="212" y="131"/>
                    <a:pt x="212" y="131"/>
                  </a:cubicBezTo>
                  <a:cubicBezTo>
                    <a:pt x="213" y="93"/>
                    <a:pt x="215" y="0"/>
                    <a:pt x="110" y="0"/>
                  </a:cubicBezTo>
                  <a:close/>
                  <a:moveTo>
                    <a:pt x="45" y="101"/>
                  </a:moveTo>
                  <a:cubicBezTo>
                    <a:pt x="46" y="49"/>
                    <a:pt x="81" y="32"/>
                    <a:pt x="109" y="32"/>
                  </a:cubicBezTo>
                  <a:cubicBezTo>
                    <a:pt x="164" y="32"/>
                    <a:pt x="168" y="78"/>
                    <a:pt x="167" y="101"/>
                  </a:cubicBezTo>
                  <a:lnTo>
                    <a:pt x="45" y="101"/>
                  </a:lnTo>
                  <a:close/>
                </a:path>
              </a:pathLst>
            </a:custGeom>
            <a:solidFill>
              <a:srgbClr val="3742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3" name="Freeform 18">
              <a:extLst>
                <a:ext uri="{FF2B5EF4-FFF2-40B4-BE49-F238E27FC236}">
                  <a16:creationId xmlns:a16="http://schemas.microsoft.com/office/drawing/2014/main" id="{84B6D220-834B-44A1-8CEE-92ED43C0B24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744" y="1564"/>
              <a:ext cx="713" cy="835"/>
            </a:xfrm>
            <a:custGeom>
              <a:avLst/>
              <a:gdLst>
                <a:gd name="T0" fmla="*/ 222 w 594"/>
                <a:gd name="T1" fmla="*/ 0 h 696"/>
                <a:gd name="T2" fmla="*/ 0 w 594"/>
                <a:gd name="T3" fmla="*/ 0 h 696"/>
                <a:gd name="T4" fmla="*/ 0 w 594"/>
                <a:gd name="T5" fmla="*/ 696 h 696"/>
                <a:gd name="T6" fmla="*/ 222 w 594"/>
                <a:gd name="T7" fmla="*/ 696 h 696"/>
                <a:gd name="T8" fmla="*/ 594 w 594"/>
                <a:gd name="T9" fmla="*/ 349 h 696"/>
                <a:gd name="T10" fmla="*/ 222 w 594"/>
                <a:gd name="T11" fmla="*/ 0 h 696"/>
                <a:gd name="T12" fmla="*/ 212 w 594"/>
                <a:gd name="T13" fmla="*/ 570 h 696"/>
                <a:gd name="T14" fmla="*/ 150 w 594"/>
                <a:gd name="T15" fmla="*/ 570 h 696"/>
                <a:gd name="T16" fmla="*/ 150 w 594"/>
                <a:gd name="T17" fmla="*/ 128 h 696"/>
                <a:gd name="T18" fmla="*/ 212 w 594"/>
                <a:gd name="T19" fmla="*/ 128 h 696"/>
                <a:gd name="T20" fmla="*/ 442 w 594"/>
                <a:gd name="T21" fmla="*/ 349 h 696"/>
                <a:gd name="T22" fmla="*/ 212 w 594"/>
                <a:gd name="T23" fmla="*/ 570 h 6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94" h="696">
                  <a:moveTo>
                    <a:pt x="222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696"/>
                    <a:pt x="0" y="696"/>
                    <a:pt x="0" y="696"/>
                  </a:cubicBezTo>
                  <a:cubicBezTo>
                    <a:pt x="222" y="696"/>
                    <a:pt x="222" y="696"/>
                    <a:pt x="222" y="696"/>
                  </a:cubicBezTo>
                  <a:cubicBezTo>
                    <a:pt x="407" y="696"/>
                    <a:pt x="594" y="590"/>
                    <a:pt x="594" y="349"/>
                  </a:cubicBezTo>
                  <a:cubicBezTo>
                    <a:pt x="594" y="108"/>
                    <a:pt x="407" y="0"/>
                    <a:pt x="222" y="0"/>
                  </a:cubicBezTo>
                  <a:close/>
                  <a:moveTo>
                    <a:pt x="212" y="570"/>
                  </a:moveTo>
                  <a:cubicBezTo>
                    <a:pt x="150" y="570"/>
                    <a:pt x="150" y="570"/>
                    <a:pt x="150" y="570"/>
                  </a:cubicBezTo>
                  <a:cubicBezTo>
                    <a:pt x="150" y="128"/>
                    <a:pt x="150" y="128"/>
                    <a:pt x="150" y="128"/>
                  </a:cubicBezTo>
                  <a:cubicBezTo>
                    <a:pt x="212" y="128"/>
                    <a:pt x="212" y="128"/>
                    <a:pt x="212" y="128"/>
                  </a:cubicBezTo>
                  <a:cubicBezTo>
                    <a:pt x="381" y="128"/>
                    <a:pt x="442" y="238"/>
                    <a:pt x="442" y="349"/>
                  </a:cubicBezTo>
                  <a:cubicBezTo>
                    <a:pt x="442" y="459"/>
                    <a:pt x="381" y="570"/>
                    <a:pt x="212" y="570"/>
                  </a:cubicBezTo>
                  <a:close/>
                </a:path>
              </a:pathLst>
            </a:custGeom>
            <a:solidFill>
              <a:srgbClr val="3742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4" name="Rectangle 19">
              <a:extLst>
                <a:ext uri="{FF2B5EF4-FFF2-40B4-BE49-F238E27FC236}">
                  <a16:creationId xmlns:a16="http://schemas.microsoft.com/office/drawing/2014/main" id="{DC55E05A-5036-4847-9474-C82F91D7B37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49" y="2761"/>
              <a:ext cx="53" cy="405"/>
            </a:xfrm>
            <a:prstGeom prst="rect">
              <a:avLst/>
            </a:prstGeom>
            <a:solidFill>
              <a:srgbClr val="3742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5" name="Freeform 20">
              <a:extLst>
                <a:ext uri="{FF2B5EF4-FFF2-40B4-BE49-F238E27FC236}">
                  <a16:creationId xmlns:a16="http://schemas.microsoft.com/office/drawing/2014/main" id="{3B956F47-1E70-48D7-9233-D60042B4BD49}"/>
                </a:ext>
              </a:extLst>
            </p:cNvPr>
            <p:cNvSpPr>
              <a:spLocks/>
            </p:cNvSpPr>
            <p:nvPr/>
          </p:nvSpPr>
          <p:spPr bwMode="auto">
            <a:xfrm>
              <a:off x="4160" y="2760"/>
              <a:ext cx="304" cy="406"/>
            </a:xfrm>
            <a:custGeom>
              <a:avLst/>
              <a:gdLst>
                <a:gd name="T0" fmla="*/ 248 w 304"/>
                <a:gd name="T1" fmla="*/ 174 h 406"/>
                <a:gd name="T2" fmla="*/ 56 w 304"/>
                <a:gd name="T3" fmla="*/ 174 h 406"/>
                <a:gd name="T4" fmla="*/ 56 w 304"/>
                <a:gd name="T5" fmla="*/ 0 h 406"/>
                <a:gd name="T6" fmla="*/ 0 w 304"/>
                <a:gd name="T7" fmla="*/ 0 h 406"/>
                <a:gd name="T8" fmla="*/ 0 w 304"/>
                <a:gd name="T9" fmla="*/ 406 h 406"/>
                <a:gd name="T10" fmla="*/ 56 w 304"/>
                <a:gd name="T11" fmla="*/ 406 h 406"/>
                <a:gd name="T12" fmla="*/ 56 w 304"/>
                <a:gd name="T13" fmla="*/ 223 h 406"/>
                <a:gd name="T14" fmla="*/ 248 w 304"/>
                <a:gd name="T15" fmla="*/ 223 h 406"/>
                <a:gd name="T16" fmla="*/ 248 w 304"/>
                <a:gd name="T17" fmla="*/ 406 h 406"/>
                <a:gd name="T18" fmla="*/ 304 w 304"/>
                <a:gd name="T19" fmla="*/ 406 h 406"/>
                <a:gd name="T20" fmla="*/ 304 w 304"/>
                <a:gd name="T21" fmla="*/ 0 h 406"/>
                <a:gd name="T22" fmla="*/ 248 w 304"/>
                <a:gd name="T23" fmla="*/ 0 h 406"/>
                <a:gd name="T24" fmla="*/ 248 w 304"/>
                <a:gd name="T25" fmla="*/ 174 h 4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04" h="406">
                  <a:moveTo>
                    <a:pt x="248" y="174"/>
                  </a:moveTo>
                  <a:lnTo>
                    <a:pt x="56" y="174"/>
                  </a:lnTo>
                  <a:lnTo>
                    <a:pt x="56" y="0"/>
                  </a:lnTo>
                  <a:lnTo>
                    <a:pt x="0" y="0"/>
                  </a:lnTo>
                  <a:lnTo>
                    <a:pt x="0" y="406"/>
                  </a:lnTo>
                  <a:lnTo>
                    <a:pt x="56" y="406"/>
                  </a:lnTo>
                  <a:lnTo>
                    <a:pt x="56" y="223"/>
                  </a:lnTo>
                  <a:lnTo>
                    <a:pt x="248" y="223"/>
                  </a:lnTo>
                  <a:lnTo>
                    <a:pt x="248" y="406"/>
                  </a:lnTo>
                  <a:lnTo>
                    <a:pt x="304" y="406"/>
                  </a:lnTo>
                  <a:lnTo>
                    <a:pt x="304" y="0"/>
                  </a:lnTo>
                  <a:lnTo>
                    <a:pt x="248" y="0"/>
                  </a:lnTo>
                  <a:lnTo>
                    <a:pt x="248" y="174"/>
                  </a:lnTo>
                  <a:close/>
                </a:path>
              </a:pathLst>
            </a:custGeom>
            <a:solidFill>
              <a:srgbClr val="3742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6" name="Freeform 21">
              <a:extLst>
                <a:ext uri="{FF2B5EF4-FFF2-40B4-BE49-F238E27FC236}">
                  <a16:creationId xmlns:a16="http://schemas.microsoft.com/office/drawing/2014/main" id="{6D7572BE-8F08-4F42-A105-CA1323BE589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516" y="2875"/>
              <a:ext cx="239" cy="299"/>
            </a:xfrm>
            <a:custGeom>
              <a:avLst/>
              <a:gdLst>
                <a:gd name="T0" fmla="*/ 195 w 199"/>
                <a:gd name="T1" fmla="*/ 183 h 249"/>
                <a:gd name="T2" fmla="*/ 197 w 199"/>
                <a:gd name="T3" fmla="*/ 71 h 249"/>
                <a:gd name="T4" fmla="*/ 189 w 199"/>
                <a:gd name="T5" fmla="*/ 35 h 249"/>
                <a:gd name="T6" fmla="*/ 106 w 199"/>
                <a:gd name="T7" fmla="*/ 0 h 249"/>
                <a:gd name="T8" fmla="*/ 31 w 199"/>
                <a:gd name="T9" fmla="*/ 26 h 249"/>
                <a:gd name="T10" fmla="*/ 14 w 199"/>
                <a:gd name="T11" fmla="*/ 70 h 249"/>
                <a:gd name="T12" fmla="*/ 58 w 199"/>
                <a:gd name="T13" fmla="*/ 70 h 249"/>
                <a:gd name="T14" fmla="*/ 105 w 199"/>
                <a:gd name="T15" fmla="*/ 30 h 249"/>
                <a:gd name="T16" fmla="*/ 146 w 199"/>
                <a:gd name="T17" fmla="*/ 46 h 249"/>
                <a:gd name="T18" fmla="*/ 155 w 199"/>
                <a:gd name="T19" fmla="*/ 98 h 249"/>
                <a:gd name="T20" fmla="*/ 123 w 199"/>
                <a:gd name="T21" fmla="*/ 96 h 249"/>
                <a:gd name="T22" fmla="*/ 41 w 199"/>
                <a:gd name="T23" fmla="*/ 112 h 249"/>
                <a:gd name="T24" fmla="*/ 0 w 199"/>
                <a:gd name="T25" fmla="*/ 180 h 249"/>
                <a:gd name="T26" fmla="*/ 83 w 199"/>
                <a:gd name="T27" fmla="*/ 249 h 249"/>
                <a:gd name="T28" fmla="*/ 156 w 199"/>
                <a:gd name="T29" fmla="*/ 207 h 249"/>
                <a:gd name="T30" fmla="*/ 160 w 199"/>
                <a:gd name="T31" fmla="*/ 242 h 249"/>
                <a:gd name="T32" fmla="*/ 199 w 199"/>
                <a:gd name="T33" fmla="*/ 242 h 249"/>
                <a:gd name="T34" fmla="*/ 195 w 199"/>
                <a:gd name="T35" fmla="*/ 183 h 249"/>
                <a:gd name="T36" fmla="*/ 143 w 199"/>
                <a:gd name="T37" fmla="*/ 190 h 249"/>
                <a:gd name="T38" fmla="*/ 93 w 199"/>
                <a:gd name="T39" fmla="*/ 215 h 249"/>
                <a:gd name="T40" fmla="*/ 44 w 199"/>
                <a:gd name="T41" fmla="*/ 174 h 249"/>
                <a:gd name="T42" fmla="*/ 129 w 199"/>
                <a:gd name="T43" fmla="*/ 127 h 249"/>
                <a:gd name="T44" fmla="*/ 154 w 199"/>
                <a:gd name="T45" fmla="*/ 128 h 249"/>
                <a:gd name="T46" fmla="*/ 143 w 199"/>
                <a:gd name="T47" fmla="*/ 190 h 2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99" h="249">
                  <a:moveTo>
                    <a:pt x="195" y="183"/>
                  </a:moveTo>
                  <a:cubicBezTo>
                    <a:pt x="197" y="71"/>
                    <a:pt x="197" y="71"/>
                    <a:pt x="197" y="71"/>
                  </a:cubicBezTo>
                  <a:cubicBezTo>
                    <a:pt x="197" y="60"/>
                    <a:pt x="197" y="49"/>
                    <a:pt x="189" y="35"/>
                  </a:cubicBezTo>
                  <a:cubicBezTo>
                    <a:pt x="177" y="11"/>
                    <a:pt x="140" y="0"/>
                    <a:pt x="106" y="0"/>
                  </a:cubicBezTo>
                  <a:cubicBezTo>
                    <a:pt x="81" y="0"/>
                    <a:pt x="48" y="6"/>
                    <a:pt x="31" y="26"/>
                  </a:cubicBezTo>
                  <a:cubicBezTo>
                    <a:pt x="17" y="41"/>
                    <a:pt x="16" y="58"/>
                    <a:pt x="14" y="70"/>
                  </a:cubicBezTo>
                  <a:cubicBezTo>
                    <a:pt x="58" y="70"/>
                    <a:pt x="58" y="70"/>
                    <a:pt x="58" y="70"/>
                  </a:cubicBezTo>
                  <a:cubicBezTo>
                    <a:pt x="59" y="61"/>
                    <a:pt x="61" y="30"/>
                    <a:pt x="105" y="30"/>
                  </a:cubicBezTo>
                  <a:cubicBezTo>
                    <a:pt x="118" y="30"/>
                    <a:pt x="137" y="34"/>
                    <a:pt x="146" y="46"/>
                  </a:cubicBezTo>
                  <a:cubicBezTo>
                    <a:pt x="155" y="56"/>
                    <a:pt x="155" y="69"/>
                    <a:pt x="155" y="98"/>
                  </a:cubicBezTo>
                  <a:cubicBezTo>
                    <a:pt x="141" y="97"/>
                    <a:pt x="134" y="96"/>
                    <a:pt x="123" y="96"/>
                  </a:cubicBezTo>
                  <a:cubicBezTo>
                    <a:pt x="104" y="96"/>
                    <a:pt x="67" y="98"/>
                    <a:pt x="41" y="112"/>
                  </a:cubicBezTo>
                  <a:cubicBezTo>
                    <a:pt x="7" y="132"/>
                    <a:pt x="0" y="162"/>
                    <a:pt x="0" y="180"/>
                  </a:cubicBezTo>
                  <a:cubicBezTo>
                    <a:pt x="0" y="219"/>
                    <a:pt x="29" y="249"/>
                    <a:pt x="83" y="249"/>
                  </a:cubicBezTo>
                  <a:cubicBezTo>
                    <a:pt x="103" y="249"/>
                    <a:pt x="134" y="246"/>
                    <a:pt x="156" y="207"/>
                  </a:cubicBezTo>
                  <a:cubicBezTo>
                    <a:pt x="156" y="219"/>
                    <a:pt x="157" y="230"/>
                    <a:pt x="160" y="242"/>
                  </a:cubicBezTo>
                  <a:cubicBezTo>
                    <a:pt x="199" y="242"/>
                    <a:pt x="199" y="242"/>
                    <a:pt x="199" y="242"/>
                  </a:cubicBezTo>
                  <a:cubicBezTo>
                    <a:pt x="196" y="218"/>
                    <a:pt x="195" y="187"/>
                    <a:pt x="195" y="183"/>
                  </a:cubicBezTo>
                  <a:close/>
                  <a:moveTo>
                    <a:pt x="143" y="190"/>
                  </a:moveTo>
                  <a:cubicBezTo>
                    <a:pt x="132" y="206"/>
                    <a:pt x="116" y="215"/>
                    <a:pt x="93" y="215"/>
                  </a:cubicBezTo>
                  <a:cubicBezTo>
                    <a:pt x="54" y="215"/>
                    <a:pt x="44" y="189"/>
                    <a:pt x="44" y="174"/>
                  </a:cubicBezTo>
                  <a:cubicBezTo>
                    <a:pt x="44" y="127"/>
                    <a:pt x="111" y="127"/>
                    <a:pt x="129" y="127"/>
                  </a:cubicBezTo>
                  <a:cubicBezTo>
                    <a:pt x="140" y="127"/>
                    <a:pt x="146" y="127"/>
                    <a:pt x="154" y="128"/>
                  </a:cubicBezTo>
                  <a:cubicBezTo>
                    <a:pt x="153" y="161"/>
                    <a:pt x="153" y="174"/>
                    <a:pt x="143" y="190"/>
                  </a:cubicBezTo>
                  <a:close/>
                </a:path>
              </a:pathLst>
            </a:custGeom>
            <a:solidFill>
              <a:srgbClr val="3742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1070868299"/>
      </p:ext>
    </p:extLst>
  </p:cSld>
  <p:clrMapOvr>
    <a:masterClrMapping/>
  </p:clrMapOvr>
  <p:transition>
    <p:fade/>
  </p:transition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Large Image with Content a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6">
            <a:extLst>
              <a:ext uri="{FF2B5EF4-FFF2-40B4-BE49-F238E27FC236}">
                <a16:creationId xmlns:a16="http://schemas.microsoft.com/office/drawing/2014/main" id="{F1B9233A-DF33-49E3-8950-75A72BB6ABA6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8877600" y="4597200"/>
            <a:ext cx="3314400" cy="2260800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39C3E1F-B93C-43BE-95FC-0E6BE53DB1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7825" y="5004001"/>
            <a:ext cx="3600000" cy="1053900"/>
          </a:xfrm>
        </p:spPr>
        <p:txBody>
          <a:bodyPr anchor="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3B16427B-9B77-48C4-9A8F-FDA993BCAD3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296000" y="5004000"/>
            <a:ext cx="3600000" cy="105333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Picture Placeholder 6">
            <a:extLst>
              <a:ext uri="{FF2B5EF4-FFF2-40B4-BE49-F238E27FC236}">
                <a16:creationId xmlns:a16="http://schemas.microsoft.com/office/drawing/2014/main" id="{E7F3E19A-DFC7-42BB-8D77-9CC547ED650D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8877600" cy="4597200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5CF7A6AE-FA80-4C09-887C-D512261AAC3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78619" y="6480175"/>
            <a:ext cx="4114844" cy="214158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>
              <a:defRPr sz="700" cap="all" baseline="0">
                <a:solidFill>
                  <a:srgbClr val="9EA7B3"/>
                </a:solidFill>
              </a:defRPr>
            </a:lvl1pPr>
          </a:lstStyle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56976024"/>
      </p:ext>
    </p:extLst>
  </p:cSld>
  <p:clrMapOvr>
    <a:masterClrMapping/>
  </p:clrMapOvr>
  <p:transition>
    <p:fade/>
  </p:transition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Large Image with Content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6">
            <a:extLst>
              <a:ext uri="{FF2B5EF4-FFF2-40B4-BE49-F238E27FC236}">
                <a16:creationId xmlns:a16="http://schemas.microsoft.com/office/drawing/2014/main" id="{E7F3E19A-DFC7-42BB-8D77-9CC547ED650D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385419" y="0"/>
            <a:ext cx="7200000" cy="6057900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39C3E1F-B93C-43BE-95FC-0E6BE53DB1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17754" y="1387799"/>
            <a:ext cx="3596421" cy="1220400"/>
          </a:xfrm>
        </p:spPr>
        <p:txBody>
          <a:bodyPr anchor="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E010F0D-A983-4160-86AD-209E0D38C9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6F525F3-B2B6-4542-956B-C67A77F16F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CE82B12-C03F-4C3B-A37D-2ABAB8B6D5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CC380D-5F44-41E8-971E-CDD19ED6F8E3}" type="slidenum">
              <a:rPr lang="en-GB" smtClean="0"/>
              <a:pPr/>
              <a:t>‹Nº›</a:t>
            </a:fld>
            <a:endParaRPr lang="en-GB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3B16427B-9B77-48C4-9A8F-FDA993BCAD3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217754" y="2778919"/>
            <a:ext cx="3600000" cy="327898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grpSp>
        <p:nvGrpSpPr>
          <p:cNvPr id="13" name="Group 4">
            <a:extLst>
              <a:ext uri="{FF2B5EF4-FFF2-40B4-BE49-F238E27FC236}">
                <a16:creationId xmlns:a16="http://schemas.microsoft.com/office/drawing/2014/main" id="{8F711CCC-5F45-416C-8E6E-BDF0893D69DB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10296048" y="6238239"/>
            <a:ext cx="1269026" cy="446803"/>
            <a:chOff x="0" y="1146"/>
            <a:chExt cx="5760" cy="2028"/>
          </a:xfrm>
        </p:grpSpPr>
        <p:sp>
          <p:nvSpPr>
            <p:cNvPr id="14" name="Freeform 5">
              <a:extLst>
                <a:ext uri="{FF2B5EF4-FFF2-40B4-BE49-F238E27FC236}">
                  <a16:creationId xmlns:a16="http://schemas.microsoft.com/office/drawing/2014/main" id="{D78F269E-56DA-4152-8ED2-80C61D7DBCD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0" y="1146"/>
              <a:ext cx="1673" cy="1673"/>
            </a:xfrm>
            <a:custGeom>
              <a:avLst/>
              <a:gdLst>
                <a:gd name="T0" fmla="*/ 349 w 1394"/>
                <a:gd name="T1" fmla="*/ 348 h 1394"/>
                <a:gd name="T2" fmla="*/ 697 w 1394"/>
                <a:gd name="T3" fmla="*/ 0 h 1394"/>
                <a:gd name="T4" fmla="*/ 1045 w 1394"/>
                <a:gd name="T5" fmla="*/ 348 h 1394"/>
                <a:gd name="T6" fmla="*/ 349 w 1394"/>
                <a:gd name="T7" fmla="*/ 348 h 1394"/>
                <a:gd name="T8" fmla="*/ 349 w 1394"/>
                <a:gd name="T9" fmla="*/ 1045 h 1394"/>
                <a:gd name="T10" fmla="*/ 697 w 1394"/>
                <a:gd name="T11" fmla="*/ 1394 h 1394"/>
                <a:gd name="T12" fmla="*/ 1045 w 1394"/>
                <a:gd name="T13" fmla="*/ 1045 h 1394"/>
                <a:gd name="T14" fmla="*/ 349 w 1394"/>
                <a:gd name="T15" fmla="*/ 1045 h 1394"/>
                <a:gd name="T16" fmla="*/ 664 w 1394"/>
                <a:gd name="T17" fmla="*/ 695 h 1394"/>
                <a:gd name="T18" fmla="*/ 349 w 1394"/>
                <a:gd name="T19" fmla="*/ 348 h 1394"/>
                <a:gd name="T20" fmla="*/ 0 w 1394"/>
                <a:gd name="T21" fmla="*/ 697 h 1394"/>
                <a:gd name="T22" fmla="*/ 349 w 1394"/>
                <a:gd name="T23" fmla="*/ 1045 h 1394"/>
                <a:gd name="T24" fmla="*/ 664 w 1394"/>
                <a:gd name="T25" fmla="*/ 698 h 1394"/>
                <a:gd name="T26" fmla="*/ 664 w 1394"/>
                <a:gd name="T27" fmla="*/ 695 h 1394"/>
                <a:gd name="T28" fmla="*/ 730 w 1394"/>
                <a:gd name="T29" fmla="*/ 698 h 1394"/>
                <a:gd name="T30" fmla="*/ 1045 w 1394"/>
                <a:gd name="T31" fmla="*/ 1045 h 1394"/>
                <a:gd name="T32" fmla="*/ 1394 w 1394"/>
                <a:gd name="T33" fmla="*/ 697 h 1394"/>
                <a:gd name="T34" fmla="*/ 1045 w 1394"/>
                <a:gd name="T35" fmla="*/ 348 h 1394"/>
                <a:gd name="T36" fmla="*/ 730 w 1394"/>
                <a:gd name="T37" fmla="*/ 695 h 1394"/>
                <a:gd name="T38" fmla="*/ 730 w 1394"/>
                <a:gd name="T39" fmla="*/ 698 h 13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394" h="1394">
                  <a:moveTo>
                    <a:pt x="349" y="348"/>
                  </a:moveTo>
                  <a:cubicBezTo>
                    <a:pt x="349" y="156"/>
                    <a:pt x="505" y="0"/>
                    <a:pt x="697" y="0"/>
                  </a:cubicBezTo>
                  <a:cubicBezTo>
                    <a:pt x="889" y="0"/>
                    <a:pt x="1045" y="156"/>
                    <a:pt x="1045" y="348"/>
                  </a:cubicBezTo>
                  <a:cubicBezTo>
                    <a:pt x="349" y="348"/>
                    <a:pt x="349" y="348"/>
                    <a:pt x="349" y="348"/>
                  </a:cubicBezTo>
                  <a:moveTo>
                    <a:pt x="349" y="1045"/>
                  </a:moveTo>
                  <a:cubicBezTo>
                    <a:pt x="349" y="1238"/>
                    <a:pt x="505" y="1394"/>
                    <a:pt x="697" y="1394"/>
                  </a:cubicBezTo>
                  <a:cubicBezTo>
                    <a:pt x="889" y="1394"/>
                    <a:pt x="1045" y="1238"/>
                    <a:pt x="1045" y="1045"/>
                  </a:cubicBezTo>
                  <a:lnTo>
                    <a:pt x="349" y="1045"/>
                  </a:lnTo>
                  <a:close/>
                  <a:moveTo>
                    <a:pt x="664" y="695"/>
                  </a:moveTo>
                  <a:cubicBezTo>
                    <a:pt x="487" y="679"/>
                    <a:pt x="349" y="530"/>
                    <a:pt x="349" y="348"/>
                  </a:cubicBezTo>
                  <a:cubicBezTo>
                    <a:pt x="156" y="348"/>
                    <a:pt x="0" y="504"/>
                    <a:pt x="0" y="697"/>
                  </a:cubicBezTo>
                  <a:cubicBezTo>
                    <a:pt x="0" y="889"/>
                    <a:pt x="156" y="1045"/>
                    <a:pt x="349" y="1045"/>
                  </a:cubicBezTo>
                  <a:cubicBezTo>
                    <a:pt x="349" y="864"/>
                    <a:pt x="487" y="715"/>
                    <a:pt x="664" y="698"/>
                  </a:cubicBezTo>
                  <a:lnTo>
                    <a:pt x="664" y="695"/>
                  </a:lnTo>
                  <a:close/>
                  <a:moveTo>
                    <a:pt x="730" y="698"/>
                  </a:moveTo>
                  <a:cubicBezTo>
                    <a:pt x="907" y="715"/>
                    <a:pt x="1045" y="864"/>
                    <a:pt x="1045" y="1045"/>
                  </a:cubicBezTo>
                  <a:cubicBezTo>
                    <a:pt x="1238" y="1045"/>
                    <a:pt x="1394" y="889"/>
                    <a:pt x="1394" y="697"/>
                  </a:cubicBezTo>
                  <a:cubicBezTo>
                    <a:pt x="1394" y="504"/>
                    <a:pt x="1238" y="348"/>
                    <a:pt x="1045" y="348"/>
                  </a:cubicBezTo>
                  <a:cubicBezTo>
                    <a:pt x="1045" y="530"/>
                    <a:pt x="907" y="679"/>
                    <a:pt x="730" y="695"/>
                  </a:cubicBezTo>
                  <a:lnTo>
                    <a:pt x="730" y="698"/>
                  </a:lnTo>
                  <a:close/>
                </a:path>
              </a:pathLst>
            </a:custGeom>
            <a:solidFill>
              <a:srgbClr val="0087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5" name="Rectangle 6">
              <a:extLst>
                <a:ext uri="{FF2B5EF4-FFF2-40B4-BE49-F238E27FC236}">
                  <a16:creationId xmlns:a16="http://schemas.microsoft.com/office/drawing/2014/main" id="{CE242828-A4C5-469E-972B-299C678227F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46" y="2761"/>
              <a:ext cx="63" cy="59"/>
            </a:xfrm>
            <a:prstGeom prst="rect">
              <a:avLst/>
            </a:prstGeom>
            <a:solidFill>
              <a:srgbClr val="3742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6" name="Freeform 7">
              <a:extLst>
                <a:ext uri="{FF2B5EF4-FFF2-40B4-BE49-F238E27FC236}">
                  <a16:creationId xmlns:a16="http://schemas.microsoft.com/office/drawing/2014/main" id="{CBB0A6AB-0310-4636-BE36-6C03C1FF3CD6}"/>
                </a:ext>
              </a:extLst>
            </p:cNvPr>
            <p:cNvSpPr>
              <a:spLocks/>
            </p:cNvSpPr>
            <p:nvPr/>
          </p:nvSpPr>
          <p:spPr bwMode="auto">
            <a:xfrm>
              <a:off x="2091" y="1565"/>
              <a:ext cx="875" cy="843"/>
            </a:xfrm>
            <a:custGeom>
              <a:avLst/>
              <a:gdLst>
                <a:gd name="T0" fmla="*/ 437 w 875"/>
                <a:gd name="T1" fmla="*/ 427 h 843"/>
                <a:gd name="T2" fmla="*/ 267 w 875"/>
                <a:gd name="T3" fmla="*/ 0 h 843"/>
                <a:gd name="T4" fmla="*/ 0 w 875"/>
                <a:gd name="T5" fmla="*/ 0 h 843"/>
                <a:gd name="T6" fmla="*/ 0 w 875"/>
                <a:gd name="T7" fmla="*/ 834 h 843"/>
                <a:gd name="T8" fmla="*/ 179 w 875"/>
                <a:gd name="T9" fmla="*/ 834 h 843"/>
                <a:gd name="T10" fmla="*/ 179 w 875"/>
                <a:gd name="T11" fmla="*/ 242 h 843"/>
                <a:gd name="T12" fmla="*/ 437 w 875"/>
                <a:gd name="T13" fmla="*/ 843 h 843"/>
                <a:gd name="T14" fmla="*/ 437 w 875"/>
                <a:gd name="T15" fmla="*/ 843 h 843"/>
                <a:gd name="T16" fmla="*/ 695 w 875"/>
                <a:gd name="T17" fmla="*/ 242 h 843"/>
                <a:gd name="T18" fmla="*/ 695 w 875"/>
                <a:gd name="T19" fmla="*/ 834 h 843"/>
                <a:gd name="T20" fmla="*/ 875 w 875"/>
                <a:gd name="T21" fmla="*/ 834 h 843"/>
                <a:gd name="T22" fmla="*/ 875 w 875"/>
                <a:gd name="T23" fmla="*/ 0 h 843"/>
                <a:gd name="T24" fmla="*/ 609 w 875"/>
                <a:gd name="T25" fmla="*/ 0 h 843"/>
                <a:gd name="T26" fmla="*/ 437 w 875"/>
                <a:gd name="T27" fmla="*/ 427 h 8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875" h="843">
                  <a:moveTo>
                    <a:pt x="437" y="427"/>
                  </a:moveTo>
                  <a:lnTo>
                    <a:pt x="267" y="0"/>
                  </a:lnTo>
                  <a:lnTo>
                    <a:pt x="0" y="0"/>
                  </a:lnTo>
                  <a:lnTo>
                    <a:pt x="0" y="834"/>
                  </a:lnTo>
                  <a:lnTo>
                    <a:pt x="179" y="834"/>
                  </a:lnTo>
                  <a:lnTo>
                    <a:pt x="179" y="242"/>
                  </a:lnTo>
                  <a:lnTo>
                    <a:pt x="437" y="843"/>
                  </a:lnTo>
                  <a:lnTo>
                    <a:pt x="437" y="843"/>
                  </a:lnTo>
                  <a:lnTo>
                    <a:pt x="695" y="242"/>
                  </a:lnTo>
                  <a:lnTo>
                    <a:pt x="695" y="834"/>
                  </a:lnTo>
                  <a:lnTo>
                    <a:pt x="875" y="834"/>
                  </a:lnTo>
                  <a:lnTo>
                    <a:pt x="875" y="0"/>
                  </a:lnTo>
                  <a:lnTo>
                    <a:pt x="609" y="0"/>
                  </a:lnTo>
                  <a:lnTo>
                    <a:pt x="437" y="427"/>
                  </a:lnTo>
                  <a:close/>
                </a:path>
              </a:pathLst>
            </a:custGeom>
            <a:solidFill>
              <a:srgbClr val="3742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7" name="Freeform 8">
              <a:extLst>
                <a:ext uri="{FF2B5EF4-FFF2-40B4-BE49-F238E27FC236}">
                  <a16:creationId xmlns:a16="http://schemas.microsoft.com/office/drawing/2014/main" id="{DF1B9347-1D67-4FF0-AFA3-16AFB3A20356}"/>
                </a:ext>
              </a:extLst>
            </p:cNvPr>
            <p:cNvSpPr>
              <a:spLocks/>
            </p:cNvSpPr>
            <p:nvPr/>
          </p:nvSpPr>
          <p:spPr bwMode="auto">
            <a:xfrm>
              <a:off x="3005" y="2876"/>
              <a:ext cx="432" cy="290"/>
            </a:xfrm>
            <a:custGeom>
              <a:avLst/>
              <a:gdLst>
                <a:gd name="T0" fmla="*/ 274 w 360"/>
                <a:gd name="T1" fmla="*/ 0 h 241"/>
                <a:gd name="T2" fmla="*/ 195 w 360"/>
                <a:gd name="T3" fmla="*/ 44 h 241"/>
                <a:gd name="T4" fmla="*/ 118 w 360"/>
                <a:gd name="T5" fmla="*/ 0 h 241"/>
                <a:gd name="T6" fmla="*/ 44 w 360"/>
                <a:gd name="T7" fmla="*/ 40 h 241"/>
                <a:gd name="T8" fmla="*/ 44 w 360"/>
                <a:gd name="T9" fmla="*/ 6 h 241"/>
                <a:gd name="T10" fmla="*/ 0 w 360"/>
                <a:gd name="T11" fmla="*/ 6 h 241"/>
                <a:gd name="T12" fmla="*/ 1 w 360"/>
                <a:gd name="T13" fmla="*/ 38 h 241"/>
                <a:gd name="T14" fmla="*/ 1 w 360"/>
                <a:gd name="T15" fmla="*/ 241 h 241"/>
                <a:gd name="T16" fmla="*/ 45 w 360"/>
                <a:gd name="T17" fmla="*/ 241 h 241"/>
                <a:gd name="T18" fmla="*/ 45 w 360"/>
                <a:gd name="T19" fmla="*/ 108 h 241"/>
                <a:gd name="T20" fmla="*/ 55 w 360"/>
                <a:gd name="T21" fmla="*/ 60 h 241"/>
                <a:gd name="T22" fmla="*/ 106 w 360"/>
                <a:gd name="T23" fmla="*/ 35 h 241"/>
                <a:gd name="T24" fmla="*/ 158 w 360"/>
                <a:gd name="T25" fmla="*/ 86 h 241"/>
                <a:gd name="T26" fmla="*/ 158 w 360"/>
                <a:gd name="T27" fmla="*/ 241 h 241"/>
                <a:gd name="T28" fmla="*/ 202 w 360"/>
                <a:gd name="T29" fmla="*/ 241 h 241"/>
                <a:gd name="T30" fmla="*/ 202 w 360"/>
                <a:gd name="T31" fmla="*/ 110 h 241"/>
                <a:gd name="T32" fmla="*/ 212 w 360"/>
                <a:gd name="T33" fmla="*/ 59 h 241"/>
                <a:gd name="T34" fmla="*/ 262 w 360"/>
                <a:gd name="T35" fmla="*/ 35 h 241"/>
                <a:gd name="T36" fmla="*/ 307 w 360"/>
                <a:gd name="T37" fmla="*/ 55 h 241"/>
                <a:gd name="T38" fmla="*/ 315 w 360"/>
                <a:gd name="T39" fmla="*/ 91 h 241"/>
                <a:gd name="T40" fmla="*/ 315 w 360"/>
                <a:gd name="T41" fmla="*/ 241 h 241"/>
                <a:gd name="T42" fmla="*/ 360 w 360"/>
                <a:gd name="T43" fmla="*/ 241 h 241"/>
                <a:gd name="T44" fmla="*/ 360 w 360"/>
                <a:gd name="T45" fmla="*/ 84 h 241"/>
                <a:gd name="T46" fmla="*/ 274 w 360"/>
                <a:gd name="T47" fmla="*/ 0 h 2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360" h="241">
                  <a:moveTo>
                    <a:pt x="274" y="0"/>
                  </a:moveTo>
                  <a:cubicBezTo>
                    <a:pt x="222" y="0"/>
                    <a:pt x="203" y="31"/>
                    <a:pt x="195" y="44"/>
                  </a:cubicBezTo>
                  <a:cubicBezTo>
                    <a:pt x="186" y="27"/>
                    <a:pt x="170" y="0"/>
                    <a:pt x="118" y="0"/>
                  </a:cubicBezTo>
                  <a:cubicBezTo>
                    <a:pt x="98" y="0"/>
                    <a:pt x="66" y="4"/>
                    <a:pt x="44" y="40"/>
                  </a:cubicBezTo>
                  <a:cubicBezTo>
                    <a:pt x="44" y="6"/>
                    <a:pt x="44" y="6"/>
                    <a:pt x="44" y="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1" y="38"/>
                    <a:pt x="1" y="38"/>
                    <a:pt x="1" y="38"/>
                  </a:cubicBezTo>
                  <a:cubicBezTo>
                    <a:pt x="1" y="241"/>
                    <a:pt x="1" y="241"/>
                    <a:pt x="1" y="241"/>
                  </a:cubicBezTo>
                  <a:cubicBezTo>
                    <a:pt x="45" y="241"/>
                    <a:pt x="45" y="241"/>
                    <a:pt x="45" y="241"/>
                  </a:cubicBezTo>
                  <a:cubicBezTo>
                    <a:pt x="45" y="108"/>
                    <a:pt x="45" y="108"/>
                    <a:pt x="45" y="108"/>
                  </a:cubicBezTo>
                  <a:cubicBezTo>
                    <a:pt x="45" y="93"/>
                    <a:pt x="45" y="74"/>
                    <a:pt x="55" y="60"/>
                  </a:cubicBezTo>
                  <a:cubicBezTo>
                    <a:pt x="60" y="53"/>
                    <a:pt x="76" y="35"/>
                    <a:pt x="106" y="35"/>
                  </a:cubicBezTo>
                  <a:cubicBezTo>
                    <a:pt x="141" y="35"/>
                    <a:pt x="158" y="57"/>
                    <a:pt x="158" y="86"/>
                  </a:cubicBezTo>
                  <a:cubicBezTo>
                    <a:pt x="158" y="241"/>
                    <a:pt x="158" y="241"/>
                    <a:pt x="158" y="241"/>
                  </a:cubicBezTo>
                  <a:cubicBezTo>
                    <a:pt x="202" y="241"/>
                    <a:pt x="202" y="241"/>
                    <a:pt x="202" y="241"/>
                  </a:cubicBezTo>
                  <a:cubicBezTo>
                    <a:pt x="202" y="110"/>
                    <a:pt x="202" y="110"/>
                    <a:pt x="202" y="110"/>
                  </a:cubicBezTo>
                  <a:cubicBezTo>
                    <a:pt x="202" y="100"/>
                    <a:pt x="202" y="74"/>
                    <a:pt x="212" y="59"/>
                  </a:cubicBezTo>
                  <a:cubicBezTo>
                    <a:pt x="218" y="51"/>
                    <a:pt x="234" y="35"/>
                    <a:pt x="262" y="35"/>
                  </a:cubicBezTo>
                  <a:cubicBezTo>
                    <a:pt x="285" y="35"/>
                    <a:pt x="300" y="44"/>
                    <a:pt x="307" y="55"/>
                  </a:cubicBezTo>
                  <a:cubicBezTo>
                    <a:pt x="311" y="61"/>
                    <a:pt x="315" y="70"/>
                    <a:pt x="315" y="91"/>
                  </a:cubicBezTo>
                  <a:cubicBezTo>
                    <a:pt x="315" y="241"/>
                    <a:pt x="315" y="241"/>
                    <a:pt x="315" y="241"/>
                  </a:cubicBezTo>
                  <a:cubicBezTo>
                    <a:pt x="360" y="241"/>
                    <a:pt x="360" y="241"/>
                    <a:pt x="360" y="241"/>
                  </a:cubicBezTo>
                  <a:cubicBezTo>
                    <a:pt x="360" y="84"/>
                    <a:pt x="360" y="84"/>
                    <a:pt x="360" y="84"/>
                  </a:cubicBezTo>
                  <a:cubicBezTo>
                    <a:pt x="360" y="14"/>
                    <a:pt x="308" y="0"/>
                    <a:pt x="274" y="0"/>
                  </a:cubicBezTo>
                  <a:close/>
                </a:path>
              </a:pathLst>
            </a:custGeom>
            <a:solidFill>
              <a:srgbClr val="3742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8" name="Freeform 9">
              <a:extLst>
                <a:ext uri="{FF2B5EF4-FFF2-40B4-BE49-F238E27FC236}">
                  <a16:creationId xmlns:a16="http://schemas.microsoft.com/office/drawing/2014/main" id="{C748A7A9-A316-42FA-BE29-45675C85717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059" y="2760"/>
              <a:ext cx="395" cy="406"/>
            </a:xfrm>
            <a:custGeom>
              <a:avLst/>
              <a:gdLst>
                <a:gd name="T0" fmla="*/ 230 w 395"/>
                <a:gd name="T1" fmla="*/ 0 h 406"/>
                <a:gd name="T2" fmla="*/ 170 w 395"/>
                <a:gd name="T3" fmla="*/ 0 h 406"/>
                <a:gd name="T4" fmla="*/ 0 w 395"/>
                <a:gd name="T5" fmla="*/ 406 h 406"/>
                <a:gd name="T6" fmla="*/ 57 w 395"/>
                <a:gd name="T7" fmla="*/ 406 h 406"/>
                <a:gd name="T8" fmla="*/ 102 w 395"/>
                <a:gd name="T9" fmla="*/ 300 h 406"/>
                <a:gd name="T10" fmla="*/ 289 w 395"/>
                <a:gd name="T11" fmla="*/ 300 h 406"/>
                <a:gd name="T12" fmla="*/ 333 w 395"/>
                <a:gd name="T13" fmla="*/ 406 h 406"/>
                <a:gd name="T14" fmla="*/ 395 w 395"/>
                <a:gd name="T15" fmla="*/ 406 h 406"/>
                <a:gd name="T16" fmla="*/ 230 w 395"/>
                <a:gd name="T17" fmla="*/ 0 h 406"/>
                <a:gd name="T18" fmla="*/ 120 w 395"/>
                <a:gd name="T19" fmla="*/ 254 h 406"/>
                <a:gd name="T20" fmla="*/ 198 w 395"/>
                <a:gd name="T21" fmla="*/ 56 h 406"/>
                <a:gd name="T22" fmla="*/ 272 w 395"/>
                <a:gd name="T23" fmla="*/ 254 h 406"/>
                <a:gd name="T24" fmla="*/ 120 w 395"/>
                <a:gd name="T25" fmla="*/ 254 h 4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95" h="406">
                  <a:moveTo>
                    <a:pt x="230" y="0"/>
                  </a:moveTo>
                  <a:lnTo>
                    <a:pt x="170" y="0"/>
                  </a:lnTo>
                  <a:lnTo>
                    <a:pt x="0" y="406"/>
                  </a:lnTo>
                  <a:lnTo>
                    <a:pt x="57" y="406"/>
                  </a:lnTo>
                  <a:lnTo>
                    <a:pt x="102" y="300"/>
                  </a:lnTo>
                  <a:lnTo>
                    <a:pt x="289" y="300"/>
                  </a:lnTo>
                  <a:lnTo>
                    <a:pt x="333" y="406"/>
                  </a:lnTo>
                  <a:lnTo>
                    <a:pt x="395" y="406"/>
                  </a:lnTo>
                  <a:lnTo>
                    <a:pt x="230" y="0"/>
                  </a:lnTo>
                  <a:close/>
                  <a:moveTo>
                    <a:pt x="120" y="254"/>
                  </a:moveTo>
                  <a:lnTo>
                    <a:pt x="198" y="56"/>
                  </a:lnTo>
                  <a:lnTo>
                    <a:pt x="272" y="254"/>
                  </a:lnTo>
                  <a:lnTo>
                    <a:pt x="120" y="254"/>
                  </a:lnTo>
                  <a:close/>
                </a:path>
              </a:pathLst>
            </a:custGeom>
            <a:solidFill>
              <a:srgbClr val="3742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9" name="Rectangle 10">
              <a:extLst>
                <a:ext uri="{FF2B5EF4-FFF2-40B4-BE49-F238E27FC236}">
                  <a16:creationId xmlns:a16="http://schemas.microsoft.com/office/drawing/2014/main" id="{DA81E5B7-10D9-4781-A55E-11C8505B6E5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52" y="2884"/>
              <a:ext cx="51" cy="282"/>
            </a:xfrm>
            <a:prstGeom prst="rect">
              <a:avLst/>
            </a:prstGeom>
            <a:solidFill>
              <a:srgbClr val="3742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0" name="Freeform 11">
              <a:extLst>
                <a:ext uri="{FF2B5EF4-FFF2-40B4-BE49-F238E27FC236}">
                  <a16:creationId xmlns:a16="http://schemas.microsoft.com/office/drawing/2014/main" id="{143C576D-E898-40BA-AB3E-A530EFE65114}"/>
                </a:ext>
              </a:extLst>
            </p:cNvPr>
            <p:cNvSpPr>
              <a:spLocks/>
            </p:cNvSpPr>
            <p:nvPr/>
          </p:nvSpPr>
          <p:spPr bwMode="auto">
            <a:xfrm>
              <a:off x="2509" y="2879"/>
              <a:ext cx="246" cy="287"/>
            </a:xfrm>
            <a:custGeom>
              <a:avLst/>
              <a:gdLst>
                <a:gd name="T0" fmla="*/ 120 w 205"/>
                <a:gd name="T1" fmla="*/ 0 h 239"/>
                <a:gd name="T2" fmla="*/ 45 w 205"/>
                <a:gd name="T3" fmla="*/ 42 h 239"/>
                <a:gd name="T4" fmla="*/ 44 w 205"/>
                <a:gd name="T5" fmla="*/ 4 h 239"/>
                <a:gd name="T6" fmla="*/ 0 w 205"/>
                <a:gd name="T7" fmla="*/ 4 h 239"/>
                <a:gd name="T8" fmla="*/ 1 w 205"/>
                <a:gd name="T9" fmla="*/ 31 h 239"/>
                <a:gd name="T10" fmla="*/ 1 w 205"/>
                <a:gd name="T11" fmla="*/ 239 h 239"/>
                <a:gd name="T12" fmla="*/ 45 w 205"/>
                <a:gd name="T13" fmla="*/ 239 h 239"/>
                <a:gd name="T14" fmla="*/ 45 w 205"/>
                <a:gd name="T15" fmla="*/ 104 h 239"/>
                <a:gd name="T16" fmla="*/ 106 w 205"/>
                <a:gd name="T17" fmla="*/ 34 h 239"/>
                <a:gd name="T18" fmla="*/ 148 w 205"/>
                <a:gd name="T19" fmla="*/ 50 h 239"/>
                <a:gd name="T20" fmla="*/ 161 w 205"/>
                <a:gd name="T21" fmla="*/ 90 h 239"/>
                <a:gd name="T22" fmla="*/ 161 w 205"/>
                <a:gd name="T23" fmla="*/ 239 h 239"/>
                <a:gd name="T24" fmla="*/ 205 w 205"/>
                <a:gd name="T25" fmla="*/ 239 h 239"/>
                <a:gd name="T26" fmla="*/ 205 w 205"/>
                <a:gd name="T27" fmla="*/ 80 h 239"/>
                <a:gd name="T28" fmla="*/ 120 w 205"/>
                <a:gd name="T29" fmla="*/ 0 h 2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05" h="239">
                  <a:moveTo>
                    <a:pt x="120" y="0"/>
                  </a:moveTo>
                  <a:cubicBezTo>
                    <a:pt x="67" y="0"/>
                    <a:pt x="50" y="33"/>
                    <a:pt x="45" y="42"/>
                  </a:cubicBezTo>
                  <a:cubicBezTo>
                    <a:pt x="44" y="4"/>
                    <a:pt x="44" y="4"/>
                    <a:pt x="44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1" y="31"/>
                    <a:pt x="1" y="31"/>
                    <a:pt x="1" y="31"/>
                  </a:cubicBezTo>
                  <a:cubicBezTo>
                    <a:pt x="1" y="239"/>
                    <a:pt x="1" y="239"/>
                    <a:pt x="1" y="239"/>
                  </a:cubicBezTo>
                  <a:cubicBezTo>
                    <a:pt x="45" y="239"/>
                    <a:pt x="45" y="239"/>
                    <a:pt x="45" y="239"/>
                  </a:cubicBezTo>
                  <a:cubicBezTo>
                    <a:pt x="45" y="104"/>
                    <a:pt x="45" y="104"/>
                    <a:pt x="45" y="104"/>
                  </a:cubicBezTo>
                  <a:cubicBezTo>
                    <a:pt x="45" y="57"/>
                    <a:pt x="74" y="34"/>
                    <a:pt x="106" y="34"/>
                  </a:cubicBezTo>
                  <a:cubicBezTo>
                    <a:pt x="121" y="34"/>
                    <a:pt x="137" y="39"/>
                    <a:pt x="148" y="50"/>
                  </a:cubicBezTo>
                  <a:cubicBezTo>
                    <a:pt x="159" y="60"/>
                    <a:pt x="161" y="74"/>
                    <a:pt x="161" y="90"/>
                  </a:cubicBezTo>
                  <a:cubicBezTo>
                    <a:pt x="161" y="239"/>
                    <a:pt x="161" y="239"/>
                    <a:pt x="161" y="239"/>
                  </a:cubicBezTo>
                  <a:cubicBezTo>
                    <a:pt x="205" y="239"/>
                    <a:pt x="205" y="239"/>
                    <a:pt x="205" y="239"/>
                  </a:cubicBezTo>
                  <a:cubicBezTo>
                    <a:pt x="205" y="80"/>
                    <a:pt x="205" y="80"/>
                    <a:pt x="205" y="80"/>
                  </a:cubicBezTo>
                  <a:cubicBezTo>
                    <a:pt x="205" y="8"/>
                    <a:pt x="141" y="0"/>
                    <a:pt x="120" y="0"/>
                  </a:cubicBezTo>
                  <a:close/>
                </a:path>
              </a:pathLst>
            </a:custGeom>
            <a:solidFill>
              <a:srgbClr val="3742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" name="Freeform 12">
              <a:extLst>
                <a:ext uri="{FF2B5EF4-FFF2-40B4-BE49-F238E27FC236}">
                  <a16:creationId xmlns:a16="http://schemas.microsoft.com/office/drawing/2014/main" id="{F5A7BF9B-3938-4721-A3A5-04ED5E550F56}"/>
                </a:ext>
              </a:extLst>
            </p:cNvPr>
            <p:cNvSpPr>
              <a:spLocks/>
            </p:cNvSpPr>
            <p:nvPr/>
          </p:nvSpPr>
          <p:spPr bwMode="auto">
            <a:xfrm>
              <a:off x="3027" y="1550"/>
              <a:ext cx="644" cy="881"/>
            </a:xfrm>
            <a:custGeom>
              <a:avLst/>
              <a:gdLst>
                <a:gd name="T0" fmla="*/ 5 w 537"/>
                <a:gd name="T1" fmla="*/ 489 h 734"/>
                <a:gd name="T2" fmla="*/ 256 w 537"/>
                <a:gd name="T3" fmla="*/ 730 h 734"/>
                <a:gd name="T4" fmla="*/ 537 w 537"/>
                <a:gd name="T5" fmla="*/ 513 h 734"/>
                <a:gd name="T6" fmla="*/ 291 w 537"/>
                <a:gd name="T7" fmla="*/ 299 h 734"/>
                <a:gd name="T8" fmla="*/ 172 w 537"/>
                <a:gd name="T9" fmla="*/ 203 h 734"/>
                <a:gd name="T10" fmla="*/ 276 w 537"/>
                <a:gd name="T11" fmla="*/ 115 h 734"/>
                <a:gd name="T12" fmla="*/ 384 w 537"/>
                <a:gd name="T13" fmla="*/ 217 h 734"/>
                <a:gd name="T14" fmla="*/ 519 w 537"/>
                <a:gd name="T15" fmla="*/ 217 h 734"/>
                <a:gd name="T16" fmla="*/ 287 w 537"/>
                <a:gd name="T17" fmla="*/ 0 h 734"/>
                <a:gd name="T18" fmla="*/ 24 w 537"/>
                <a:gd name="T19" fmla="*/ 216 h 734"/>
                <a:gd name="T20" fmla="*/ 239 w 537"/>
                <a:gd name="T21" fmla="*/ 423 h 734"/>
                <a:gd name="T22" fmla="*/ 389 w 537"/>
                <a:gd name="T23" fmla="*/ 524 h 734"/>
                <a:gd name="T24" fmla="*/ 257 w 537"/>
                <a:gd name="T25" fmla="*/ 617 h 734"/>
                <a:gd name="T26" fmla="*/ 148 w 537"/>
                <a:gd name="T27" fmla="*/ 489 h 734"/>
                <a:gd name="T28" fmla="*/ 5 w 537"/>
                <a:gd name="T29" fmla="*/ 489 h 7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37" h="734">
                  <a:moveTo>
                    <a:pt x="5" y="489"/>
                  </a:moveTo>
                  <a:cubicBezTo>
                    <a:pt x="0" y="663"/>
                    <a:pt x="118" y="727"/>
                    <a:pt x="256" y="730"/>
                  </a:cubicBezTo>
                  <a:cubicBezTo>
                    <a:pt x="415" y="734"/>
                    <a:pt x="537" y="666"/>
                    <a:pt x="537" y="513"/>
                  </a:cubicBezTo>
                  <a:cubicBezTo>
                    <a:pt x="537" y="359"/>
                    <a:pt x="399" y="334"/>
                    <a:pt x="291" y="299"/>
                  </a:cubicBezTo>
                  <a:cubicBezTo>
                    <a:pt x="249" y="286"/>
                    <a:pt x="172" y="274"/>
                    <a:pt x="172" y="203"/>
                  </a:cubicBezTo>
                  <a:cubicBezTo>
                    <a:pt x="172" y="143"/>
                    <a:pt x="223" y="115"/>
                    <a:pt x="276" y="115"/>
                  </a:cubicBezTo>
                  <a:cubicBezTo>
                    <a:pt x="344" y="115"/>
                    <a:pt x="379" y="148"/>
                    <a:pt x="384" y="217"/>
                  </a:cubicBezTo>
                  <a:cubicBezTo>
                    <a:pt x="519" y="217"/>
                    <a:pt x="519" y="217"/>
                    <a:pt x="519" y="217"/>
                  </a:cubicBezTo>
                  <a:cubicBezTo>
                    <a:pt x="519" y="80"/>
                    <a:pt x="413" y="0"/>
                    <a:pt x="287" y="0"/>
                  </a:cubicBezTo>
                  <a:cubicBezTo>
                    <a:pt x="161" y="0"/>
                    <a:pt x="24" y="73"/>
                    <a:pt x="24" y="216"/>
                  </a:cubicBezTo>
                  <a:cubicBezTo>
                    <a:pt x="24" y="340"/>
                    <a:pt x="161" y="403"/>
                    <a:pt x="239" y="423"/>
                  </a:cubicBezTo>
                  <a:cubicBezTo>
                    <a:pt x="281" y="434"/>
                    <a:pt x="389" y="447"/>
                    <a:pt x="389" y="524"/>
                  </a:cubicBezTo>
                  <a:cubicBezTo>
                    <a:pt x="389" y="597"/>
                    <a:pt x="313" y="617"/>
                    <a:pt x="257" y="617"/>
                  </a:cubicBezTo>
                  <a:cubicBezTo>
                    <a:pt x="184" y="617"/>
                    <a:pt x="142" y="566"/>
                    <a:pt x="148" y="489"/>
                  </a:cubicBezTo>
                  <a:lnTo>
                    <a:pt x="5" y="489"/>
                  </a:lnTo>
                  <a:close/>
                </a:path>
              </a:pathLst>
            </a:custGeom>
            <a:solidFill>
              <a:srgbClr val="3742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2" name="Freeform 13">
              <a:extLst>
                <a:ext uri="{FF2B5EF4-FFF2-40B4-BE49-F238E27FC236}">
                  <a16:creationId xmlns:a16="http://schemas.microsoft.com/office/drawing/2014/main" id="{D7F8737E-8D73-4EF6-823A-7AB4F4B2C038}"/>
                </a:ext>
              </a:extLst>
            </p:cNvPr>
            <p:cNvSpPr>
              <a:spLocks/>
            </p:cNvSpPr>
            <p:nvPr/>
          </p:nvSpPr>
          <p:spPr bwMode="auto">
            <a:xfrm>
              <a:off x="5287" y="2807"/>
              <a:ext cx="166" cy="363"/>
            </a:xfrm>
            <a:custGeom>
              <a:avLst/>
              <a:gdLst>
                <a:gd name="T0" fmla="*/ 86 w 138"/>
                <a:gd name="T1" fmla="*/ 0 h 303"/>
                <a:gd name="T2" fmla="*/ 42 w 138"/>
                <a:gd name="T3" fmla="*/ 14 h 303"/>
                <a:gd name="T4" fmla="*/ 42 w 138"/>
                <a:gd name="T5" fmla="*/ 64 h 303"/>
                <a:gd name="T6" fmla="*/ 0 w 138"/>
                <a:gd name="T7" fmla="*/ 64 h 303"/>
                <a:gd name="T8" fmla="*/ 0 w 138"/>
                <a:gd name="T9" fmla="*/ 96 h 303"/>
                <a:gd name="T10" fmla="*/ 42 w 138"/>
                <a:gd name="T11" fmla="*/ 96 h 303"/>
                <a:gd name="T12" fmla="*/ 42 w 138"/>
                <a:gd name="T13" fmla="*/ 252 h 303"/>
                <a:gd name="T14" fmla="*/ 101 w 138"/>
                <a:gd name="T15" fmla="*/ 303 h 303"/>
                <a:gd name="T16" fmla="*/ 138 w 138"/>
                <a:gd name="T17" fmla="*/ 300 h 303"/>
                <a:gd name="T18" fmla="*/ 138 w 138"/>
                <a:gd name="T19" fmla="*/ 266 h 303"/>
                <a:gd name="T20" fmla="*/ 117 w 138"/>
                <a:gd name="T21" fmla="*/ 268 h 303"/>
                <a:gd name="T22" fmla="*/ 86 w 138"/>
                <a:gd name="T23" fmla="*/ 237 h 303"/>
                <a:gd name="T24" fmla="*/ 86 w 138"/>
                <a:gd name="T25" fmla="*/ 96 h 303"/>
                <a:gd name="T26" fmla="*/ 138 w 138"/>
                <a:gd name="T27" fmla="*/ 96 h 303"/>
                <a:gd name="T28" fmla="*/ 138 w 138"/>
                <a:gd name="T29" fmla="*/ 63 h 303"/>
                <a:gd name="T30" fmla="*/ 86 w 138"/>
                <a:gd name="T31" fmla="*/ 63 h 303"/>
                <a:gd name="T32" fmla="*/ 86 w 138"/>
                <a:gd name="T33" fmla="*/ 0 h 3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38" h="303">
                  <a:moveTo>
                    <a:pt x="86" y="0"/>
                  </a:moveTo>
                  <a:cubicBezTo>
                    <a:pt x="42" y="14"/>
                    <a:pt x="42" y="14"/>
                    <a:pt x="42" y="14"/>
                  </a:cubicBezTo>
                  <a:cubicBezTo>
                    <a:pt x="42" y="64"/>
                    <a:pt x="42" y="64"/>
                    <a:pt x="42" y="64"/>
                  </a:cubicBezTo>
                  <a:cubicBezTo>
                    <a:pt x="0" y="64"/>
                    <a:pt x="0" y="64"/>
                    <a:pt x="0" y="64"/>
                  </a:cubicBezTo>
                  <a:cubicBezTo>
                    <a:pt x="0" y="96"/>
                    <a:pt x="0" y="96"/>
                    <a:pt x="0" y="96"/>
                  </a:cubicBezTo>
                  <a:cubicBezTo>
                    <a:pt x="42" y="96"/>
                    <a:pt x="42" y="96"/>
                    <a:pt x="42" y="96"/>
                  </a:cubicBezTo>
                  <a:cubicBezTo>
                    <a:pt x="42" y="252"/>
                    <a:pt x="42" y="252"/>
                    <a:pt x="42" y="252"/>
                  </a:cubicBezTo>
                  <a:cubicBezTo>
                    <a:pt x="42" y="291"/>
                    <a:pt x="61" y="303"/>
                    <a:pt x="101" y="303"/>
                  </a:cubicBezTo>
                  <a:cubicBezTo>
                    <a:pt x="117" y="303"/>
                    <a:pt x="130" y="301"/>
                    <a:pt x="138" y="300"/>
                  </a:cubicBezTo>
                  <a:cubicBezTo>
                    <a:pt x="138" y="266"/>
                    <a:pt x="138" y="266"/>
                    <a:pt x="138" y="266"/>
                  </a:cubicBezTo>
                  <a:cubicBezTo>
                    <a:pt x="134" y="267"/>
                    <a:pt x="126" y="268"/>
                    <a:pt x="117" y="268"/>
                  </a:cubicBezTo>
                  <a:cubicBezTo>
                    <a:pt x="86" y="268"/>
                    <a:pt x="86" y="249"/>
                    <a:pt x="86" y="237"/>
                  </a:cubicBezTo>
                  <a:cubicBezTo>
                    <a:pt x="86" y="96"/>
                    <a:pt x="86" y="96"/>
                    <a:pt x="86" y="96"/>
                  </a:cubicBezTo>
                  <a:cubicBezTo>
                    <a:pt x="138" y="96"/>
                    <a:pt x="138" y="96"/>
                    <a:pt x="138" y="96"/>
                  </a:cubicBezTo>
                  <a:cubicBezTo>
                    <a:pt x="138" y="63"/>
                    <a:pt x="138" y="63"/>
                    <a:pt x="138" y="63"/>
                  </a:cubicBezTo>
                  <a:cubicBezTo>
                    <a:pt x="86" y="63"/>
                    <a:pt x="86" y="63"/>
                    <a:pt x="86" y="63"/>
                  </a:cubicBezTo>
                  <a:cubicBezTo>
                    <a:pt x="86" y="0"/>
                    <a:pt x="86" y="0"/>
                    <a:pt x="86" y="0"/>
                  </a:cubicBezTo>
                  <a:close/>
                </a:path>
              </a:pathLst>
            </a:custGeom>
            <a:solidFill>
              <a:srgbClr val="3742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3" name="Rectangle 14">
              <a:extLst>
                <a:ext uri="{FF2B5EF4-FFF2-40B4-BE49-F238E27FC236}">
                  <a16:creationId xmlns:a16="http://schemas.microsoft.com/office/drawing/2014/main" id="{AF59072D-0B0E-45BC-A359-7320A27F0AC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83" y="2761"/>
              <a:ext cx="53" cy="405"/>
            </a:xfrm>
            <a:prstGeom prst="rect">
              <a:avLst/>
            </a:prstGeom>
            <a:solidFill>
              <a:srgbClr val="3742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4" name="Freeform 15">
              <a:extLst>
                <a:ext uri="{FF2B5EF4-FFF2-40B4-BE49-F238E27FC236}">
                  <a16:creationId xmlns:a16="http://schemas.microsoft.com/office/drawing/2014/main" id="{08B281FA-E2B6-44E9-9303-C134932598B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858" y="2875"/>
              <a:ext cx="239" cy="299"/>
            </a:xfrm>
            <a:custGeom>
              <a:avLst/>
              <a:gdLst>
                <a:gd name="T0" fmla="*/ 195 w 199"/>
                <a:gd name="T1" fmla="*/ 183 h 249"/>
                <a:gd name="T2" fmla="*/ 197 w 199"/>
                <a:gd name="T3" fmla="*/ 71 h 249"/>
                <a:gd name="T4" fmla="*/ 189 w 199"/>
                <a:gd name="T5" fmla="*/ 35 h 249"/>
                <a:gd name="T6" fmla="*/ 105 w 199"/>
                <a:gd name="T7" fmla="*/ 0 h 249"/>
                <a:gd name="T8" fmla="*/ 30 w 199"/>
                <a:gd name="T9" fmla="*/ 26 h 249"/>
                <a:gd name="T10" fmla="*/ 13 w 199"/>
                <a:gd name="T11" fmla="*/ 70 h 249"/>
                <a:gd name="T12" fmla="*/ 57 w 199"/>
                <a:gd name="T13" fmla="*/ 70 h 249"/>
                <a:gd name="T14" fmla="*/ 104 w 199"/>
                <a:gd name="T15" fmla="*/ 30 h 249"/>
                <a:gd name="T16" fmla="*/ 145 w 199"/>
                <a:gd name="T17" fmla="*/ 46 h 249"/>
                <a:gd name="T18" fmla="*/ 154 w 199"/>
                <a:gd name="T19" fmla="*/ 98 h 249"/>
                <a:gd name="T20" fmla="*/ 122 w 199"/>
                <a:gd name="T21" fmla="*/ 96 h 249"/>
                <a:gd name="T22" fmla="*/ 41 w 199"/>
                <a:gd name="T23" fmla="*/ 112 h 249"/>
                <a:gd name="T24" fmla="*/ 0 w 199"/>
                <a:gd name="T25" fmla="*/ 180 h 249"/>
                <a:gd name="T26" fmla="*/ 82 w 199"/>
                <a:gd name="T27" fmla="*/ 249 h 249"/>
                <a:gd name="T28" fmla="*/ 155 w 199"/>
                <a:gd name="T29" fmla="*/ 207 h 249"/>
                <a:gd name="T30" fmla="*/ 159 w 199"/>
                <a:gd name="T31" fmla="*/ 242 h 249"/>
                <a:gd name="T32" fmla="*/ 199 w 199"/>
                <a:gd name="T33" fmla="*/ 242 h 249"/>
                <a:gd name="T34" fmla="*/ 195 w 199"/>
                <a:gd name="T35" fmla="*/ 183 h 249"/>
                <a:gd name="T36" fmla="*/ 142 w 199"/>
                <a:gd name="T37" fmla="*/ 190 h 249"/>
                <a:gd name="T38" fmla="*/ 93 w 199"/>
                <a:gd name="T39" fmla="*/ 215 h 249"/>
                <a:gd name="T40" fmla="*/ 44 w 199"/>
                <a:gd name="T41" fmla="*/ 174 h 249"/>
                <a:gd name="T42" fmla="*/ 129 w 199"/>
                <a:gd name="T43" fmla="*/ 127 h 249"/>
                <a:gd name="T44" fmla="*/ 154 w 199"/>
                <a:gd name="T45" fmla="*/ 128 h 249"/>
                <a:gd name="T46" fmla="*/ 142 w 199"/>
                <a:gd name="T47" fmla="*/ 190 h 2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99" h="249">
                  <a:moveTo>
                    <a:pt x="195" y="183"/>
                  </a:moveTo>
                  <a:cubicBezTo>
                    <a:pt x="197" y="71"/>
                    <a:pt x="197" y="71"/>
                    <a:pt x="197" y="71"/>
                  </a:cubicBezTo>
                  <a:cubicBezTo>
                    <a:pt x="197" y="60"/>
                    <a:pt x="196" y="49"/>
                    <a:pt x="189" y="35"/>
                  </a:cubicBezTo>
                  <a:cubicBezTo>
                    <a:pt x="176" y="11"/>
                    <a:pt x="140" y="0"/>
                    <a:pt x="105" y="0"/>
                  </a:cubicBezTo>
                  <a:cubicBezTo>
                    <a:pt x="81" y="0"/>
                    <a:pt x="48" y="6"/>
                    <a:pt x="30" y="26"/>
                  </a:cubicBezTo>
                  <a:cubicBezTo>
                    <a:pt x="16" y="41"/>
                    <a:pt x="15" y="58"/>
                    <a:pt x="13" y="70"/>
                  </a:cubicBezTo>
                  <a:cubicBezTo>
                    <a:pt x="57" y="70"/>
                    <a:pt x="57" y="70"/>
                    <a:pt x="57" y="70"/>
                  </a:cubicBezTo>
                  <a:cubicBezTo>
                    <a:pt x="58" y="61"/>
                    <a:pt x="60" y="30"/>
                    <a:pt x="104" y="30"/>
                  </a:cubicBezTo>
                  <a:cubicBezTo>
                    <a:pt x="117" y="30"/>
                    <a:pt x="136" y="34"/>
                    <a:pt x="145" y="46"/>
                  </a:cubicBezTo>
                  <a:cubicBezTo>
                    <a:pt x="154" y="56"/>
                    <a:pt x="154" y="69"/>
                    <a:pt x="154" y="98"/>
                  </a:cubicBezTo>
                  <a:cubicBezTo>
                    <a:pt x="140" y="97"/>
                    <a:pt x="133" y="96"/>
                    <a:pt x="122" y="96"/>
                  </a:cubicBezTo>
                  <a:cubicBezTo>
                    <a:pt x="103" y="96"/>
                    <a:pt x="66" y="98"/>
                    <a:pt x="41" y="112"/>
                  </a:cubicBezTo>
                  <a:cubicBezTo>
                    <a:pt x="6" y="132"/>
                    <a:pt x="0" y="162"/>
                    <a:pt x="0" y="180"/>
                  </a:cubicBezTo>
                  <a:cubicBezTo>
                    <a:pt x="0" y="219"/>
                    <a:pt x="29" y="249"/>
                    <a:pt x="82" y="249"/>
                  </a:cubicBezTo>
                  <a:cubicBezTo>
                    <a:pt x="102" y="249"/>
                    <a:pt x="134" y="246"/>
                    <a:pt x="155" y="207"/>
                  </a:cubicBezTo>
                  <a:cubicBezTo>
                    <a:pt x="155" y="219"/>
                    <a:pt x="156" y="230"/>
                    <a:pt x="159" y="242"/>
                  </a:cubicBezTo>
                  <a:cubicBezTo>
                    <a:pt x="199" y="242"/>
                    <a:pt x="199" y="242"/>
                    <a:pt x="199" y="242"/>
                  </a:cubicBezTo>
                  <a:cubicBezTo>
                    <a:pt x="195" y="218"/>
                    <a:pt x="195" y="187"/>
                    <a:pt x="195" y="183"/>
                  </a:cubicBezTo>
                  <a:close/>
                  <a:moveTo>
                    <a:pt x="142" y="190"/>
                  </a:moveTo>
                  <a:cubicBezTo>
                    <a:pt x="132" y="206"/>
                    <a:pt x="115" y="215"/>
                    <a:pt x="93" y="215"/>
                  </a:cubicBezTo>
                  <a:cubicBezTo>
                    <a:pt x="53" y="215"/>
                    <a:pt x="44" y="189"/>
                    <a:pt x="44" y="174"/>
                  </a:cubicBezTo>
                  <a:cubicBezTo>
                    <a:pt x="44" y="127"/>
                    <a:pt x="111" y="127"/>
                    <a:pt x="129" y="127"/>
                  </a:cubicBezTo>
                  <a:cubicBezTo>
                    <a:pt x="139" y="127"/>
                    <a:pt x="146" y="127"/>
                    <a:pt x="154" y="128"/>
                  </a:cubicBezTo>
                  <a:cubicBezTo>
                    <a:pt x="153" y="161"/>
                    <a:pt x="152" y="174"/>
                    <a:pt x="142" y="190"/>
                  </a:cubicBezTo>
                  <a:close/>
                </a:path>
              </a:pathLst>
            </a:custGeom>
            <a:solidFill>
              <a:srgbClr val="3742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5" name="Freeform 16">
              <a:extLst>
                <a:ext uri="{FF2B5EF4-FFF2-40B4-BE49-F238E27FC236}">
                  <a16:creationId xmlns:a16="http://schemas.microsoft.com/office/drawing/2014/main" id="{23B0EAA2-B9F3-47DF-A088-87288A389FFE}"/>
                </a:ext>
              </a:extLst>
            </p:cNvPr>
            <p:cNvSpPr>
              <a:spLocks/>
            </p:cNvSpPr>
            <p:nvPr/>
          </p:nvSpPr>
          <p:spPr bwMode="auto">
            <a:xfrm>
              <a:off x="5518" y="2761"/>
              <a:ext cx="242" cy="405"/>
            </a:xfrm>
            <a:custGeom>
              <a:avLst/>
              <a:gdLst>
                <a:gd name="T0" fmla="*/ 195 w 202"/>
                <a:gd name="T1" fmla="*/ 135 h 337"/>
                <a:gd name="T2" fmla="*/ 121 w 202"/>
                <a:gd name="T3" fmla="*/ 98 h 337"/>
                <a:gd name="T4" fmla="*/ 44 w 202"/>
                <a:gd name="T5" fmla="*/ 137 h 337"/>
                <a:gd name="T6" fmla="*/ 44 w 202"/>
                <a:gd name="T7" fmla="*/ 0 h 337"/>
                <a:gd name="T8" fmla="*/ 0 w 202"/>
                <a:gd name="T9" fmla="*/ 0 h 337"/>
                <a:gd name="T10" fmla="*/ 0 w 202"/>
                <a:gd name="T11" fmla="*/ 337 h 337"/>
                <a:gd name="T12" fmla="*/ 44 w 202"/>
                <a:gd name="T13" fmla="*/ 337 h 337"/>
                <a:gd name="T14" fmla="*/ 44 w 202"/>
                <a:gd name="T15" fmla="*/ 212 h 337"/>
                <a:gd name="T16" fmla="*/ 52 w 202"/>
                <a:gd name="T17" fmla="*/ 163 h 337"/>
                <a:gd name="T18" fmla="*/ 107 w 202"/>
                <a:gd name="T19" fmla="*/ 131 h 337"/>
                <a:gd name="T20" fmla="*/ 158 w 202"/>
                <a:gd name="T21" fmla="*/ 198 h 337"/>
                <a:gd name="T22" fmla="*/ 158 w 202"/>
                <a:gd name="T23" fmla="*/ 337 h 337"/>
                <a:gd name="T24" fmla="*/ 202 w 202"/>
                <a:gd name="T25" fmla="*/ 337 h 337"/>
                <a:gd name="T26" fmla="*/ 202 w 202"/>
                <a:gd name="T27" fmla="*/ 190 h 337"/>
                <a:gd name="T28" fmla="*/ 195 w 202"/>
                <a:gd name="T29" fmla="*/ 135 h 3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02" h="337">
                  <a:moveTo>
                    <a:pt x="195" y="135"/>
                  </a:moveTo>
                  <a:cubicBezTo>
                    <a:pt x="181" y="107"/>
                    <a:pt x="145" y="98"/>
                    <a:pt x="121" y="98"/>
                  </a:cubicBezTo>
                  <a:cubicBezTo>
                    <a:pt x="88" y="98"/>
                    <a:pt x="59" y="112"/>
                    <a:pt x="44" y="137"/>
                  </a:cubicBezTo>
                  <a:cubicBezTo>
                    <a:pt x="44" y="0"/>
                    <a:pt x="44" y="0"/>
                    <a:pt x="44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37"/>
                    <a:pt x="0" y="337"/>
                    <a:pt x="0" y="337"/>
                  </a:cubicBezTo>
                  <a:cubicBezTo>
                    <a:pt x="44" y="337"/>
                    <a:pt x="44" y="337"/>
                    <a:pt x="44" y="337"/>
                  </a:cubicBezTo>
                  <a:cubicBezTo>
                    <a:pt x="44" y="212"/>
                    <a:pt x="44" y="212"/>
                    <a:pt x="44" y="212"/>
                  </a:cubicBezTo>
                  <a:cubicBezTo>
                    <a:pt x="44" y="198"/>
                    <a:pt x="44" y="176"/>
                    <a:pt x="52" y="163"/>
                  </a:cubicBezTo>
                  <a:cubicBezTo>
                    <a:pt x="58" y="151"/>
                    <a:pt x="74" y="131"/>
                    <a:pt x="107" y="131"/>
                  </a:cubicBezTo>
                  <a:cubicBezTo>
                    <a:pt x="158" y="131"/>
                    <a:pt x="158" y="177"/>
                    <a:pt x="158" y="198"/>
                  </a:cubicBezTo>
                  <a:cubicBezTo>
                    <a:pt x="158" y="337"/>
                    <a:pt x="158" y="337"/>
                    <a:pt x="158" y="337"/>
                  </a:cubicBezTo>
                  <a:cubicBezTo>
                    <a:pt x="202" y="337"/>
                    <a:pt x="202" y="337"/>
                    <a:pt x="202" y="337"/>
                  </a:cubicBezTo>
                  <a:cubicBezTo>
                    <a:pt x="202" y="190"/>
                    <a:pt x="202" y="190"/>
                    <a:pt x="202" y="190"/>
                  </a:cubicBezTo>
                  <a:cubicBezTo>
                    <a:pt x="202" y="156"/>
                    <a:pt x="199" y="145"/>
                    <a:pt x="195" y="135"/>
                  </a:cubicBezTo>
                  <a:close/>
                </a:path>
              </a:pathLst>
            </a:custGeom>
            <a:solidFill>
              <a:srgbClr val="3742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6" name="Freeform 17">
              <a:extLst>
                <a:ext uri="{FF2B5EF4-FFF2-40B4-BE49-F238E27FC236}">
                  <a16:creationId xmlns:a16="http://schemas.microsoft.com/office/drawing/2014/main" id="{238CA024-7C4D-42C6-B849-F7AFECD649A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545" y="2876"/>
              <a:ext cx="258" cy="298"/>
            </a:xfrm>
            <a:custGeom>
              <a:avLst/>
              <a:gdLst>
                <a:gd name="T0" fmla="*/ 110 w 215"/>
                <a:gd name="T1" fmla="*/ 0 h 248"/>
                <a:gd name="T2" fmla="*/ 46 w 215"/>
                <a:gd name="T3" fmla="*/ 18 h 248"/>
                <a:gd name="T4" fmla="*/ 0 w 215"/>
                <a:gd name="T5" fmla="*/ 128 h 248"/>
                <a:gd name="T6" fmla="*/ 109 w 215"/>
                <a:gd name="T7" fmla="*/ 248 h 248"/>
                <a:gd name="T8" fmla="*/ 190 w 215"/>
                <a:gd name="T9" fmla="*/ 217 h 248"/>
                <a:gd name="T10" fmla="*/ 210 w 215"/>
                <a:gd name="T11" fmla="*/ 167 h 248"/>
                <a:gd name="T12" fmla="*/ 166 w 215"/>
                <a:gd name="T13" fmla="*/ 167 h 248"/>
                <a:gd name="T14" fmla="*/ 111 w 215"/>
                <a:gd name="T15" fmla="*/ 216 h 248"/>
                <a:gd name="T16" fmla="*/ 43 w 215"/>
                <a:gd name="T17" fmla="*/ 131 h 248"/>
                <a:gd name="T18" fmla="*/ 212 w 215"/>
                <a:gd name="T19" fmla="*/ 131 h 248"/>
                <a:gd name="T20" fmla="*/ 110 w 215"/>
                <a:gd name="T21" fmla="*/ 0 h 248"/>
                <a:gd name="T22" fmla="*/ 45 w 215"/>
                <a:gd name="T23" fmla="*/ 101 h 248"/>
                <a:gd name="T24" fmla="*/ 109 w 215"/>
                <a:gd name="T25" fmla="*/ 32 h 248"/>
                <a:gd name="T26" fmla="*/ 167 w 215"/>
                <a:gd name="T27" fmla="*/ 101 h 248"/>
                <a:gd name="T28" fmla="*/ 45 w 215"/>
                <a:gd name="T29" fmla="*/ 101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15" h="248">
                  <a:moveTo>
                    <a:pt x="110" y="0"/>
                  </a:moveTo>
                  <a:cubicBezTo>
                    <a:pt x="97" y="0"/>
                    <a:pt x="69" y="2"/>
                    <a:pt x="46" y="18"/>
                  </a:cubicBezTo>
                  <a:cubicBezTo>
                    <a:pt x="9" y="43"/>
                    <a:pt x="0" y="82"/>
                    <a:pt x="0" y="128"/>
                  </a:cubicBezTo>
                  <a:cubicBezTo>
                    <a:pt x="0" y="202"/>
                    <a:pt x="35" y="248"/>
                    <a:pt x="109" y="248"/>
                  </a:cubicBezTo>
                  <a:cubicBezTo>
                    <a:pt x="156" y="248"/>
                    <a:pt x="179" y="228"/>
                    <a:pt x="190" y="217"/>
                  </a:cubicBezTo>
                  <a:cubicBezTo>
                    <a:pt x="207" y="198"/>
                    <a:pt x="209" y="179"/>
                    <a:pt x="210" y="167"/>
                  </a:cubicBezTo>
                  <a:cubicBezTo>
                    <a:pt x="166" y="167"/>
                    <a:pt x="166" y="167"/>
                    <a:pt x="166" y="167"/>
                  </a:cubicBezTo>
                  <a:cubicBezTo>
                    <a:pt x="162" y="201"/>
                    <a:pt x="139" y="216"/>
                    <a:pt x="111" y="216"/>
                  </a:cubicBezTo>
                  <a:cubicBezTo>
                    <a:pt x="63" y="216"/>
                    <a:pt x="43" y="180"/>
                    <a:pt x="43" y="131"/>
                  </a:cubicBezTo>
                  <a:cubicBezTo>
                    <a:pt x="212" y="131"/>
                    <a:pt x="212" y="131"/>
                    <a:pt x="212" y="131"/>
                  </a:cubicBezTo>
                  <a:cubicBezTo>
                    <a:pt x="213" y="93"/>
                    <a:pt x="215" y="0"/>
                    <a:pt x="110" y="0"/>
                  </a:cubicBezTo>
                  <a:close/>
                  <a:moveTo>
                    <a:pt x="45" y="101"/>
                  </a:moveTo>
                  <a:cubicBezTo>
                    <a:pt x="46" y="49"/>
                    <a:pt x="81" y="32"/>
                    <a:pt x="109" y="32"/>
                  </a:cubicBezTo>
                  <a:cubicBezTo>
                    <a:pt x="164" y="32"/>
                    <a:pt x="168" y="78"/>
                    <a:pt x="167" y="101"/>
                  </a:cubicBezTo>
                  <a:lnTo>
                    <a:pt x="45" y="101"/>
                  </a:lnTo>
                  <a:close/>
                </a:path>
              </a:pathLst>
            </a:custGeom>
            <a:solidFill>
              <a:srgbClr val="3742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7" name="Freeform 18">
              <a:extLst>
                <a:ext uri="{FF2B5EF4-FFF2-40B4-BE49-F238E27FC236}">
                  <a16:creationId xmlns:a16="http://schemas.microsoft.com/office/drawing/2014/main" id="{6153DE23-0ADE-4F13-94C9-2130D69F81B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744" y="1564"/>
              <a:ext cx="713" cy="835"/>
            </a:xfrm>
            <a:custGeom>
              <a:avLst/>
              <a:gdLst>
                <a:gd name="T0" fmla="*/ 222 w 594"/>
                <a:gd name="T1" fmla="*/ 0 h 696"/>
                <a:gd name="T2" fmla="*/ 0 w 594"/>
                <a:gd name="T3" fmla="*/ 0 h 696"/>
                <a:gd name="T4" fmla="*/ 0 w 594"/>
                <a:gd name="T5" fmla="*/ 696 h 696"/>
                <a:gd name="T6" fmla="*/ 222 w 594"/>
                <a:gd name="T7" fmla="*/ 696 h 696"/>
                <a:gd name="T8" fmla="*/ 594 w 594"/>
                <a:gd name="T9" fmla="*/ 349 h 696"/>
                <a:gd name="T10" fmla="*/ 222 w 594"/>
                <a:gd name="T11" fmla="*/ 0 h 696"/>
                <a:gd name="T12" fmla="*/ 212 w 594"/>
                <a:gd name="T13" fmla="*/ 570 h 696"/>
                <a:gd name="T14" fmla="*/ 150 w 594"/>
                <a:gd name="T15" fmla="*/ 570 h 696"/>
                <a:gd name="T16" fmla="*/ 150 w 594"/>
                <a:gd name="T17" fmla="*/ 128 h 696"/>
                <a:gd name="T18" fmla="*/ 212 w 594"/>
                <a:gd name="T19" fmla="*/ 128 h 696"/>
                <a:gd name="T20" fmla="*/ 442 w 594"/>
                <a:gd name="T21" fmla="*/ 349 h 696"/>
                <a:gd name="T22" fmla="*/ 212 w 594"/>
                <a:gd name="T23" fmla="*/ 570 h 6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94" h="696">
                  <a:moveTo>
                    <a:pt x="222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696"/>
                    <a:pt x="0" y="696"/>
                    <a:pt x="0" y="696"/>
                  </a:cubicBezTo>
                  <a:cubicBezTo>
                    <a:pt x="222" y="696"/>
                    <a:pt x="222" y="696"/>
                    <a:pt x="222" y="696"/>
                  </a:cubicBezTo>
                  <a:cubicBezTo>
                    <a:pt x="407" y="696"/>
                    <a:pt x="594" y="590"/>
                    <a:pt x="594" y="349"/>
                  </a:cubicBezTo>
                  <a:cubicBezTo>
                    <a:pt x="594" y="108"/>
                    <a:pt x="407" y="0"/>
                    <a:pt x="222" y="0"/>
                  </a:cubicBezTo>
                  <a:close/>
                  <a:moveTo>
                    <a:pt x="212" y="570"/>
                  </a:moveTo>
                  <a:cubicBezTo>
                    <a:pt x="150" y="570"/>
                    <a:pt x="150" y="570"/>
                    <a:pt x="150" y="570"/>
                  </a:cubicBezTo>
                  <a:cubicBezTo>
                    <a:pt x="150" y="128"/>
                    <a:pt x="150" y="128"/>
                    <a:pt x="150" y="128"/>
                  </a:cubicBezTo>
                  <a:cubicBezTo>
                    <a:pt x="212" y="128"/>
                    <a:pt x="212" y="128"/>
                    <a:pt x="212" y="128"/>
                  </a:cubicBezTo>
                  <a:cubicBezTo>
                    <a:pt x="381" y="128"/>
                    <a:pt x="442" y="238"/>
                    <a:pt x="442" y="349"/>
                  </a:cubicBezTo>
                  <a:cubicBezTo>
                    <a:pt x="442" y="459"/>
                    <a:pt x="381" y="570"/>
                    <a:pt x="212" y="570"/>
                  </a:cubicBezTo>
                  <a:close/>
                </a:path>
              </a:pathLst>
            </a:custGeom>
            <a:solidFill>
              <a:srgbClr val="3742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8" name="Rectangle 19">
              <a:extLst>
                <a:ext uri="{FF2B5EF4-FFF2-40B4-BE49-F238E27FC236}">
                  <a16:creationId xmlns:a16="http://schemas.microsoft.com/office/drawing/2014/main" id="{0019474D-0EA4-4FFC-8470-21BE8169D21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49" y="2761"/>
              <a:ext cx="53" cy="405"/>
            </a:xfrm>
            <a:prstGeom prst="rect">
              <a:avLst/>
            </a:prstGeom>
            <a:solidFill>
              <a:srgbClr val="3742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9" name="Freeform 20">
              <a:extLst>
                <a:ext uri="{FF2B5EF4-FFF2-40B4-BE49-F238E27FC236}">
                  <a16:creationId xmlns:a16="http://schemas.microsoft.com/office/drawing/2014/main" id="{5DBF7B60-2189-4284-BF8B-E01023FD381E}"/>
                </a:ext>
              </a:extLst>
            </p:cNvPr>
            <p:cNvSpPr>
              <a:spLocks/>
            </p:cNvSpPr>
            <p:nvPr/>
          </p:nvSpPr>
          <p:spPr bwMode="auto">
            <a:xfrm>
              <a:off x="4160" y="2760"/>
              <a:ext cx="304" cy="406"/>
            </a:xfrm>
            <a:custGeom>
              <a:avLst/>
              <a:gdLst>
                <a:gd name="T0" fmla="*/ 248 w 304"/>
                <a:gd name="T1" fmla="*/ 174 h 406"/>
                <a:gd name="T2" fmla="*/ 56 w 304"/>
                <a:gd name="T3" fmla="*/ 174 h 406"/>
                <a:gd name="T4" fmla="*/ 56 w 304"/>
                <a:gd name="T5" fmla="*/ 0 h 406"/>
                <a:gd name="T6" fmla="*/ 0 w 304"/>
                <a:gd name="T7" fmla="*/ 0 h 406"/>
                <a:gd name="T8" fmla="*/ 0 w 304"/>
                <a:gd name="T9" fmla="*/ 406 h 406"/>
                <a:gd name="T10" fmla="*/ 56 w 304"/>
                <a:gd name="T11" fmla="*/ 406 h 406"/>
                <a:gd name="T12" fmla="*/ 56 w 304"/>
                <a:gd name="T13" fmla="*/ 223 h 406"/>
                <a:gd name="T14" fmla="*/ 248 w 304"/>
                <a:gd name="T15" fmla="*/ 223 h 406"/>
                <a:gd name="T16" fmla="*/ 248 w 304"/>
                <a:gd name="T17" fmla="*/ 406 h 406"/>
                <a:gd name="T18" fmla="*/ 304 w 304"/>
                <a:gd name="T19" fmla="*/ 406 h 406"/>
                <a:gd name="T20" fmla="*/ 304 w 304"/>
                <a:gd name="T21" fmla="*/ 0 h 406"/>
                <a:gd name="T22" fmla="*/ 248 w 304"/>
                <a:gd name="T23" fmla="*/ 0 h 406"/>
                <a:gd name="T24" fmla="*/ 248 w 304"/>
                <a:gd name="T25" fmla="*/ 174 h 4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04" h="406">
                  <a:moveTo>
                    <a:pt x="248" y="174"/>
                  </a:moveTo>
                  <a:lnTo>
                    <a:pt x="56" y="174"/>
                  </a:lnTo>
                  <a:lnTo>
                    <a:pt x="56" y="0"/>
                  </a:lnTo>
                  <a:lnTo>
                    <a:pt x="0" y="0"/>
                  </a:lnTo>
                  <a:lnTo>
                    <a:pt x="0" y="406"/>
                  </a:lnTo>
                  <a:lnTo>
                    <a:pt x="56" y="406"/>
                  </a:lnTo>
                  <a:lnTo>
                    <a:pt x="56" y="223"/>
                  </a:lnTo>
                  <a:lnTo>
                    <a:pt x="248" y="223"/>
                  </a:lnTo>
                  <a:lnTo>
                    <a:pt x="248" y="406"/>
                  </a:lnTo>
                  <a:lnTo>
                    <a:pt x="304" y="406"/>
                  </a:lnTo>
                  <a:lnTo>
                    <a:pt x="304" y="0"/>
                  </a:lnTo>
                  <a:lnTo>
                    <a:pt x="248" y="0"/>
                  </a:lnTo>
                  <a:lnTo>
                    <a:pt x="248" y="174"/>
                  </a:lnTo>
                  <a:close/>
                </a:path>
              </a:pathLst>
            </a:custGeom>
            <a:solidFill>
              <a:srgbClr val="3742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0" name="Freeform 21">
              <a:extLst>
                <a:ext uri="{FF2B5EF4-FFF2-40B4-BE49-F238E27FC236}">
                  <a16:creationId xmlns:a16="http://schemas.microsoft.com/office/drawing/2014/main" id="{174173E8-16DB-48D9-8D72-7633DA6CA87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516" y="2875"/>
              <a:ext cx="239" cy="299"/>
            </a:xfrm>
            <a:custGeom>
              <a:avLst/>
              <a:gdLst>
                <a:gd name="T0" fmla="*/ 195 w 199"/>
                <a:gd name="T1" fmla="*/ 183 h 249"/>
                <a:gd name="T2" fmla="*/ 197 w 199"/>
                <a:gd name="T3" fmla="*/ 71 h 249"/>
                <a:gd name="T4" fmla="*/ 189 w 199"/>
                <a:gd name="T5" fmla="*/ 35 h 249"/>
                <a:gd name="T6" fmla="*/ 106 w 199"/>
                <a:gd name="T7" fmla="*/ 0 h 249"/>
                <a:gd name="T8" fmla="*/ 31 w 199"/>
                <a:gd name="T9" fmla="*/ 26 h 249"/>
                <a:gd name="T10" fmla="*/ 14 w 199"/>
                <a:gd name="T11" fmla="*/ 70 h 249"/>
                <a:gd name="T12" fmla="*/ 58 w 199"/>
                <a:gd name="T13" fmla="*/ 70 h 249"/>
                <a:gd name="T14" fmla="*/ 105 w 199"/>
                <a:gd name="T15" fmla="*/ 30 h 249"/>
                <a:gd name="T16" fmla="*/ 146 w 199"/>
                <a:gd name="T17" fmla="*/ 46 h 249"/>
                <a:gd name="T18" fmla="*/ 155 w 199"/>
                <a:gd name="T19" fmla="*/ 98 h 249"/>
                <a:gd name="T20" fmla="*/ 123 w 199"/>
                <a:gd name="T21" fmla="*/ 96 h 249"/>
                <a:gd name="T22" fmla="*/ 41 w 199"/>
                <a:gd name="T23" fmla="*/ 112 h 249"/>
                <a:gd name="T24" fmla="*/ 0 w 199"/>
                <a:gd name="T25" fmla="*/ 180 h 249"/>
                <a:gd name="T26" fmla="*/ 83 w 199"/>
                <a:gd name="T27" fmla="*/ 249 h 249"/>
                <a:gd name="T28" fmla="*/ 156 w 199"/>
                <a:gd name="T29" fmla="*/ 207 h 249"/>
                <a:gd name="T30" fmla="*/ 160 w 199"/>
                <a:gd name="T31" fmla="*/ 242 h 249"/>
                <a:gd name="T32" fmla="*/ 199 w 199"/>
                <a:gd name="T33" fmla="*/ 242 h 249"/>
                <a:gd name="T34" fmla="*/ 195 w 199"/>
                <a:gd name="T35" fmla="*/ 183 h 249"/>
                <a:gd name="T36" fmla="*/ 143 w 199"/>
                <a:gd name="T37" fmla="*/ 190 h 249"/>
                <a:gd name="T38" fmla="*/ 93 w 199"/>
                <a:gd name="T39" fmla="*/ 215 h 249"/>
                <a:gd name="T40" fmla="*/ 44 w 199"/>
                <a:gd name="T41" fmla="*/ 174 h 249"/>
                <a:gd name="T42" fmla="*/ 129 w 199"/>
                <a:gd name="T43" fmla="*/ 127 h 249"/>
                <a:gd name="T44" fmla="*/ 154 w 199"/>
                <a:gd name="T45" fmla="*/ 128 h 249"/>
                <a:gd name="T46" fmla="*/ 143 w 199"/>
                <a:gd name="T47" fmla="*/ 190 h 2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99" h="249">
                  <a:moveTo>
                    <a:pt x="195" y="183"/>
                  </a:moveTo>
                  <a:cubicBezTo>
                    <a:pt x="197" y="71"/>
                    <a:pt x="197" y="71"/>
                    <a:pt x="197" y="71"/>
                  </a:cubicBezTo>
                  <a:cubicBezTo>
                    <a:pt x="197" y="60"/>
                    <a:pt x="197" y="49"/>
                    <a:pt x="189" y="35"/>
                  </a:cubicBezTo>
                  <a:cubicBezTo>
                    <a:pt x="177" y="11"/>
                    <a:pt x="140" y="0"/>
                    <a:pt x="106" y="0"/>
                  </a:cubicBezTo>
                  <a:cubicBezTo>
                    <a:pt x="81" y="0"/>
                    <a:pt x="48" y="6"/>
                    <a:pt x="31" y="26"/>
                  </a:cubicBezTo>
                  <a:cubicBezTo>
                    <a:pt x="17" y="41"/>
                    <a:pt x="16" y="58"/>
                    <a:pt x="14" y="70"/>
                  </a:cubicBezTo>
                  <a:cubicBezTo>
                    <a:pt x="58" y="70"/>
                    <a:pt x="58" y="70"/>
                    <a:pt x="58" y="70"/>
                  </a:cubicBezTo>
                  <a:cubicBezTo>
                    <a:pt x="59" y="61"/>
                    <a:pt x="61" y="30"/>
                    <a:pt x="105" y="30"/>
                  </a:cubicBezTo>
                  <a:cubicBezTo>
                    <a:pt x="118" y="30"/>
                    <a:pt x="137" y="34"/>
                    <a:pt x="146" y="46"/>
                  </a:cubicBezTo>
                  <a:cubicBezTo>
                    <a:pt x="155" y="56"/>
                    <a:pt x="155" y="69"/>
                    <a:pt x="155" y="98"/>
                  </a:cubicBezTo>
                  <a:cubicBezTo>
                    <a:pt x="141" y="97"/>
                    <a:pt x="134" y="96"/>
                    <a:pt x="123" y="96"/>
                  </a:cubicBezTo>
                  <a:cubicBezTo>
                    <a:pt x="104" y="96"/>
                    <a:pt x="67" y="98"/>
                    <a:pt x="41" y="112"/>
                  </a:cubicBezTo>
                  <a:cubicBezTo>
                    <a:pt x="7" y="132"/>
                    <a:pt x="0" y="162"/>
                    <a:pt x="0" y="180"/>
                  </a:cubicBezTo>
                  <a:cubicBezTo>
                    <a:pt x="0" y="219"/>
                    <a:pt x="29" y="249"/>
                    <a:pt x="83" y="249"/>
                  </a:cubicBezTo>
                  <a:cubicBezTo>
                    <a:pt x="103" y="249"/>
                    <a:pt x="134" y="246"/>
                    <a:pt x="156" y="207"/>
                  </a:cubicBezTo>
                  <a:cubicBezTo>
                    <a:pt x="156" y="219"/>
                    <a:pt x="157" y="230"/>
                    <a:pt x="160" y="242"/>
                  </a:cubicBezTo>
                  <a:cubicBezTo>
                    <a:pt x="199" y="242"/>
                    <a:pt x="199" y="242"/>
                    <a:pt x="199" y="242"/>
                  </a:cubicBezTo>
                  <a:cubicBezTo>
                    <a:pt x="196" y="218"/>
                    <a:pt x="195" y="187"/>
                    <a:pt x="195" y="183"/>
                  </a:cubicBezTo>
                  <a:close/>
                  <a:moveTo>
                    <a:pt x="143" y="190"/>
                  </a:moveTo>
                  <a:cubicBezTo>
                    <a:pt x="132" y="206"/>
                    <a:pt x="116" y="215"/>
                    <a:pt x="93" y="215"/>
                  </a:cubicBezTo>
                  <a:cubicBezTo>
                    <a:pt x="54" y="215"/>
                    <a:pt x="44" y="189"/>
                    <a:pt x="44" y="174"/>
                  </a:cubicBezTo>
                  <a:cubicBezTo>
                    <a:pt x="44" y="127"/>
                    <a:pt x="111" y="127"/>
                    <a:pt x="129" y="127"/>
                  </a:cubicBezTo>
                  <a:cubicBezTo>
                    <a:pt x="140" y="127"/>
                    <a:pt x="146" y="127"/>
                    <a:pt x="154" y="128"/>
                  </a:cubicBezTo>
                  <a:cubicBezTo>
                    <a:pt x="153" y="161"/>
                    <a:pt x="153" y="174"/>
                    <a:pt x="143" y="190"/>
                  </a:cubicBezTo>
                  <a:close/>
                </a:path>
              </a:pathLst>
            </a:custGeom>
            <a:solidFill>
              <a:srgbClr val="3742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3205327404"/>
      </p:ext>
    </p:extLst>
  </p:cSld>
  <p:clrMapOvr>
    <a:masterClrMapping/>
  </p:clrMapOvr>
  <p:transition>
    <p:fade/>
  </p:transition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Large Image with Content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6">
            <a:extLst>
              <a:ext uri="{FF2B5EF4-FFF2-40B4-BE49-F238E27FC236}">
                <a16:creationId xmlns:a16="http://schemas.microsoft.com/office/drawing/2014/main" id="{E7F3E19A-DFC7-42BB-8D77-9CC547ED650D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617754" y="0"/>
            <a:ext cx="7200000" cy="6057900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39C3E1F-B93C-43BE-95FC-0E6BE53DB1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8000" y="1387800"/>
            <a:ext cx="3596421" cy="1221757"/>
          </a:xfrm>
        </p:spPr>
        <p:txBody>
          <a:bodyPr anchor="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E010F0D-A983-4160-86AD-209E0D38C9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6F525F3-B2B6-4542-956B-C67A77F16F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CE82B12-C03F-4C3B-A37D-2ABAB8B6D5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CC380D-5F44-41E8-971E-CDD19ED6F8E3}" type="slidenum">
              <a:rPr lang="en-GB" smtClean="0"/>
              <a:pPr/>
              <a:t>‹Nº›</a:t>
            </a:fld>
            <a:endParaRPr lang="en-GB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3B16427B-9B77-48C4-9A8F-FDA993BCAD3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78000" y="2778919"/>
            <a:ext cx="3600000" cy="327898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grpSp>
        <p:nvGrpSpPr>
          <p:cNvPr id="13" name="Group 4">
            <a:extLst>
              <a:ext uri="{FF2B5EF4-FFF2-40B4-BE49-F238E27FC236}">
                <a16:creationId xmlns:a16="http://schemas.microsoft.com/office/drawing/2014/main" id="{A4ADA029-15EA-415A-A06F-670459AC643E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10296048" y="6238239"/>
            <a:ext cx="1269026" cy="446803"/>
            <a:chOff x="0" y="1146"/>
            <a:chExt cx="5760" cy="2028"/>
          </a:xfrm>
        </p:grpSpPr>
        <p:sp>
          <p:nvSpPr>
            <p:cNvPr id="14" name="Freeform 5">
              <a:extLst>
                <a:ext uri="{FF2B5EF4-FFF2-40B4-BE49-F238E27FC236}">
                  <a16:creationId xmlns:a16="http://schemas.microsoft.com/office/drawing/2014/main" id="{8768A575-C8F6-4B64-A32C-9EB23408EA0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0" y="1146"/>
              <a:ext cx="1673" cy="1673"/>
            </a:xfrm>
            <a:custGeom>
              <a:avLst/>
              <a:gdLst>
                <a:gd name="T0" fmla="*/ 349 w 1394"/>
                <a:gd name="T1" fmla="*/ 348 h 1394"/>
                <a:gd name="T2" fmla="*/ 697 w 1394"/>
                <a:gd name="T3" fmla="*/ 0 h 1394"/>
                <a:gd name="T4" fmla="*/ 1045 w 1394"/>
                <a:gd name="T5" fmla="*/ 348 h 1394"/>
                <a:gd name="T6" fmla="*/ 349 w 1394"/>
                <a:gd name="T7" fmla="*/ 348 h 1394"/>
                <a:gd name="T8" fmla="*/ 349 w 1394"/>
                <a:gd name="T9" fmla="*/ 1045 h 1394"/>
                <a:gd name="T10" fmla="*/ 697 w 1394"/>
                <a:gd name="T11" fmla="*/ 1394 h 1394"/>
                <a:gd name="T12" fmla="*/ 1045 w 1394"/>
                <a:gd name="T13" fmla="*/ 1045 h 1394"/>
                <a:gd name="T14" fmla="*/ 349 w 1394"/>
                <a:gd name="T15" fmla="*/ 1045 h 1394"/>
                <a:gd name="T16" fmla="*/ 664 w 1394"/>
                <a:gd name="T17" fmla="*/ 695 h 1394"/>
                <a:gd name="T18" fmla="*/ 349 w 1394"/>
                <a:gd name="T19" fmla="*/ 348 h 1394"/>
                <a:gd name="T20" fmla="*/ 0 w 1394"/>
                <a:gd name="T21" fmla="*/ 697 h 1394"/>
                <a:gd name="T22" fmla="*/ 349 w 1394"/>
                <a:gd name="T23" fmla="*/ 1045 h 1394"/>
                <a:gd name="T24" fmla="*/ 664 w 1394"/>
                <a:gd name="T25" fmla="*/ 698 h 1394"/>
                <a:gd name="T26" fmla="*/ 664 w 1394"/>
                <a:gd name="T27" fmla="*/ 695 h 1394"/>
                <a:gd name="T28" fmla="*/ 730 w 1394"/>
                <a:gd name="T29" fmla="*/ 698 h 1394"/>
                <a:gd name="T30" fmla="*/ 1045 w 1394"/>
                <a:gd name="T31" fmla="*/ 1045 h 1394"/>
                <a:gd name="T32" fmla="*/ 1394 w 1394"/>
                <a:gd name="T33" fmla="*/ 697 h 1394"/>
                <a:gd name="T34" fmla="*/ 1045 w 1394"/>
                <a:gd name="T35" fmla="*/ 348 h 1394"/>
                <a:gd name="T36" fmla="*/ 730 w 1394"/>
                <a:gd name="T37" fmla="*/ 695 h 1394"/>
                <a:gd name="T38" fmla="*/ 730 w 1394"/>
                <a:gd name="T39" fmla="*/ 698 h 13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394" h="1394">
                  <a:moveTo>
                    <a:pt x="349" y="348"/>
                  </a:moveTo>
                  <a:cubicBezTo>
                    <a:pt x="349" y="156"/>
                    <a:pt x="505" y="0"/>
                    <a:pt x="697" y="0"/>
                  </a:cubicBezTo>
                  <a:cubicBezTo>
                    <a:pt x="889" y="0"/>
                    <a:pt x="1045" y="156"/>
                    <a:pt x="1045" y="348"/>
                  </a:cubicBezTo>
                  <a:cubicBezTo>
                    <a:pt x="349" y="348"/>
                    <a:pt x="349" y="348"/>
                    <a:pt x="349" y="348"/>
                  </a:cubicBezTo>
                  <a:moveTo>
                    <a:pt x="349" y="1045"/>
                  </a:moveTo>
                  <a:cubicBezTo>
                    <a:pt x="349" y="1238"/>
                    <a:pt x="505" y="1394"/>
                    <a:pt x="697" y="1394"/>
                  </a:cubicBezTo>
                  <a:cubicBezTo>
                    <a:pt x="889" y="1394"/>
                    <a:pt x="1045" y="1238"/>
                    <a:pt x="1045" y="1045"/>
                  </a:cubicBezTo>
                  <a:lnTo>
                    <a:pt x="349" y="1045"/>
                  </a:lnTo>
                  <a:close/>
                  <a:moveTo>
                    <a:pt x="664" y="695"/>
                  </a:moveTo>
                  <a:cubicBezTo>
                    <a:pt x="487" y="679"/>
                    <a:pt x="349" y="530"/>
                    <a:pt x="349" y="348"/>
                  </a:cubicBezTo>
                  <a:cubicBezTo>
                    <a:pt x="156" y="348"/>
                    <a:pt x="0" y="504"/>
                    <a:pt x="0" y="697"/>
                  </a:cubicBezTo>
                  <a:cubicBezTo>
                    <a:pt x="0" y="889"/>
                    <a:pt x="156" y="1045"/>
                    <a:pt x="349" y="1045"/>
                  </a:cubicBezTo>
                  <a:cubicBezTo>
                    <a:pt x="349" y="864"/>
                    <a:pt x="487" y="715"/>
                    <a:pt x="664" y="698"/>
                  </a:cubicBezTo>
                  <a:lnTo>
                    <a:pt x="664" y="695"/>
                  </a:lnTo>
                  <a:close/>
                  <a:moveTo>
                    <a:pt x="730" y="698"/>
                  </a:moveTo>
                  <a:cubicBezTo>
                    <a:pt x="907" y="715"/>
                    <a:pt x="1045" y="864"/>
                    <a:pt x="1045" y="1045"/>
                  </a:cubicBezTo>
                  <a:cubicBezTo>
                    <a:pt x="1238" y="1045"/>
                    <a:pt x="1394" y="889"/>
                    <a:pt x="1394" y="697"/>
                  </a:cubicBezTo>
                  <a:cubicBezTo>
                    <a:pt x="1394" y="504"/>
                    <a:pt x="1238" y="348"/>
                    <a:pt x="1045" y="348"/>
                  </a:cubicBezTo>
                  <a:cubicBezTo>
                    <a:pt x="1045" y="530"/>
                    <a:pt x="907" y="679"/>
                    <a:pt x="730" y="695"/>
                  </a:cubicBezTo>
                  <a:lnTo>
                    <a:pt x="730" y="698"/>
                  </a:lnTo>
                  <a:close/>
                </a:path>
              </a:pathLst>
            </a:custGeom>
            <a:solidFill>
              <a:srgbClr val="0087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5" name="Rectangle 6">
              <a:extLst>
                <a:ext uri="{FF2B5EF4-FFF2-40B4-BE49-F238E27FC236}">
                  <a16:creationId xmlns:a16="http://schemas.microsoft.com/office/drawing/2014/main" id="{C2A26E55-4693-4660-93C3-FD60BE56232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46" y="2761"/>
              <a:ext cx="63" cy="59"/>
            </a:xfrm>
            <a:prstGeom prst="rect">
              <a:avLst/>
            </a:prstGeom>
            <a:solidFill>
              <a:srgbClr val="3742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6" name="Freeform 7">
              <a:extLst>
                <a:ext uri="{FF2B5EF4-FFF2-40B4-BE49-F238E27FC236}">
                  <a16:creationId xmlns:a16="http://schemas.microsoft.com/office/drawing/2014/main" id="{08444CFB-C7BD-4CC1-B918-9AF0FEF93F0B}"/>
                </a:ext>
              </a:extLst>
            </p:cNvPr>
            <p:cNvSpPr>
              <a:spLocks/>
            </p:cNvSpPr>
            <p:nvPr/>
          </p:nvSpPr>
          <p:spPr bwMode="auto">
            <a:xfrm>
              <a:off x="2091" y="1565"/>
              <a:ext cx="875" cy="843"/>
            </a:xfrm>
            <a:custGeom>
              <a:avLst/>
              <a:gdLst>
                <a:gd name="T0" fmla="*/ 437 w 875"/>
                <a:gd name="T1" fmla="*/ 427 h 843"/>
                <a:gd name="T2" fmla="*/ 267 w 875"/>
                <a:gd name="T3" fmla="*/ 0 h 843"/>
                <a:gd name="T4" fmla="*/ 0 w 875"/>
                <a:gd name="T5" fmla="*/ 0 h 843"/>
                <a:gd name="T6" fmla="*/ 0 w 875"/>
                <a:gd name="T7" fmla="*/ 834 h 843"/>
                <a:gd name="T8" fmla="*/ 179 w 875"/>
                <a:gd name="T9" fmla="*/ 834 h 843"/>
                <a:gd name="T10" fmla="*/ 179 w 875"/>
                <a:gd name="T11" fmla="*/ 242 h 843"/>
                <a:gd name="T12" fmla="*/ 437 w 875"/>
                <a:gd name="T13" fmla="*/ 843 h 843"/>
                <a:gd name="T14" fmla="*/ 437 w 875"/>
                <a:gd name="T15" fmla="*/ 843 h 843"/>
                <a:gd name="T16" fmla="*/ 695 w 875"/>
                <a:gd name="T17" fmla="*/ 242 h 843"/>
                <a:gd name="T18" fmla="*/ 695 w 875"/>
                <a:gd name="T19" fmla="*/ 834 h 843"/>
                <a:gd name="T20" fmla="*/ 875 w 875"/>
                <a:gd name="T21" fmla="*/ 834 h 843"/>
                <a:gd name="T22" fmla="*/ 875 w 875"/>
                <a:gd name="T23" fmla="*/ 0 h 843"/>
                <a:gd name="T24" fmla="*/ 609 w 875"/>
                <a:gd name="T25" fmla="*/ 0 h 843"/>
                <a:gd name="T26" fmla="*/ 437 w 875"/>
                <a:gd name="T27" fmla="*/ 427 h 8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875" h="843">
                  <a:moveTo>
                    <a:pt x="437" y="427"/>
                  </a:moveTo>
                  <a:lnTo>
                    <a:pt x="267" y="0"/>
                  </a:lnTo>
                  <a:lnTo>
                    <a:pt x="0" y="0"/>
                  </a:lnTo>
                  <a:lnTo>
                    <a:pt x="0" y="834"/>
                  </a:lnTo>
                  <a:lnTo>
                    <a:pt x="179" y="834"/>
                  </a:lnTo>
                  <a:lnTo>
                    <a:pt x="179" y="242"/>
                  </a:lnTo>
                  <a:lnTo>
                    <a:pt x="437" y="843"/>
                  </a:lnTo>
                  <a:lnTo>
                    <a:pt x="437" y="843"/>
                  </a:lnTo>
                  <a:lnTo>
                    <a:pt x="695" y="242"/>
                  </a:lnTo>
                  <a:lnTo>
                    <a:pt x="695" y="834"/>
                  </a:lnTo>
                  <a:lnTo>
                    <a:pt x="875" y="834"/>
                  </a:lnTo>
                  <a:lnTo>
                    <a:pt x="875" y="0"/>
                  </a:lnTo>
                  <a:lnTo>
                    <a:pt x="609" y="0"/>
                  </a:lnTo>
                  <a:lnTo>
                    <a:pt x="437" y="427"/>
                  </a:lnTo>
                  <a:close/>
                </a:path>
              </a:pathLst>
            </a:custGeom>
            <a:solidFill>
              <a:srgbClr val="3742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7" name="Freeform 8">
              <a:extLst>
                <a:ext uri="{FF2B5EF4-FFF2-40B4-BE49-F238E27FC236}">
                  <a16:creationId xmlns:a16="http://schemas.microsoft.com/office/drawing/2014/main" id="{FC879C43-2B4C-4980-9CF9-B29D3A60E4E6}"/>
                </a:ext>
              </a:extLst>
            </p:cNvPr>
            <p:cNvSpPr>
              <a:spLocks/>
            </p:cNvSpPr>
            <p:nvPr/>
          </p:nvSpPr>
          <p:spPr bwMode="auto">
            <a:xfrm>
              <a:off x="3005" y="2876"/>
              <a:ext cx="432" cy="290"/>
            </a:xfrm>
            <a:custGeom>
              <a:avLst/>
              <a:gdLst>
                <a:gd name="T0" fmla="*/ 274 w 360"/>
                <a:gd name="T1" fmla="*/ 0 h 241"/>
                <a:gd name="T2" fmla="*/ 195 w 360"/>
                <a:gd name="T3" fmla="*/ 44 h 241"/>
                <a:gd name="T4" fmla="*/ 118 w 360"/>
                <a:gd name="T5" fmla="*/ 0 h 241"/>
                <a:gd name="T6" fmla="*/ 44 w 360"/>
                <a:gd name="T7" fmla="*/ 40 h 241"/>
                <a:gd name="T8" fmla="*/ 44 w 360"/>
                <a:gd name="T9" fmla="*/ 6 h 241"/>
                <a:gd name="T10" fmla="*/ 0 w 360"/>
                <a:gd name="T11" fmla="*/ 6 h 241"/>
                <a:gd name="T12" fmla="*/ 1 w 360"/>
                <a:gd name="T13" fmla="*/ 38 h 241"/>
                <a:gd name="T14" fmla="*/ 1 w 360"/>
                <a:gd name="T15" fmla="*/ 241 h 241"/>
                <a:gd name="T16" fmla="*/ 45 w 360"/>
                <a:gd name="T17" fmla="*/ 241 h 241"/>
                <a:gd name="T18" fmla="*/ 45 w 360"/>
                <a:gd name="T19" fmla="*/ 108 h 241"/>
                <a:gd name="T20" fmla="*/ 55 w 360"/>
                <a:gd name="T21" fmla="*/ 60 h 241"/>
                <a:gd name="T22" fmla="*/ 106 w 360"/>
                <a:gd name="T23" fmla="*/ 35 h 241"/>
                <a:gd name="T24" fmla="*/ 158 w 360"/>
                <a:gd name="T25" fmla="*/ 86 h 241"/>
                <a:gd name="T26" fmla="*/ 158 w 360"/>
                <a:gd name="T27" fmla="*/ 241 h 241"/>
                <a:gd name="T28" fmla="*/ 202 w 360"/>
                <a:gd name="T29" fmla="*/ 241 h 241"/>
                <a:gd name="T30" fmla="*/ 202 w 360"/>
                <a:gd name="T31" fmla="*/ 110 h 241"/>
                <a:gd name="T32" fmla="*/ 212 w 360"/>
                <a:gd name="T33" fmla="*/ 59 h 241"/>
                <a:gd name="T34" fmla="*/ 262 w 360"/>
                <a:gd name="T35" fmla="*/ 35 h 241"/>
                <a:gd name="T36" fmla="*/ 307 w 360"/>
                <a:gd name="T37" fmla="*/ 55 h 241"/>
                <a:gd name="T38" fmla="*/ 315 w 360"/>
                <a:gd name="T39" fmla="*/ 91 h 241"/>
                <a:gd name="T40" fmla="*/ 315 w 360"/>
                <a:gd name="T41" fmla="*/ 241 h 241"/>
                <a:gd name="T42" fmla="*/ 360 w 360"/>
                <a:gd name="T43" fmla="*/ 241 h 241"/>
                <a:gd name="T44" fmla="*/ 360 w 360"/>
                <a:gd name="T45" fmla="*/ 84 h 241"/>
                <a:gd name="T46" fmla="*/ 274 w 360"/>
                <a:gd name="T47" fmla="*/ 0 h 2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360" h="241">
                  <a:moveTo>
                    <a:pt x="274" y="0"/>
                  </a:moveTo>
                  <a:cubicBezTo>
                    <a:pt x="222" y="0"/>
                    <a:pt x="203" y="31"/>
                    <a:pt x="195" y="44"/>
                  </a:cubicBezTo>
                  <a:cubicBezTo>
                    <a:pt x="186" y="27"/>
                    <a:pt x="170" y="0"/>
                    <a:pt x="118" y="0"/>
                  </a:cubicBezTo>
                  <a:cubicBezTo>
                    <a:pt x="98" y="0"/>
                    <a:pt x="66" y="4"/>
                    <a:pt x="44" y="40"/>
                  </a:cubicBezTo>
                  <a:cubicBezTo>
                    <a:pt x="44" y="6"/>
                    <a:pt x="44" y="6"/>
                    <a:pt x="44" y="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1" y="38"/>
                    <a:pt x="1" y="38"/>
                    <a:pt x="1" y="38"/>
                  </a:cubicBezTo>
                  <a:cubicBezTo>
                    <a:pt x="1" y="241"/>
                    <a:pt x="1" y="241"/>
                    <a:pt x="1" y="241"/>
                  </a:cubicBezTo>
                  <a:cubicBezTo>
                    <a:pt x="45" y="241"/>
                    <a:pt x="45" y="241"/>
                    <a:pt x="45" y="241"/>
                  </a:cubicBezTo>
                  <a:cubicBezTo>
                    <a:pt x="45" y="108"/>
                    <a:pt x="45" y="108"/>
                    <a:pt x="45" y="108"/>
                  </a:cubicBezTo>
                  <a:cubicBezTo>
                    <a:pt x="45" y="93"/>
                    <a:pt x="45" y="74"/>
                    <a:pt x="55" y="60"/>
                  </a:cubicBezTo>
                  <a:cubicBezTo>
                    <a:pt x="60" y="53"/>
                    <a:pt x="76" y="35"/>
                    <a:pt x="106" y="35"/>
                  </a:cubicBezTo>
                  <a:cubicBezTo>
                    <a:pt x="141" y="35"/>
                    <a:pt x="158" y="57"/>
                    <a:pt x="158" y="86"/>
                  </a:cubicBezTo>
                  <a:cubicBezTo>
                    <a:pt x="158" y="241"/>
                    <a:pt x="158" y="241"/>
                    <a:pt x="158" y="241"/>
                  </a:cubicBezTo>
                  <a:cubicBezTo>
                    <a:pt x="202" y="241"/>
                    <a:pt x="202" y="241"/>
                    <a:pt x="202" y="241"/>
                  </a:cubicBezTo>
                  <a:cubicBezTo>
                    <a:pt x="202" y="110"/>
                    <a:pt x="202" y="110"/>
                    <a:pt x="202" y="110"/>
                  </a:cubicBezTo>
                  <a:cubicBezTo>
                    <a:pt x="202" y="100"/>
                    <a:pt x="202" y="74"/>
                    <a:pt x="212" y="59"/>
                  </a:cubicBezTo>
                  <a:cubicBezTo>
                    <a:pt x="218" y="51"/>
                    <a:pt x="234" y="35"/>
                    <a:pt x="262" y="35"/>
                  </a:cubicBezTo>
                  <a:cubicBezTo>
                    <a:pt x="285" y="35"/>
                    <a:pt x="300" y="44"/>
                    <a:pt x="307" y="55"/>
                  </a:cubicBezTo>
                  <a:cubicBezTo>
                    <a:pt x="311" y="61"/>
                    <a:pt x="315" y="70"/>
                    <a:pt x="315" y="91"/>
                  </a:cubicBezTo>
                  <a:cubicBezTo>
                    <a:pt x="315" y="241"/>
                    <a:pt x="315" y="241"/>
                    <a:pt x="315" y="241"/>
                  </a:cubicBezTo>
                  <a:cubicBezTo>
                    <a:pt x="360" y="241"/>
                    <a:pt x="360" y="241"/>
                    <a:pt x="360" y="241"/>
                  </a:cubicBezTo>
                  <a:cubicBezTo>
                    <a:pt x="360" y="84"/>
                    <a:pt x="360" y="84"/>
                    <a:pt x="360" y="84"/>
                  </a:cubicBezTo>
                  <a:cubicBezTo>
                    <a:pt x="360" y="14"/>
                    <a:pt x="308" y="0"/>
                    <a:pt x="274" y="0"/>
                  </a:cubicBezTo>
                  <a:close/>
                </a:path>
              </a:pathLst>
            </a:custGeom>
            <a:solidFill>
              <a:srgbClr val="3742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8" name="Freeform 9">
              <a:extLst>
                <a:ext uri="{FF2B5EF4-FFF2-40B4-BE49-F238E27FC236}">
                  <a16:creationId xmlns:a16="http://schemas.microsoft.com/office/drawing/2014/main" id="{65359A47-FC32-48AE-A520-D31C40198D5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059" y="2760"/>
              <a:ext cx="395" cy="406"/>
            </a:xfrm>
            <a:custGeom>
              <a:avLst/>
              <a:gdLst>
                <a:gd name="T0" fmla="*/ 230 w 395"/>
                <a:gd name="T1" fmla="*/ 0 h 406"/>
                <a:gd name="T2" fmla="*/ 170 w 395"/>
                <a:gd name="T3" fmla="*/ 0 h 406"/>
                <a:gd name="T4" fmla="*/ 0 w 395"/>
                <a:gd name="T5" fmla="*/ 406 h 406"/>
                <a:gd name="T6" fmla="*/ 57 w 395"/>
                <a:gd name="T7" fmla="*/ 406 h 406"/>
                <a:gd name="T8" fmla="*/ 102 w 395"/>
                <a:gd name="T9" fmla="*/ 300 h 406"/>
                <a:gd name="T10" fmla="*/ 289 w 395"/>
                <a:gd name="T11" fmla="*/ 300 h 406"/>
                <a:gd name="T12" fmla="*/ 333 w 395"/>
                <a:gd name="T13" fmla="*/ 406 h 406"/>
                <a:gd name="T14" fmla="*/ 395 w 395"/>
                <a:gd name="T15" fmla="*/ 406 h 406"/>
                <a:gd name="T16" fmla="*/ 230 w 395"/>
                <a:gd name="T17" fmla="*/ 0 h 406"/>
                <a:gd name="T18" fmla="*/ 120 w 395"/>
                <a:gd name="T19" fmla="*/ 254 h 406"/>
                <a:gd name="T20" fmla="*/ 198 w 395"/>
                <a:gd name="T21" fmla="*/ 56 h 406"/>
                <a:gd name="T22" fmla="*/ 272 w 395"/>
                <a:gd name="T23" fmla="*/ 254 h 406"/>
                <a:gd name="T24" fmla="*/ 120 w 395"/>
                <a:gd name="T25" fmla="*/ 254 h 4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95" h="406">
                  <a:moveTo>
                    <a:pt x="230" y="0"/>
                  </a:moveTo>
                  <a:lnTo>
                    <a:pt x="170" y="0"/>
                  </a:lnTo>
                  <a:lnTo>
                    <a:pt x="0" y="406"/>
                  </a:lnTo>
                  <a:lnTo>
                    <a:pt x="57" y="406"/>
                  </a:lnTo>
                  <a:lnTo>
                    <a:pt x="102" y="300"/>
                  </a:lnTo>
                  <a:lnTo>
                    <a:pt x="289" y="300"/>
                  </a:lnTo>
                  <a:lnTo>
                    <a:pt x="333" y="406"/>
                  </a:lnTo>
                  <a:lnTo>
                    <a:pt x="395" y="406"/>
                  </a:lnTo>
                  <a:lnTo>
                    <a:pt x="230" y="0"/>
                  </a:lnTo>
                  <a:close/>
                  <a:moveTo>
                    <a:pt x="120" y="254"/>
                  </a:moveTo>
                  <a:lnTo>
                    <a:pt x="198" y="56"/>
                  </a:lnTo>
                  <a:lnTo>
                    <a:pt x="272" y="254"/>
                  </a:lnTo>
                  <a:lnTo>
                    <a:pt x="120" y="254"/>
                  </a:lnTo>
                  <a:close/>
                </a:path>
              </a:pathLst>
            </a:custGeom>
            <a:solidFill>
              <a:srgbClr val="3742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9" name="Rectangle 10">
              <a:extLst>
                <a:ext uri="{FF2B5EF4-FFF2-40B4-BE49-F238E27FC236}">
                  <a16:creationId xmlns:a16="http://schemas.microsoft.com/office/drawing/2014/main" id="{F6877963-ED5E-4A59-AB6D-C2EBAA6D68E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52" y="2884"/>
              <a:ext cx="51" cy="282"/>
            </a:xfrm>
            <a:prstGeom prst="rect">
              <a:avLst/>
            </a:prstGeom>
            <a:solidFill>
              <a:srgbClr val="3742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0" name="Freeform 11">
              <a:extLst>
                <a:ext uri="{FF2B5EF4-FFF2-40B4-BE49-F238E27FC236}">
                  <a16:creationId xmlns:a16="http://schemas.microsoft.com/office/drawing/2014/main" id="{49976236-BD4F-4708-ADCE-C5599F046DA9}"/>
                </a:ext>
              </a:extLst>
            </p:cNvPr>
            <p:cNvSpPr>
              <a:spLocks/>
            </p:cNvSpPr>
            <p:nvPr/>
          </p:nvSpPr>
          <p:spPr bwMode="auto">
            <a:xfrm>
              <a:off x="2509" y="2879"/>
              <a:ext cx="246" cy="287"/>
            </a:xfrm>
            <a:custGeom>
              <a:avLst/>
              <a:gdLst>
                <a:gd name="T0" fmla="*/ 120 w 205"/>
                <a:gd name="T1" fmla="*/ 0 h 239"/>
                <a:gd name="T2" fmla="*/ 45 w 205"/>
                <a:gd name="T3" fmla="*/ 42 h 239"/>
                <a:gd name="T4" fmla="*/ 44 w 205"/>
                <a:gd name="T5" fmla="*/ 4 h 239"/>
                <a:gd name="T6" fmla="*/ 0 w 205"/>
                <a:gd name="T7" fmla="*/ 4 h 239"/>
                <a:gd name="T8" fmla="*/ 1 w 205"/>
                <a:gd name="T9" fmla="*/ 31 h 239"/>
                <a:gd name="T10" fmla="*/ 1 w 205"/>
                <a:gd name="T11" fmla="*/ 239 h 239"/>
                <a:gd name="T12" fmla="*/ 45 w 205"/>
                <a:gd name="T13" fmla="*/ 239 h 239"/>
                <a:gd name="T14" fmla="*/ 45 w 205"/>
                <a:gd name="T15" fmla="*/ 104 h 239"/>
                <a:gd name="T16" fmla="*/ 106 w 205"/>
                <a:gd name="T17" fmla="*/ 34 h 239"/>
                <a:gd name="T18" fmla="*/ 148 w 205"/>
                <a:gd name="T19" fmla="*/ 50 h 239"/>
                <a:gd name="T20" fmla="*/ 161 w 205"/>
                <a:gd name="T21" fmla="*/ 90 h 239"/>
                <a:gd name="T22" fmla="*/ 161 w 205"/>
                <a:gd name="T23" fmla="*/ 239 h 239"/>
                <a:gd name="T24" fmla="*/ 205 w 205"/>
                <a:gd name="T25" fmla="*/ 239 h 239"/>
                <a:gd name="T26" fmla="*/ 205 w 205"/>
                <a:gd name="T27" fmla="*/ 80 h 239"/>
                <a:gd name="T28" fmla="*/ 120 w 205"/>
                <a:gd name="T29" fmla="*/ 0 h 2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05" h="239">
                  <a:moveTo>
                    <a:pt x="120" y="0"/>
                  </a:moveTo>
                  <a:cubicBezTo>
                    <a:pt x="67" y="0"/>
                    <a:pt x="50" y="33"/>
                    <a:pt x="45" y="42"/>
                  </a:cubicBezTo>
                  <a:cubicBezTo>
                    <a:pt x="44" y="4"/>
                    <a:pt x="44" y="4"/>
                    <a:pt x="44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1" y="31"/>
                    <a:pt x="1" y="31"/>
                    <a:pt x="1" y="31"/>
                  </a:cubicBezTo>
                  <a:cubicBezTo>
                    <a:pt x="1" y="239"/>
                    <a:pt x="1" y="239"/>
                    <a:pt x="1" y="239"/>
                  </a:cubicBezTo>
                  <a:cubicBezTo>
                    <a:pt x="45" y="239"/>
                    <a:pt x="45" y="239"/>
                    <a:pt x="45" y="239"/>
                  </a:cubicBezTo>
                  <a:cubicBezTo>
                    <a:pt x="45" y="104"/>
                    <a:pt x="45" y="104"/>
                    <a:pt x="45" y="104"/>
                  </a:cubicBezTo>
                  <a:cubicBezTo>
                    <a:pt x="45" y="57"/>
                    <a:pt x="74" y="34"/>
                    <a:pt x="106" y="34"/>
                  </a:cubicBezTo>
                  <a:cubicBezTo>
                    <a:pt x="121" y="34"/>
                    <a:pt x="137" y="39"/>
                    <a:pt x="148" y="50"/>
                  </a:cubicBezTo>
                  <a:cubicBezTo>
                    <a:pt x="159" y="60"/>
                    <a:pt x="161" y="74"/>
                    <a:pt x="161" y="90"/>
                  </a:cubicBezTo>
                  <a:cubicBezTo>
                    <a:pt x="161" y="239"/>
                    <a:pt x="161" y="239"/>
                    <a:pt x="161" y="239"/>
                  </a:cubicBezTo>
                  <a:cubicBezTo>
                    <a:pt x="205" y="239"/>
                    <a:pt x="205" y="239"/>
                    <a:pt x="205" y="239"/>
                  </a:cubicBezTo>
                  <a:cubicBezTo>
                    <a:pt x="205" y="80"/>
                    <a:pt x="205" y="80"/>
                    <a:pt x="205" y="80"/>
                  </a:cubicBezTo>
                  <a:cubicBezTo>
                    <a:pt x="205" y="8"/>
                    <a:pt x="141" y="0"/>
                    <a:pt x="120" y="0"/>
                  </a:cubicBezTo>
                  <a:close/>
                </a:path>
              </a:pathLst>
            </a:custGeom>
            <a:solidFill>
              <a:srgbClr val="3742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" name="Freeform 12">
              <a:extLst>
                <a:ext uri="{FF2B5EF4-FFF2-40B4-BE49-F238E27FC236}">
                  <a16:creationId xmlns:a16="http://schemas.microsoft.com/office/drawing/2014/main" id="{70D996D2-366F-4228-B547-5093567A42D1}"/>
                </a:ext>
              </a:extLst>
            </p:cNvPr>
            <p:cNvSpPr>
              <a:spLocks/>
            </p:cNvSpPr>
            <p:nvPr/>
          </p:nvSpPr>
          <p:spPr bwMode="auto">
            <a:xfrm>
              <a:off x="3027" y="1550"/>
              <a:ext cx="644" cy="881"/>
            </a:xfrm>
            <a:custGeom>
              <a:avLst/>
              <a:gdLst>
                <a:gd name="T0" fmla="*/ 5 w 537"/>
                <a:gd name="T1" fmla="*/ 489 h 734"/>
                <a:gd name="T2" fmla="*/ 256 w 537"/>
                <a:gd name="T3" fmla="*/ 730 h 734"/>
                <a:gd name="T4" fmla="*/ 537 w 537"/>
                <a:gd name="T5" fmla="*/ 513 h 734"/>
                <a:gd name="T6" fmla="*/ 291 w 537"/>
                <a:gd name="T7" fmla="*/ 299 h 734"/>
                <a:gd name="T8" fmla="*/ 172 w 537"/>
                <a:gd name="T9" fmla="*/ 203 h 734"/>
                <a:gd name="T10" fmla="*/ 276 w 537"/>
                <a:gd name="T11" fmla="*/ 115 h 734"/>
                <a:gd name="T12" fmla="*/ 384 w 537"/>
                <a:gd name="T13" fmla="*/ 217 h 734"/>
                <a:gd name="T14" fmla="*/ 519 w 537"/>
                <a:gd name="T15" fmla="*/ 217 h 734"/>
                <a:gd name="T16" fmla="*/ 287 w 537"/>
                <a:gd name="T17" fmla="*/ 0 h 734"/>
                <a:gd name="T18" fmla="*/ 24 w 537"/>
                <a:gd name="T19" fmla="*/ 216 h 734"/>
                <a:gd name="T20" fmla="*/ 239 w 537"/>
                <a:gd name="T21" fmla="*/ 423 h 734"/>
                <a:gd name="T22" fmla="*/ 389 w 537"/>
                <a:gd name="T23" fmla="*/ 524 h 734"/>
                <a:gd name="T24" fmla="*/ 257 w 537"/>
                <a:gd name="T25" fmla="*/ 617 h 734"/>
                <a:gd name="T26" fmla="*/ 148 w 537"/>
                <a:gd name="T27" fmla="*/ 489 h 734"/>
                <a:gd name="T28" fmla="*/ 5 w 537"/>
                <a:gd name="T29" fmla="*/ 489 h 7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37" h="734">
                  <a:moveTo>
                    <a:pt x="5" y="489"/>
                  </a:moveTo>
                  <a:cubicBezTo>
                    <a:pt x="0" y="663"/>
                    <a:pt x="118" y="727"/>
                    <a:pt x="256" y="730"/>
                  </a:cubicBezTo>
                  <a:cubicBezTo>
                    <a:pt x="415" y="734"/>
                    <a:pt x="537" y="666"/>
                    <a:pt x="537" y="513"/>
                  </a:cubicBezTo>
                  <a:cubicBezTo>
                    <a:pt x="537" y="359"/>
                    <a:pt x="399" y="334"/>
                    <a:pt x="291" y="299"/>
                  </a:cubicBezTo>
                  <a:cubicBezTo>
                    <a:pt x="249" y="286"/>
                    <a:pt x="172" y="274"/>
                    <a:pt x="172" y="203"/>
                  </a:cubicBezTo>
                  <a:cubicBezTo>
                    <a:pt x="172" y="143"/>
                    <a:pt x="223" y="115"/>
                    <a:pt x="276" y="115"/>
                  </a:cubicBezTo>
                  <a:cubicBezTo>
                    <a:pt x="344" y="115"/>
                    <a:pt x="379" y="148"/>
                    <a:pt x="384" y="217"/>
                  </a:cubicBezTo>
                  <a:cubicBezTo>
                    <a:pt x="519" y="217"/>
                    <a:pt x="519" y="217"/>
                    <a:pt x="519" y="217"/>
                  </a:cubicBezTo>
                  <a:cubicBezTo>
                    <a:pt x="519" y="80"/>
                    <a:pt x="413" y="0"/>
                    <a:pt x="287" y="0"/>
                  </a:cubicBezTo>
                  <a:cubicBezTo>
                    <a:pt x="161" y="0"/>
                    <a:pt x="24" y="73"/>
                    <a:pt x="24" y="216"/>
                  </a:cubicBezTo>
                  <a:cubicBezTo>
                    <a:pt x="24" y="340"/>
                    <a:pt x="161" y="403"/>
                    <a:pt x="239" y="423"/>
                  </a:cubicBezTo>
                  <a:cubicBezTo>
                    <a:pt x="281" y="434"/>
                    <a:pt x="389" y="447"/>
                    <a:pt x="389" y="524"/>
                  </a:cubicBezTo>
                  <a:cubicBezTo>
                    <a:pt x="389" y="597"/>
                    <a:pt x="313" y="617"/>
                    <a:pt x="257" y="617"/>
                  </a:cubicBezTo>
                  <a:cubicBezTo>
                    <a:pt x="184" y="617"/>
                    <a:pt x="142" y="566"/>
                    <a:pt x="148" y="489"/>
                  </a:cubicBezTo>
                  <a:lnTo>
                    <a:pt x="5" y="489"/>
                  </a:lnTo>
                  <a:close/>
                </a:path>
              </a:pathLst>
            </a:custGeom>
            <a:solidFill>
              <a:srgbClr val="3742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2" name="Freeform 13">
              <a:extLst>
                <a:ext uri="{FF2B5EF4-FFF2-40B4-BE49-F238E27FC236}">
                  <a16:creationId xmlns:a16="http://schemas.microsoft.com/office/drawing/2014/main" id="{76D94331-40D7-4D01-A70F-086B3C42C426}"/>
                </a:ext>
              </a:extLst>
            </p:cNvPr>
            <p:cNvSpPr>
              <a:spLocks/>
            </p:cNvSpPr>
            <p:nvPr/>
          </p:nvSpPr>
          <p:spPr bwMode="auto">
            <a:xfrm>
              <a:off x="5287" y="2807"/>
              <a:ext cx="166" cy="363"/>
            </a:xfrm>
            <a:custGeom>
              <a:avLst/>
              <a:gdLst>
                <a:gd name="T0" fmla="*/ 86 w 138"/>
                <a:gd name="T1" fmla="*/ 0 h 303"/>
                <a:gd name="T2" fmla="*/ 42 w 138"/>
                <a:gd name="T3" fmla="*/ 14 h 303"/>
                <a:gd name="T4" fmla="*/ 42 w 138"/>
                <a:gd name="T5" fmla="*/ 64 h 303"/>
                <a:gd name="T6" fmla="*/ 0 w 138"/>
                <a:gd name="T7" fmla="*/ 64 h 303"/>
                <a:gd name="T8" fmla="*/ 0 w 138"/>
                <a:gd name="T9" fmla="*/ 96 h 303"/>
                <a:gd name="T10" fmla="*/ 42 w 138"/>
                <a:gd name="T11" fmla="*/ 96 h 303"/>
                <a:gd name="T12" fmla="*/ 42 w 138"/>
                <a:gd name="T13" fmla="*/ 252 h 303"/>
                <a:gd name="T14" fmla="*/ 101 w 138"/>
                <a:gd name="T15" fmla="*/ 303 h 303"/>
                <a:gd name="T16" fmla="*/ 138 w 138"/>
                <a:gd name="T17" fmla="*/ 300 h 303"/>
                <a:gd name="T18" fmla="*/ 138 w 138"/>
                <a:gd name="T19" fmla="*/ 266 h 303"/>
                <a:gd name="T20" fmla="*/ 117 w 138"/>
                <a:gd name="T21" fmla="*/ 268 h 303"/>
                <a:gd name="T22" fmla="*/ 86 w 138"/>
                <a:gd name="T23" fmla="*/ 237 h 303"/>
                <a:gd name="T24" fmla="*/ 86 w 138"/>
                <a:gd name="T25" fmla="*/ 96 h 303"/>
                <a:gd name="T26" fmla="*/ 138 w 138"/>
                <a:gd name="T27" fmla="*/ 96 h 303"/>
                <a:gd name="T28" fmla="*/ 138 w 138"/>
                <a:gd name="T29" fmla="*/ 63 h 303"/>
                <a:gd name="T30" fmla="*/ 86 w 138"/>
                <a:gd name="T31" fmla="*/ 63 h 303"/>
                <a:gd name="T32" fmla="*/ 86 w 138"/>
                <a:gd name="T33" fmla="*/ 0 h 3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38" h="303">
                  <a:moveTo>
                    <a:pt x="86" y="0"/>
                  </a:moveTo>
                  <a:cubicBezTo>
                    <a:pt x="42" y="14"/>
                    <a:pt x="42" y="14"/>
                    <a:pt x="42" y="14"/>
                  </a:cubicBezTo>
                  <a:cubicBezTo>
                    <a:pt x="42" y="64"/>
                    <a:pt x="42" y="64"/>
                    <a:pt x="42" y="64"/>
                  </a:cubicBezTo>
                  <a:cubicBezTo>
                    <a:pt x="0" y="64"/>
                    <a:pt x="0" y="64"/>
                    <a:pt x="0" y="64"/>
                  </a:cubicBezTo>
                  <a:cubicBezTo>
                    <a:pt x="0" y="96"/>
                    <a:pt x="0" y="96"/>
                    <a:pt x="0" y="96"/>
                  </a:cubicBezTo>
                  <a:cubicBezTo>
                    <a:pt x="42" y="96"/>
                    <a:pt x="42" y="96"/>
                    <a:pt x="42" y="96"/>
                  </a:cubicBezTo>
                  <a:cubicBezTo>
                    <a:pt x="42" y="252"/>
                    <a:pt x="42" y="252"/>
                    <a:pt x="42" y="252"/>
                  </a:cubicBezTo>
                  <a:cubicBezTo>
                    <a:pt x="42" y="291"/>
                    <a:pt x="61" y="303"/>
                    <a:pt x="101" y="303"/>
                  </a:cubicBezTo>
                  <a:cubicBezTo>
                    <a:pt x="117" y="303"/>
                    <a:pt x="130" y="301"/>
                    <a:pt x="138" y="300"/>
                  </a:cubicBezTo>
                  <a:cubicBezTo>
                    <a:pt x="138" y="266"/>
                    <a:pt x="138" y="266"/>
                    <a:pt x="138" y="266"/>
                  </a:cubicBezTo>
                  <a:cubicBezTo>
                    <a:pt x="134" y="267"/>
                    <a:pt x="126" y="268"/>
                    <a:pt x="117" y="268"/>
                  </a:cubicBezTo>
                  <a:cubicBezTo>
                    <a:pt x="86" y="268"/>
                    <a:pt x="86" y="249"/>
                    <a:pt x="86" y="237"/>
                  </a:cubicBezTo>
                  <a:cubicBezTo>
                    <a:pt x="86" y="96"/>
                    <a:pt x="86" y="96"/>
                    <a:pt x="86" y="96"/>
                  </a:cubicBezTo>
                  <a:cubicBezTo>
                    <a:pt x="138" y="96"/>
                    <a:pt x="138" y="96"/>
                    <a:pt x="138" y="96"/>
                  </a:cubicBezTo>
                  <a:cubicBezTo>
                    <a:pt x="138" y="63"/>
                    <a:pt x="138" y="63"/>
                    <a:pt x="138" y="63"/>
                  </a:cubicBezTo>
                  <a:cubicBezTo>
                    <a:pt x="86" y="63"/>
                    <a:pt x="86" y="63"/>
                    <a:pt x="86" y="63"/>
                  </a:cubicBezTo>
                  <a:cubicBezTo>
                    <a:pt x="86" y="0"/>
                    <a:pt x="86" y="0"/>
                    <a:pt x="86" y="0"/>
                  </a:cubicBezTo>
                  <a:close/>
                </a:path>
              </a:pathLst>
            </a:custGeom>
            <a:solidFill>
              <a:srgbClr val="3742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3" name="Rectangle 14">
              <a:extLst>
                <a:ext uri="{FF2B5EF4-FFF2-40B4-BE49-F238E27FC236}">
                  <a16:creationId xmlns:a16="http://schemas.microsoft.com/office/drawing/2014/main" id="{ABF38174-B644-45CD-BB5B-213B4FDC042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83" y="2761"/>
              <a:ext cx="53" cy="405"/>
            </a:xfrm>
            <a:prstGeom prst="rect">
              <a:avLst/>
            </a:prstGeom>
            <a:solidFill>
              <a:srgbClr val="3742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4" name="Freeform 15">
              <a:extLst>
                <a:ext uri="{FF2B5EF4-FFF2-40B4-BE49-F238E27FC236}">
                  <a16:creationId xmlns:a16="http://schemas.microsoft.com/office/drawing/2014/main" id="{1A97BEAD-75F4-41ED-BC39-A9A1E8E696F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858" y="2875"/>
              <a:ext cx="239" cy="299"/>
            </a:xfrm>
            <a:custGeom>
              <a:avLst/>
              <a:gdLst>
                <a:gd name="T0" fmla="*/ 195 w 199"/>
                <a:gd name="T1" fmla="*/ 183 h 249"/>
                <a:gd name="T2" fmla="*/ 197 w 199"/>
                <a:gd name="T3" fmla="*/ 71 h 249"/>
                <a:gd name="T4" fmla="*/ 189 w 199"/>
                <a:gd name="T5" fmla="*/ 35 h 249"/>
                <a:gd name="T6" fmla="*/ 105 w 199"/>
                <a:gd name="T7" fmla="*/ 0 h 249"/>
                <a:gd name="T8" fmla="*/ 30 w 199"/>
                <a:gd name="T9" fmla="*/ 26 h 249"/>
                <a:gd name="T10" fmla="*/ 13 w 199"/>
                <a:gd name="T11" fmla="*/ 70 h 249"/>
                <a:gd name="T12" fmla="*/ 57 w 199"/>
                <a:gd name="T13" fmla="*/ 70 h 249"/>
                <a:gd name="T14" fmla="*/ 104 w 199"/>
                <a:gd name="T15" fmla="*/ 30 h 249"/>
                <a:gd name="T16" fmla="*/ 145 w 199"/>
                <a:gd name="T17" fmla="*/ 46 h 249"/>
                <a:gd name="T18" fmla="*/ 154 w 199"/>
                <a:gd name="T19" fmla="*/ 98 h 249"/>
                <a:gd name="T20" fmla="*/ 122 w 199"/>
                <a:gd name="T21" fmla="*/ 96 h 249"/>
                <a:gd name="T22" fmla="*/ 41 w 199"/>
                <a:gd name="T23" fmla="*/ 112 h 249"/>
                <a:gd name="T24" fmla="*/ 0 w 199"/>
                <a:gd name="T25" fmla="*/ 180 h 249"/>
                <a:gd name="T26" fmla="*/ 82 w 199"/>
                <a:gd name="T27" fmla="*/ 249 h 249"/>
                <a:gd name="T28" fmla="*/ 155 w 199"/>
                <a:gd name="T29" fmla="*/ 207 h 249"/>
                <a:gd name="T30" fmla="*/ 159 w 199"/>
                <a:gd name="T31" fmla="*/ 242 h 249"/>
                <a:gd name="T32" fmla="*/ 199 w 199"/>
                <a:gd name="T33" fmla="*/ 242 h 249"/>
                <a:gd name="T34" fmla="*/ 195 w 199"/>
                <a:gd name="T35" fmla="*/ 183 h 249"/>
                <a:gd name="T36" fmla="*/ 142 w 199"/>
                <a:gd name="T37" fmla="*/ 190 h 249"/>
                <a:gd name="T38" fmla="*/ 93 w 199"/>
                <a:gd name="T39" fmla="*/ 215 h 249"/>
                <a:gd name="T40" fmla="*/ 44 w 199"/>
                <a:gd name="T41" fmla="*/ 174 h 249"/>
                <a:gd name="T42" fmla="*/ 129 w 199"/>
                <a:gd name="T43" fmla="*/ 127 h 249"/>
                <a:gd name="T44" fmla="*/ 154 w 199"/>
                <a:gd name="T45" fmla="*/ 128 h 249"/>
                <a:gd name="T46" fmla="*/ 142 w 199"/>
                <a:gd name="T47" fmla="*/ 190 h 2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99" h="249">
                  <a:moveTo>
                    <a:pt x="195" y="183"/>
                  </a:moveTo>
                  <a:cubicBezTo>
                    <a:pt x="197" y="71"/>
                    <a:pt x="197" y="71"/>
                    <a:pt x="197" y="71"/>
                  </a:cubicBezTo>
                  <a:cubicBezTo>
                    <a:pt x="197" y="60"/>
                    <a:pt x="196" y="49"/>
                    <a:pt x="189" y="35"/>
                  </a:cubicBezTo>
                  <a:cubicBezTo>
                    <a:pt x="176" y="11"/>
                    <a:pt x="140" y="0"/>
                    <a:pt x="105" y="0"/>
                  </a:cubicBezTo>
                  <a:cubicBezTo>
                    <a:pt x="81" y="0"/>
                    <a:pt x="48" y="6"/>
                    <a:pt x="30" y="26"/>
                  </a:cubicBezTo>
                  <a:cubicBezTo>
                    <a:pt x="16" y="41"/>
                    <a:pt x="15" y="58"/>
                    <a:pt x="13" y="70"/>
                  </a:cubicBezTo>
                  <a:cubicBezTo>
                    <a:pt x="57" y="70"/>
                    <a:pt x="57" y="70"/>
                    <a:pt x="57" y="70"/>
                  </a:cubicBezTo>
                  <a:cubicBezTo>
                    <a:pt x="58" y="61"/>
                    <a:pt x="60" y="30"/>
                    <a:pt x="104" y="30"/>
                  </a:cubicBezTo>
                  <a:cubicBezTo>
                    <a:pt x="117" y="30"/>
                    <a:pt x="136" y="34"/>
                    <a:pt x="145" y="46"/>
                  </a:cubicBezTo>
                  <a:cubicBezTo>
                    <a:pt x="154" y="56"/>
                    <a:pt x="154" y="69"/>
                    <a:pt x="154" y="98"/>
                  </a:cubicBezTo>
                  <a:cubicBezTo>
                    <a:pt x="140" y="97"/>
                    <a:pt x="133" y="96"/>
                    <a:pt x="122" y="96"/>
                  </a:cubicBezTo>
                  <a:cubicBezTo>
                    <a:pt x="103" y="96"/>
                    <a:pt x="66" y="98"/>
                    <a:pt x="41" y="112"/>
                  </a:cubicBezTo>
                  <a:cubicBezTo>
                    <a:pt x="6" y="132"/>
                    <a:pt x="0" y="162"/>
                    <a:pt x="0" y="180"/>
                  </a:cubicBezTo>
                  <a:cubicBezTo>
                    <a:pt x="0" y="219"/>
                    <a:pt x="29" y="249"/>
                    <a:pt x="82" y="249"/>
                  </a:cubicBezTo>
                  <a:cubicBezTo>
                    <a:pt x="102" y="249"/>
                    <a:pt x="134" y="246"/>
                    <a:pt x="155" y="207"/>
                  </a:cubicBezTo>
                  <a:cubicBezTo>
                    <a:pt x="155" y="219"/>
                    <a:pt x="156" y="230"/>
                    <a:pt x="159" y="242"/>
                  </a:cubicBezTo>
                  <a:cubicBezTo>
                    <a:pt x="199" y="242"/>
                    <a:pt x="199" y="242"/>
                    <a:pt x="199" y="242"/>
                  </a:cubicBezTo>
                  <a:cubicBezTo>
                    <a:pt x="195" y="218"/>
                    <a:pt x="195" y="187"/>
                    <a:pt x="195" y="183"/>
                  </a:cubicBezTo>
                  <a:close/>
                  <a:moveTo>
                    <a:pt x="142" y="190"/>
                  </a:moveTo>
                  <a:cubicBezTo>
                    <a:pt x="132" y="206"/>
                    <a:pt x="115" y="215"/>
                    <a:pt x="93" y="215"/>
                  </a:cubicBezTo>
                  <a:cubicBezTo>
                    <a:pt x="53" y="215"/>
                    <a:pt x="44" y="189"/>
                    <a:pt x="44" y="174"/>
                  </a:cubicBezTo>
                  <a:cubicBezTo>
                    <a:pt x="44" y="127"/>
                    <a:pt x="111" y="127"/>
                    <a:pt x="129" y="127"/>
                  </a:cubicBezTo>
                  <a:cubicBezTo>
                    <a:pt x="139" y="127"/>
                    <a:pt x="146" y="127"/>
                    <a:pt x="154" y="128"/>
                  </a:cubicBezTo>
                  <a:cubicBezTo>
                    <a:pt x="153" y="161"/>
                    <a:pt x="152" y="174"/>
                    <a:pt x="142" y="190"/>
                  </a:cubicBezTo>
                  <a:close/>
                </a:path>
              </a:pathLst>
            </a:custGeom>
            <a:solidFill>
              <a:srgbClr val="3742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5" name="Freeform 16">
              <a:extLst>
                <a:ext uri="{FF2B5EF4-FFF2-40B4-BE49-F238E27FC236}">
                  <a16:creationId xmlns:a16="http://schemas.microsoft.com/office/drawing/2014/main" id="{93B90109-0787-413D-ACA6-CA6FA2541128}"/>
                </a:ext>
              </a:extLst>
            </p:cNvPr>
            <p:cNvSpPr>
              <a:spLocks/>
            </p:cNvSpPr>
            <p:nvPr/>
          </p:nvSpPr>
          <p:spPr bwMode="auto">
            <a:xfrm>
              <a:off x="5518" y="2761"/>
              <a:ext cx="242" cy="405"/>
            </a:xfrm>
            <a:custGeom>
              <a:avLst/>
              <a:gdLst>
                <a:gd name="T0" fmla="*/ 195 w 202"/>
                <a:gd name="T1" fmla="*/ 135 h 337"/>
                <a:gd name="T2" fmla="*/ 121 w 202"/>
                <a:gd name="T3" fmla="*/ 98 h 337"/>
                <a:gd name="T4" fmla="*/ 44 w 202"/>
                <a:gd name="T5" fmla="*/ 137 h 337"/>
                <a:gd name="T6" fmla="*/ 44 w 202"/>
                <a:gd name="T7" fmla="*/ 0 h 337"/>
                <a:gd name="T8" fmla="*/ 0 w 202"/>
                <a:gd name="T9" fmla="*/ 0 h 337"/>
                <a:gd name="T10" fmla="*/ 0 w 202"/>
                <a:gd name="T11" fmla="*/ 337 h 337"/>
                <a:gd name="T12" fmla="*/ 44 w 202"/>
                <a:gd name="T13" fmla="*/ 337 h 337"/>
                <a:gd name="T14" fmla="*/ 44 w 202"/>
                <a:gd name="T15" fmla="*/ 212 h 337"/>
                <a:gd name="T16" fmla="*/ 52 w 202"/>
                <a:gd name="T17" fmla="*/ 163 h 337"/>
                <a:gd name="T18" fmla="*/ 107 w 202"/>
                <a:gd name="T19" fmla="*/ 131 h 337"/>
                <a:gd name="T20" fmla="*/ 158 w 202"/>
                <a:gd name="T21" fmla="*/ 198 h 337"/>
                <a:gd name="T22" fmla="*/ 158 w 202"/>
                <a:gd name="T23" fmla="*/ 337 h 337"/>
                <a:gd name="T24" fmla="*/ 202 w 202"/>
                <a:gd name="T25" fmla="*/ 337 h 337"/>
                <a:gd name="T26" fmla="*/ 202 w 202"/>
                <a:gd name="T27" fmla="*/ 190 h 337"/>
                <a:gd name="T28" fmla="*/ 195 w 202"/>
                <a:gd name="T29" fmla="*/ 135 h 3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02" h="337">
                  <a:moveTo>
                    <a:pt x="195" y="135"/>
                  </a:moveTo>
                  <a:cubicBezTo>
                    <a:pt x="181" y="107"/>
                    <a:pt x="145" y="98"/>
                    <a:pt x="121" y="98"/>
                  </a:cubicBezTo>
                  <a:cubicBezTo>
                    <a:pt x="88" y="98"/>
                    <a:pt x="59" y="112"/>
                    <a:pt x="44" y="137"/>
                  </a:cubicBezTo>
                  <a:cubicBezTo>
                    <a:pt x="44" y="0"/>
                    <a:pt x="44" y="0"/>
                    <a:pt x="44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37"/>
                    <a:pt x="0" y="337"/>
                    <a:pt x="0" y="337"/>
                  </a:cubicBezTo>
                  <a:cubicBezTo>
                    <a:pt x="44" y="337"/>
                    <a:pt x="44" y="337"/>
                    <a:pt x="44" y="337"/>
                  </a:cubicBezTo>
                  <a:cubicBezTo>
                    <a:pt x="44" y="212"/>
                    <a:pt x="44" y="212"/>
                    <a:pt x="44" y="212"/>
                  </a:cubicBezTo>
                  <a:cubicBezTo>
                    <a:pt x="44" y="198"/>
                    <a:pt x="44" y="176"/>
                    <a:pt x="52" y="163"/>
                  </a:cubicBezTo>
                  <a:cubicBezTo>
                    <a:pt x="58" y="151"/>
                    <a:pt x="74" y="131"/>
                    <a:pt x="107" y="131"/>
                  </a:cubicBezTo>
                  <a:cubicBezTo>
                    <a:pt x="158" y="131"/>
                    <a:pt x="158" y="177"/>
                    <a:pt x="158" y="198"/>
                  </a:cubicBezTo>
                  <a:cubicBezTo>
                    <a:pt x="158" y="337"/>
                    <a:pt x="158" y="337"/>
                    <a:pt x="158" y="337"/>
                  </a:cubicBezTo>
                  <a:cubicBezTo>
                    <a:pt x="202" y="337"/>
                    <a:pt x="202" y="337"/>
                    <a:pt x="202" y="337"/>
                  </a:cubicBezTo>
                  <a:cubicBezTo>
                    <a:pt x="202" y="190"/>
                    <a:pt x="202" y="190"/>
                    <a:pt x="202" y="190"/>
                  </a:cubicBezTo>
                  <a:cubicBezTo>
                    <a:pt x="202" y="156"/>
                    <a:pt x="199" y="145"/>
                    <a:pt x="195" y="135"/>
                  </a:cubicBezTo>
                  <a:close/>
                </a:path>
              </a:pathLst>
            </a:custGeom>
            <a:solidFill>
              <a:srgbClr val="3742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6" name="Freeform 17">
              <a:extLst>
                <a:ext uri="{FF2B5EF4-FFF2-40B4-BE49-F238E27FC236}">
                  <a16:creationId xmlns:a16="http://schemas.microsoft.com/office/drawing/2014/main" id="{E05B2AD3-AE89-4C8B-BD9E-190A16A3515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545" y="2876"/>
              <a:ext cx="258" cy="298"/>
            </a:xfrm>
            <a:custGeom>
              <a:avLst/>
              <a:gdLst>
                <a:gd name="T0" fmla="*/ 110 w 215"/>
                <a:gd name="T1" fmla="*/ 0 h 248"/>
                <a:gd name="T2" fmla="*/ 46 w 215"/>
                <a:gd name="T3" fmla="*/ 18 h 248"/>
                <a:gd name="T4" fmla="*/ 0 w 215"/>
                <a:gd name="T5" fmla="*/ 128 h 248"/>
                <a:gd name="T6" fmla="*/ 109 w 215"/>
                <a:gd name="T7" fmla="*/ 248 h 248"/>
                <a:gd name="T8" fmla="*/ 190 w 215"/>
                <a:gd name="T9" fmla="*/ 217 h 248"/>
                <a:gd name="T10" fmla="*/ 210 w 215"/>
                <a:gd name="T11" fmla="*/ 167 h 248"/>
                <a:gd name="T12" fmla="*/ 166 w 215"/>
                <a:gd name="T13" fmla="*/ 167 h 248"/>
                <a:gd name="T14" fmla="*/ 111 w 215"/>
                <a:gd name="T15" fmla="*/ 216 h 248"/>
                <a:gd name="T16" fmla="*/ 43 w 215"/>
                <a:gd name="T17" fmla="*/ 131 h 248"/>
                <a:gd name="T18" fmla="*/ 212 w 215"/>
                <a:gd name="T19" fmla="*/ 131 h 248"/>
                <a:gd name="T20" fmla="*/ 110 w 215"/>
                <a:gd name="T21" fmla="*/ 0 h 248"/>
                <a:gd name="T22" fmla="*/ 45 w 215"/>
                <a:gd name="T23" fmla="*/ 101 h 248"/>
                <a:gd name="T24" fmla="*/ 109 w 215"/>
                <a:gd name="T25" fmla="*/ 32 h 248"/>
                <a:gd name="T26" fmla="*/ 167 w 215"/>
                <a:gd name="T27" fmla="*/ 101 h 248"/>
                <a:gd name="T28" fmla="*/ 45 w 215"/>
                <a:gd name="T29" fmla="*/ 101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15" h="248">
                  <a:moveTo>
                    <a:pt x="110" y="0"/>
                  </a:moveTo>
                  <a:cubicBezTo>
                    <a:pt x="97" y="0"/>
                    <a:pt x="69" y="2"/>
                    <a:pt x="46" y="18"/>
                  </a:cubicBezTo>
                  <a:cubicBezTo>
                    <a:pt x="9" y="43"/>
                    <a:pt x="0" y="82"/>
                    <a:pt x="0" y="128"/>
                  </a:cubicBezTo>
                  <a:cubicBezTo>
                    <a:pt x="0" y="202"/>
                    <a:pt x="35" y="248"/>
                    <a:pt x="109" y="248"/>
                  </a:cubicBezTo>
                  <a:cubicBezTo>
                    <a:pt x="156" y="248"/>
                    <a:pt x="179" y="228"/>
                    <a:pt x="190" y="217"/>
                  </a:cubicBezTo>
                  <a:cubicBezTo>
                    <a:pt x="207" y="198"/>
                    <a:pt x="209" y="179"/>
                    <a:pt x="210" y="167"/>
                  </a:cubicBezTo>
                  <a:cubicBezTo>
                    <a:pt x="166" y="167"/>
                    <a:pt x="166" y="167"/>
                    <a:pt x="166" y="167"/>
                  </a:cubicBezTo>
                  <a:cubicBezTo>
                    <a:pt x="162" y="201"/>
                    <a:pt x="139" y="216"/>
                    <a:pt x="111" y="216"/>
                  </a:cubicBezTo>
                  <a:cubicBezTo>
                    <a:pt x="63" y="216"/>
                    <a:pt x="43" y="180"/>
                    <a:pt x="43" y="131"/>
                  </a:cubicBezTo>
                  <a:cubicBezTo>
                    <a:pt x="212" y="131"/>
                    <a:pt x="212" y="131"/>
                    <a:pt x="212" y="131"/>
                  </a:cubicBezTo>
                  <a:cubicBezTo>
                    <a:pt x="213" y="93"/>
                    <a:pt x="215" y="0"/>
                    <a:pt x="110" y="0"/>
                  </a:cubicBezTo>
                  <a:close/>
                  <a:moveTo>
                    <a:pt x="45" y="101"/>
                  </a:moveTo>
                  <a:cubicBezTo>
                    <a:pt x="46" y="49"/>
                    <a:pt x="81" y="32"/>
                    <a:pt x="109" y="32"/>
                  </a:cubicBezTo>
                  <a:cubicBezTo>
                    <a:pt x="164" y="32"/>
                    <a:pt x="168" y="78"/>
                    <a:pt x="167" y="101"/>
                  </a:cubicBezTo>
                  <a:lnTo>
                    <a:pt x="45" y="101"/>
                  </a:lnTo>
                  <a:close/>
                </a:path>
              </a:pathLst>
            </a:custGeom>
            <a:solidFill>
              <a:srgbClr val="3742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7" name="Freeform 18">
              <a:extLst>
                <a:ext uri="{FF2B5EF4-FFF2-40B4-BE49-F238E27FC236}">
                  <a16:creationId xmlns:a16="http://schemas.microsoft.com/office/drawing/2014/main" id="{48F06AEC-97C1-4FEE-8409-D2081623325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744" y="1564"/>
              <a:ext cx="713" cy="835"/>
            </a:xfrm>
            <a:custGeom>
              <a:avLst/>
              <a:gdLst>
                <a:gd name="T0" fmla="*/ 222 w 594"/>
                <a:gd name="T1" fmla="*/ 0 h 696"/>
                <a:gd name="T2" fmla="*/ 0 w 594"/>
                <a:gd name="T3" fmla="*/ 0 h 696"/>
                <a:gd name="T4" fmla="*/ 0 w 594"/>
                <a:gd name="T5" fmla="*/ 696 h 696"/>
                <a:gd name="T6" fmla="*/ 222 w 594"/>
                <a:gd name="T7" fmla="*/ 696 h 696"/>
                <a:gd name="T8" fmla="*/ 594 w 594"/>
                <a:gd name="T9" fmla="*/ 349 h 696"/>
                <a:gd name="T10" fmla="*/ 222 w 594"/>
                <a:gd name="T11" fmla="*/ 0 h 696"/>
                <a:gd name="T12" fmla="*/ 212 w 594"/>
                <a:gd name="T13" fmla="*/ 570 h 696"/>
                <a:gd name="T14" fmla="*/ 150 w 594"/>
                <a:gd name="T15" fmla="*/ 570 h 696"/>
                <a:gd name="T16" fmla="*/ 150 w 594"/>
                <a:gd name="T17" fmla="*/ 128 h 696"/>
                <a:gd name="T18" fmla="*/ 212 w 594"/>
                <a:gd name="T19" fmla="*/ 128 h 696"/>
                <a:gd name="T20" fmla="*/ 442 w 594"/>
                <a:gd name="T21" fmla="*/ 349 h 696"/>
                <a:gd name="T22" fmla="*/ 212 w 594"/>
                <a:gd name="T23" fmla="*/ 570 h 6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94" h="696">
                  <a:moveTo>
                    <a:pt x="222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696"/>
                    <a:pt x="0" y="696"/>
                    <a:pt x="0" y="696"/>
                  </a:cubicBezTo>
                  <a:cubicBezTo>
                    <a:pt x="222" y="696"/>
                    <a:pt x="222" y="696"/>
                    <a:pt x="222" y="696"/>
                  </a:cubicBezTo>
                  <a:cubicBezTo>
                    <a:pt x="407" y="696"/>
                    <a:pt x="594" y="590"/>
                    <a:pt x="594" y="349"/>
                  </a:cubicBezTo>
                  <a:cubicBezTo>
                    <a:pt x="594" y="108"/>
                    <a:pt x="407" y="0"/>
                    <a:pt x="222" y="0"/>
                  </a:cubicBezTo>
                  <a:close/>
                  <a:moveTo>
                    <a:pt x="212" y="570"/>
                  </a:moveTo>
                  <a:cubicBezTo>
                    <a:pt x="150" y="570"/>
                    <a:pt x="150" y="570"/>
                    <a:pt x="150" y="570"/>
                  </a:cubicBezTo>
                  <a:cubicBezTo>
                    <a:pt x="150" y="128"/>
                    <a:pt x="150" y="128"/>
                    <a:pt x="150" y="128"/>
                  </a:cubicBezTo>
                  <a:cubicBezTo>
                    <a:pt x="212" y="128"/>
                    <a:pt x="212" y="128"/>
                    <a:pt x="212" y="128"/>
                  </a:cubicBezTo>
                  <a:cubicBezTo>
                    <a:pt x="381" y="128"/>
                    <a:pt x="442" y="238"/>
                    <a:pt x="442" y="349"/>
                  </a:cubicBezTo>
                  <a:cubicBezTo>
                    <a:pt x="442" y="459"/>
                    <a:pt x="381" y="570"/>
                    <a:pt x="212" y="570"/>
                  </a:cubicBezTo>
                  <a:close/>
                </a:path>
              </a:pathLst>
            </a:custGeom>
            <a:solidFill>
              <a:srgbClr val="3742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8" name="Rectangle 19">
              <a:extLst>
                <a:ext uri="{FF2B5EF4-FFF2-40B4-BE49-F238E27FC236}">
                  <a16:creationId xmlns:a16="http://schemas.microsoft.com/office/drawing/2014/main" id="{E5524BD2-88CD-46CF-BC14-9DCAB87A429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49" y="2761"/>
              <a:ext cx="53" cy="405"/>
            </a:xfrm>
            <a:prstGeom prst="rect">
              <a:avLst/>
            </a:prstGeom>
            <a:solidFill>
              <a:srgbClr val="3742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9" name="Freeform 20">
              <a:extLst>
                <a:ext uri="{FF2B5EF4-FFF2-40B4-BE49-F238E27FC236}">
                  <a16:creationId xmlns:a16="http://schemas.microsoft.com/office/drawing/2014/main" id="{54ABFD2A-DC3E-4B8D-8429-B59C923A82FE}"/>
                </a:ext>
              </a:extLst>
            </p:cNvPr>
            <p:cNvSpPr>
              <a:spLocks/>
            </p:cNvSpPr>
            <p:nvPr/>
          </p:nvSpPr>
          <p:spPr bwMode="auto">
            <a:xfrm>
              <a:off x="4160" y="2760"/>
              <a:ext cx="304" cy="406"/>
            </a:xfrm>
            <a:custGeom>
              <a:avLst/>
              <a:gdLst>
                <a:gd name="T0" fmla="*/ 248 w 304"/>
                <a:gd name="T1" fmla="*/ 174 h 406"/>
                <a:gd name="T2" fmla="*/ 56 w 304"/>
                <a:gd name="T3" fmla="*/ 174 h 406"/>
                <a:gd name="T4" fmla="*/ 56 w 304"/>
                <a:gd name="T5" fmla="*/ 0 h 406"/>
                <a:gd name="T6" fmla="*/ 0 w 304"/>
                <a:gd name="T7" fmla="*/ 0 h 406"/>
                <a:gd name="T8" fmla="*/ 0 w 304"/>
                <a:gd name="T9" fmla="*/ 406 h 406"/>
                <a:gd name="T10" fmla="*/ 56 w 304"/>
                <a:gd name="T11" fmla="*/ 406 h 406"/>
                <a:gd name="T12" fmla="*/ 56 w 304"/>
                <a:gd name="T13" fmla="*/ 223 h 406"/>
                <a:gd name="T14" fmla="*/ 248 w 304"/>
                <a:gd name="T15" fmla="*/ 223 h 406"/>
                <a:gd name="T16" fmla="*/ 248 w 304"/>
                <a:gd name="T17" fmla="*/ 406 h 406"/>
                <a:gd name="T18" fmla="*/ 304 w 304"/>
                <a:gd name="T19" fmla="*/ 406 h 406"/>
                <a:gd name="T20" fmla="*/ 304 w 304"/>
                <a:gd name="T21" fmla="*/ 0 h 406"/>
                <a:gd name="T22" fmla="*/ 248 w 304"/>
                <a:gd name="T23" fmla="*/ 0 h 406"/>
                <a:gd name="T24" fmla="*/ 248 w 304"/>
                <a:gd name="T25" fmla="*/ 174 h 4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04" h="406">
                  <a:moveTo>
                    <a:pt x="248" y="174"/>
                  </a:moveTo>
                  <a:lnTo>
                    <a:pt x="56" y="174"/>
                  </a:lnTo>
                  <a:lnTo>
                    <a:pt x="56" y="0"/>
                  </a:lnTo>
                  <a:lnTo>
                    <a:pt x="0" y="0"/>
                  </a:lnTo>
                  <a:lnTo>
                    <a:pt x="0" y="406"/>
                  </a:lnTo>
                  <a:lnTo>
                    <a:pt x="56" y="406"/>
                  </a:lnTo>
                  <a:lnTo>
                    <a:pt x="56" y="223"/>
                  </a:lnTo>
                  <a:lnTo>
                    <a:pt x="248" y="223"/>
                  </a:lnTo>
                  <a:lnTo>
                    <a:pt x="248" y="406"/>
                  </a:lnTo>
                  <a:lnTo>
                    <a:pt x="304" y="406"/>
                  </a:lnTo>
                  <a:lnTo>
                    <a:pt x="304" y="0"/>
                  </a:lnTo>
                  <a:lnTo>
                    <a:pt x="248" y="0"/>
                  </a:lnTo>
                  <a:lnTo>
                    <a:pt x="248" y="174"/>
                  </a:lnTo>
                  <a:close/>
                </a:path>
              </a:pathLst>
            </a:custGeom>
            <a:solidFill>
              <a:srgbClr val="3742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0" name="Freeform 21">
              <a:extLst>
                <a:ext uri="{FF2B5EF4-FFF2-40B4-BE49-F238E27FC236}">
                  <a16:creationId xmlns:a16="http://schemas.microsoft.com/office/drawing/2014/main" id="{8C1583DA-446B-4F4A-8D6D-62FF3AD22CE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516" y="2875"/>
              <a:ext cx="239" cy="299"/>
            </a:xfrm>
            <a:custGeom>
              <a:avLst/>
              <a:gdLst>
                <a:gd name="T0" fmla="*/ 195 w 199"/>
                <a:gd name="T1" fmla="*/ 183 h 249"/>
                <a:gd name="T2" fmla="*/ 197 w 199"/>
                <a:gd name="T3" fmla="*/ 71 h 249"/>
                <a:gd name="T4" fmla="*/ 189 w 199"/>
                <a:gd name="T5" fmla="*/ 35 h 249"/>
                <a:gd name="T6" fmla="*/ 106 w 199"/>
                <a:gd name="T7" fmla="*/ 0 h 249"/>
                <a:gd name="T8" fmla="*/ 31 w 199"/>
                <a:gd name="T9" fmla="*/ 26 h 249"/>
                <a:gd name="T10" fmla="*/ 14 w 199"/>
                <a:gd name="T11" fmla="*/ 70 h 249"/>
                <a:gd name="T12" fmla="*/ 58 w 199"/>
                <a:gd name="T13" fmla="*/ 70 h 249"/>
                <a:gd name="T14" fmla="*/ 105 w 199"/>
                <a:gd name="T15" fmla="*/ 30 h 249"/>
                <a:gd name="T16" fmla="*/ 146 w 199"/>
                <a:gd name="T17" fmla="*/ 46 h 249"/>
                <a:gd name="T18" fmla="*/ 155 w 199"/>
                <a:gd name="T19" fmla="*/ 98 h 249"/>
                <a:gd name="T20" fmla="*/ 123 w 199"/>
                <a:gd name="T21" fmla="*/ 96 h 249"/>
                <a:gd name="T22" fmla="*/ 41 w 199"/>
                <a:gd name="T23" fmla="*/ 112 h 249"/>
                <a:gd name="T24" fmla="*/ 0 w 199"/>
                <a:gd name="T25" fmla="*/ 180 h 249"/>
                <a:gd name="T26" fmla="*/ 83 w 199"/>
                <a:gd name="T27" fmla="*/ 249 h 249"/>
                <a:gd name="T28" fmla="*/ 156 w 199"/>
                <a:gd name="T29" fmla="*/ 207 h 249"/>
                <a:gd name="T30" fmla="*/ 160 w 199"/>
                <a:gd name="T31" fmla="*/ 242 h 249"/>
                <a:gd name="T32" fmla="*/ 199 w 199"/>
                <a:gd name="T33" fmla="*/ 242 h 249"/>
                <a:gd name="T34" fmla="*/ 195 w 199"/>
                <a:gd name="T35" fmla="*/ 183 h 249"/>
                <a:gd name="T36" fmla="*/ 143 w 199"/>
                <a:gd name="T37" fmla="*/ 190 h 249"/>
                <a:gd name="T38" fmla="*/ 93 w 199"/>
                <a:gd name="T39" fmla="*/ 215 h 249"/>
                <a:gd name="T40" fmla="*/ 44 w 199"/>
                <a:gd name="T41" fmla="*/ 174 h 249"/>
                <a:gd name="T42" fmla="*/ 129 w 199"/>
                <a:gd name="T43" fmla="*/ 127 h 249"/>
                <a:gd name="T44" fmla="*/ 154 w 199"/>
                <a:gd name="T45" fmla="*/ 128 h 249"/>
                <a:gd name="T46" fmla="*/ 143 w 199"/>
                <a:gd name="T47" fmla="*/ 190 h 2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99" h="249">
                  <a:moveTo>
                    <a:pt x="195" y="183"/>
                  </a:moveTo>
                  <a:cubicBezTo>
                    <a:pt x="197" y="71"/>
                    <a:pt x="197" y="71"/>
                    <a:pt x="197" y="71"/>
                  </a:cubicBezTo>
                  <a:cubicBezTo>
                    <a:pt x="197" y="60"/>
                    <a:pt x="197" y="49"/>
                    <a:pt x="189" y="35"/>
                  </a:cubicBezTo>
                  <a:cubicBezTo>
                    <a:pt x="177" y="11"/>
                    <a:pt x="140" y="0"/>
                    <a:pt x="106" y="0"/>
                  </a:cubicBezTo>
                  <a:cubicBezTo>
                    <a:pt x="81" y="0"/>
                    <a:pt x="48" y="6"/>
                    <a:pt x="31" y="26"/>
                  </a:cubicBezTo>
                  <a:cubicBezTo>
                    <a:pt x="17" y="41"/>
                    <a:pt x="16" y="58"/>
                    <a:pt x="14" y="70"/>
                  </a:cubicBezTo>
                  <a:cubicBezTo>
                    <a:pt x="58" y="70"/>
                    <a:pt x="58" y="70"/>
                    <a:pt x="58" y="70"/>
                  </a:cubicBezTo>
                  <a:cubicBezTo>
                    <a:pt x="59" y="61"/>
                    <a:pt x="61" y="30"/>
                    <a:pt x="105" y="30"/>
                  </a:cubicBezTo>
                  <a:cubicBezTo>
                    <a:pt x="118" y="30"/>
                    <a:pt x="137" y="34"/>
                    <a:pt x="146" y="46"/>
                  </a:cubicBezTo>
                  <a:cubicBezTo>
                    <a:pt x="155" y="56"/>
                    <a:pt x="155" y="69"/>
                    <a:pt x="155" y="98"/>
                  </a:cubicBezTo>
                  <a:cubicBezTo>
                    <a:pt x="141" y="97"/>
                    <a:pt x="134" y="96"/>
                    <a:pt x="123" y="96"/>
                  </a:cubicBezTo>
                  <a:cubicBezTo>
                    <a:pt x="104" y="96"/>
                    <a:pt x="67" y="98"/>
                    <a:pt x="41" y="112"/>
                  </a:cubicBezTo>
                  <a:cubicBezTo>
                    <a:pt x="7" y="132"/>
                    <a:pt x="0" y="162"/>
                    <a:pt x="0" y="180"/>
                  </a:cubicBezTo>
                  <a:cubicBezTo>
                    <a:pt x="0" y="219"/>
                    <a:pt x="29" y="249"/>
                    <a:pt x="83" y="249"/>
                  </a:cubicBezTo>
                  <a:cubicBezTo>
                    <a:pt x="103" y="249"/>
                    <a:pt x="134" y="246"/>
                    <a:pt x="156" y="207"/>
                  </a:cubicBezTo>
                  <a:cubicBezTo>
                    <a:pt x="156" y="219"/>
                    <a:pt x="157" y="230"/>
                    <a:pt x="160" y="242"/>
                  </a:cubicBezTo>
                  <a:cubicBezTo>
                    <a:pt x="199" y="242"/>
                    <a:pt x="199" y="242"/>
                    <a:pt x="199" y="242"/>
                  </a:cubicBezTo>
                  <a:cubicBezTo>
                    <a:pt x="196" y="218"/>
                    <a:pt x="195" y="187"/>
                    <a:pt x="195" y="183"/>
                  </a:cubicBezTo>
                  <a:close/>
                  <a:moveTo>
                    <a:pt x="143" y="190"/>
                  </a:moveTo>
                  <a:cubicBezTo>
                    <a:pt x="132" y="206"/>
                    <a:pt x="116" y="215"/>
                    <a:pt x="93" y="215"/>
                  </a:cubicBezTo>
                  <a:cubicBezTo>
                    <a:pt x="54" y="215"/>
                    <a:pt x="44" y="189"/>
                    <a:pt x="44" y="174"/>
                  </a:cubicBezTo>
                  <a:cubicBezTo>
                    <a:pt x="44" y="127"/>
                    <a:pt x="111" y="127"/>
                    <a:pt x="129" y="127"/>
                  </a:cubicBezTo>
                  <a:cubicBezTo>
                    <a:pt x="140" y="127"/>
                    <a:pt x="146" y="127"/>
                    <a:pt x="154" y="128"/>
                  </a:cubicBezTo>
                  <a:cubicBezTo>
                    <a:pt x="153" y="161"/>
                    <a:pt x="153" y="174"/>
                    <a:pt x="143" y="190"/>
                  </a:cubicBezTo>
                  <a:close/>
                </a:path>
              </a:pathLst>
            </a:custGeom>
            <a:solidFill>
              <a:srgbClr val="3742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117800597"/>
      </p:ext>
    </p:extLst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 with Multiple Images T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480000" y="1228725"/>
            <a:ext cx="4932729" cy="2200275"/>
          </a:xfrm>
        </p:spPr>
        <p:txBody>
          <a:bodyPr anchor="b"/>
          <a:lstStyle>
            <a:lvl1pPr algn="l">
              <a:defRPr sz="4250">
                <a:latin typeface="+mj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80000" y="3780000"/>
            <a:ext cx="4932729" cy="1679923"/>
          </a:xfrm>
        </p:spPr>
        <p:txBody>
          <a:bodyPr/>
          <a:lstStyle>
            <a:lvl1pPr marL="0" indent="0" algn="l">
              <a:spcAft>
                <a:spcPts val="0"/>
              </a:spcAft>
              <a:buNone/>
              <a:defRPr sz="1600" b="0">
                <a:latin typeface="+mn-lt"/>
              </a:defRPr>
            </a:lvl1pPr>
            <a:lvl2pPr marL="0" indent="0" algn="l">
              <a:spcAft>
                <a:spcPts val="0"/>
              </a:spcAft>
              <a:buNone/>
              <a:defRPr sz="1600">
                <a:solidFill>
                  <a:schemeClr val="accent1"/>
                </a:solidFill>
              </a:defRPr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4" name="Footer Placeholder 5">
            <a:extLst>
              <a:ext uri="{FF2B5EF4-FFF2-40B4-BE49-F238E27FC236}">
                <a16:creationId xmlns:a16="http://schemas.microsoft.com/office/drawing/2014/main" id="{EEF6460A-0D6A-4327-B2BE-0C9712B6A5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78619" y="6480175"/>
            <a:ext cx="4114844" cy="214158"/>
          </a:xfrm>
        </p:spPr>
        <p:txBody>
          <a:bodyPr/>
          <a:lstStyle/>
          <a:p>
            <a:endParaRPr lang="en-GB"/>
          </a:p>
        </p:txBody>
      </p:sp>
      <p:sp>
        <p:nvSpPr>
          <p:cNvPr id="15" name="Picture Placeholder 8">
            <a:extLst>
              <a:ext uri="{FF2B5EF4-FFF2-40B4-BE49-F238E27FC236}">
                <a16:creationId xmlns:a16="http://schemas.microsoft.com/office/drawing/2014/main" id="{149D3C08-5CC1-4098-8B8E-914BB34B610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80000" y="180000"/>
            <a:ext cx="2725200" cy="2116800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6" name="Picture Placeholder 8">
            <a:extLst>
              <a:ext uri="{FF2B5EF4-FFF2-40B4-BE49-F238E27FC236}">
                <a16:creationId xmlns:a16="http://schemas.microsoft.com/office/drawing/2014/main" id="{2CD1EA3F-E357-4AD9-9CE2-D1FD206A90CF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3027474" y="180000"/>
            <a:ext cx="2725200" cy="2116800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7" name="Picture Placeholder 8">
            <a:extLst>
              <a:ext uri="{FF2B5EF4-FFF2-40B4-BE49-F238E27FC236}">
                <a16:creationId xmlns:a16="http://schemas.microsoft.com/office/drawing/2014/main" id="{50447BAF-8359-4A21-89C7-6B2FF2FBD78E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180000" y="2370600"/>
            <a:ext cx="2725200" cy="2116800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8" name="Picture Placeholder 8">
            <a:extLst>
              <a:ext uri="{FF2B5EF4-FFF2-40B4-BE49-F238E27FC236}">
                <a16:creationId xmlns:a16="http://schemas.microsoft.com/office/drawing/2014/main" id="{400F93BD-FB5F-4CF5-8A8E-48893055A04B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3027474" y="2370600"/>
            <a:ext cx="2725200" cy="2116800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9" name="Picture Placeholder 8">
            <a:extLst>
              <a:ext uri="{FF2B5EF4-FFF2-40B4-BE49-F238E27FC236}">
                <a16:creationId xmlns:a16="http://schemas.microsoft.com/office/drawing/2014/main" id="{F4393C47-4AA9-48E1-B379-92891715B012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180000" y="4561200"/>
            <a:ext cx="2725200" cy="2116800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20" name="Picture Placeholder 8">
            <a:extLst>
              <a:ext uri="{FF2B5EF4-FFF2-40B4-BE49-F238E27FC236}">
                <a16:creationId xmlns:a16="http://schemas.microsoft.com/office/drawing/2014/main" id="{2DB0B40F-9F70-4D1C-A539-9021055EF93A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3027474" y="4561200"/>
            <a:ext cx="2725200" cy="2116800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grpSp>
        <p:nvGrpSpPr>
          <p:cNvPr id="81" name="Group 4">
            <a:extLst>
              <a:ext uri="{FF2B5EF4-FFF2-40B4-BE49-F238E27FC236}">
                <a16:creationId xmlns:a16="http://schemas.microsoft.com/office/drawing/2014/main" id="{0DBF0AF9-EC20-4A0E-991B-FBCB53F9EEAA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9604942" y="5583266"/>
            <a:ext cx="2206797" cy="800347"/>
            <a:chOff x="0" y="1116"/>
            <a:chExt cx="5760" cy="2089"/>
          </a:xfrm>
        </p:grpSpPr>
        <p:sp>
          <p:nvSpPr>
            <p:cNvPr id="82" name="Freeform 5">
              <a:extLst>
                <a:ext uri="{FF2B5EF4-FFF2-40B4-BE49-F238E27FC236}">
                  <a16:creationId xmlns:a16="http://schemas.microsoft.com/office/drawing/2014/main" id="{3FB39121-A830-41F6-BF24-FA85FF7AC03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" y="1116"/>
              <a:ext cx="1211" cy="1212"/>
            </a:xfrm>
            <a:custGeom>
              <a:avLst/>
              <a:gdLst>
                <a:gd name="T0" fmla="*/ 572 w 2292"/>
                <a:gd name="T1" fmla="*/ 574 h 2293"/>
                <a:gd name="T2" fmla="*/ 1145 w 2292"/>
                <a:gd name="T3" fmla="*/ 1 h 2293"/>
                <a:gd name="T4" fmla="*/ 1719 w 2292"/>
                <a:gd name="T5" fmla="*/ 574 h 2293"/>
                <a:gd name="T6" fmla="*/ 1719 w 2292"/>
                <a:gd name="T7" fmla="*/ 574 h 2293"/>
                <a:gd name="T8" fmla="*/ 572 w 2292"/>
                <a:gd name="T9" fmla="*/ 574 h 2293"/>
                <a:gd name="T10" fmla="*/ 572 w 2292"/>
                <a:gd name="T11" fmla="*/ 1720 h 2293"/>
                <a:gd name="T12" fmla="*/ 1146 w 2292"/>
                <a:gd name="T13" fmla="*/ 2293 h 2293"/>
                <a:gd name="T14" fmla="*/ 1719 w 2292"/>
                <a:gd name="T15" fmla="*/ 1720 h 2293"/>
                <a:gd name="T16" fmla="*/ 572 w 2292"/>
                <a:gd name="T17" fmla="*/ 1720 h 2293"/>
                <a:gd name="T18" fmla="*/ 1091 w 2292"/>
                <a:gd name="T19" fmla="*/ 1145 h 2293"/>
                <a:gd name="T20" fmla="*/ 572 w 2292"/>
                <a:gd name="T21" fmla="*/ 574 h 2293"/>
                <a:gd name="T22" fmla="*/ 0 w 2292"/>
                <a:gd name="T23" fmla="*/ 1148 h 2293"/>
                <a:gd name="T24" fmla="*/ 572 w 2292"/>
                <a:gd name="T25" fmla="*/ 1720 h 2293"/>
                <a:gd name="T26" fmla="*/ 1091 w 2292"/>
                <a:gd name="T27" fmla="*/ 1150 h 2293"/>
                <a:gd name="T28" fmla="*/ 1091 w 2292"/>
                <a:gd name="T29" fmla="*/ 1145 h 2293"/>
                <a:gd name="T30" fmla="*/ 1200 w 2292"/>
                <a:gd name="T31" fmla="*/ 1150 h 2293"/>
                <a:gd name="T32" fmla="*/ 1719 w 2292"/>
                <a:gd name="T33" fmla="*/ 1720 h 2293"/>
                <a:gd name="T34" fmla="*/ 2291 w 2292"/>
                <a:gd name="T35" fmla="*/ 1146 h 2293"/>
                <a:gd name="T36" fmla="*/ 1719 w 2292"/>
                <a:gd name="T37" fmla="*/ 574 h 2293"/>
                <a:gd name="T38" fmla="*/ 1200 w 2292"/>
                <a:gd name="T39" fmla="*/ 1145 h 2293"/>
                <a:gd name="T40" fmla="*/ 1200 w 2292"/>
                <a:gd name="T41" fmla="*/ 1150 h 22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292" h="2293">
                  <a:moveTo>
                    <a:pt x="572" y="574"/>
                  </a:moveTo>
                  <a:cubicBezTo>
                    <a:pt x="572" y="257"/>
                    <a:pt x="829" y="1"/>
                    <a:pt x="1145" y="1"/>
                  </a:cubicBezTo>
                  <a:cubicBezTo>
                    <a:pt x="1462" y="0"/>
                    <a:pt x="1719" y="257"/>
                    <a:pt x="1719" y="574"/>
                  </a:cubicBezTo>
                  <a:cubicBezTo>
                    <a:pt x="1719" y="574"/>
                    <a:pt x="1719" y="574"/>
                    <a:pt x="1719" y="574"/>
                  </a:cubicBezTo>
                  <a:cubicBezTo>
                    <a:pt x="572" y="574"/>
                    <a:pt x="572" y="574"/>
                    <a:pt x="572" y="574"/>
                  </a:cubicBezTo>
                  <a:moveTo>
                    <a:pt x="572" y="1720"/>
                  </a:moveTo>
                  <a:cubicBezTo>
                    <a:pt x="573" y="2037"/>
                    <a:pt x="829" y="2293"/>
                    <a:pt x="1146" y="2293"/>
                  </a:cubicBezTo>
                  <a:cubicBezTo>
                    <a:pt x="1462" y="2293"/>
                    <a:pt x="1719" y="2037"/>
                    <a:pt x="1719" y="1720"/>
                  </a:cubicBezTo>
                  <a:lnTo>
                    <a:pt x="572" y="1720"/>
                  </a:lnTo>
                  <a:close/>
                  <a:moveTo>
                    <a:pt x="1091" y="1145"/>
                  </a:moveTo>
                  <a:cubicBezTo>
                    <a:pt x="797" y="1116"/>
                    <a:pt x="572" y="869"/>
                    <a:pt x="572" y="574"/>
                  </a:cubicBezTo>
                  <a:cubicBezTo>
                    <a:pt x="256" y="574"/>
                    <a:pt x="0" y="831"/>
                    <a:pt x="0" y="1148"/>
                  </a:cubicBezTo>
                  <a:cubicBezTo>
                    <a:pt x="1" y="1464"/>
                    <a:pt x="256" y="1720"/>
                    <a:pt x="572" y="1720"/>
                  </a:cubicBezTo>
                  <a:cubicBezTo>
                    <a:pt x="572" y="1425"/>
                    <a:pt x="797" y="1178"/>
                    <a:pt x="1091" y="1150"/>
                  </a:cubicBezTo>
                  <a:lnTo>
                    <a:pt x="1091" y="1145"/>
                  </a:lnTo>
                  <a:close/>
                  <a:moveTo>
                    <a:pt x="1200" y="1150"/>
                  </a:moveTo>
                  <a:cubicBezTo>
                    <a:pt x="1494" y="1178"/>
                    <a:pt x="1719" y="1425"/>
                    <a:pt x="1719" y="1720"/>
                  </a:cubicBezTo>
                  <a:cubicBezTo>
                    <a:pt x="2035" y="1720"/>
                    <a:pt x="2292" y="1463"/>
                    <a:pt x="2291" y="1146"/>
                  </a:cubicBezTo>
                  <a:cubicBezTo>
                    <a:pt x="2291" y="830"/>
                    <a:pt x="2035" y="574"/>
                    <a:pt x="1719" y="574"/>
                  </a:cubicBezTo>
                  <a:cubicBezTo>
                    <a:pt x="1719" y="869"/>
                    <a:pt x="1494" y="1116"/>
                    <a:pt x="1200" y="1145"/>
                  </a:cubicBezTo>
                  <a:lnTo>
                    <a:pt x="1200" y="1150"/>
                  </a:lnTo>
                  <a:close/>
                </a:path>
              </a:pathLst>
            </a:custGeom>
            <a:solidFill>
              <a:srgbClr val="0085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3" name="Freeform 6">
              <a:extLst>
                <a:ext uri="{FF2B5EF4-FFF2-40B4-BE49-F238E27FC236}">
                  <a16:creationId xmlns:a16="http://schemas.microsoft.com/office/drawing/2014/main" id="{D4227563-2D5B-41E4-B848-6890D439F62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490" y="2282"/>
              <a:ext cx="2665" cy="300"/>
            </a:xfrm>
            <a:custGeom>
              <a:avLst/>
              <a:gdLst>
                <a:gd name="T0" fmla="*/ 138 w 5043"/>
                <a:gd name="T1" fmla="*/ 408 h 567"/>
                <a:gd name="T2" fmla="*/ 537 w 5043"/>
                <a:gd name="T3" fmla="*/ 552 h 567"/>
                <a:gd name="T4" fmla="*/ 0 w 5043"/>
                <a:gd name="T5" fmla="*/ 552 h 567"/>
                <a:gd name="T6" fmla="*/ 162 w 5043"/>
                <a:gd name="T7" fmla="*/ 346 h 567"/>
                <a:gd name="T8" fmla="*/ 686 w 5043"/>
                <a:gd name="T9" fmla="*/ 552 h 567"/>
                <a:gd name="T10" fmla="*/ 854 w 5043"/>
                <a:gd name="T11" fmla="*/ 242 h 567"/>
                <a:gd name="T12" fmla="*/ 948 w 5043"/>
                <a:gd name="T13" fmla="*/ 552 h 567"/>
                <a:gd name="T14" fmla="*/ 686 w 5043"/>
                <a:gd name="T15" fmla="*/ 230 h 567"/>
                <a:gd name="T16" fmla="*/ 614 w 5043"/>
                <a:gd name="T17" fmla="*/ 213 h 567"/>
                <a:gd name="T18" fmla="*/ 1158 w 5043"/>
                <a:gd name="T19" fmla="*/ 80 h 567"/>
                <a:gd name="T20" fmla="*/ 1072 w 5043"/>
                <a:gd name="T21" fmla="*/ 80 h 567"/>
                <a:gd name="T22" fmla="*/ 1151 w 5043"/>
                <a:gd name="T23" fmla="*/ 168 h 567"/>
                <a:gd name="T24" fmla="*/ 1290 w 5043"/>
                <a:gd name="T25" fmla="*/ 552 h 567"/>
                <a:gd name="T26" fmla="*/ 1380 w 5043"/>
                <a:gd name="T27" fmla="*/ 256 h 567"/>
                <a:gd name="T28" fmla="*/ 1548 w 5043"/>
                <a:gd name="T29" fmla="*/ 552 h 567"/>
                <a:gd name="T30" fmla="*/ 1637 w 5043"/>
                <a:gd name="T31" fmla="*/ 255 h 567"/>
                <a:gd name="T32" fmla="*/ 1805 w 5043"/>
                <a:gd name="T33" fmla="*/ 306 h 567"/>
                <a:gd name="T34" fmla="*/ 1878 w 5043"/>
                <a:gd name="T35" fmla="*/ 294 h 567"/>
                <a:gd name="T36" fmla="*/ 1483 w 5043"/>
                <a:gd name="T37" fmla="*/ 158 h 567"/>
                <a:gd name="T38" fmla="*/ 1289 w 5043"/>
                <a:gd name="T39" fmla="*/ 168 h 567"/>
                <a:gd name="T40" fmla="*/ 2311 w 5043"/>
                <a:gd name="T41" fmla="*/ 552 h 567"/>
                <a:gd name="T42" fmla="*/ 2295 w 5043"/>
                <a:gd name="T43" fmla="*/ 213 h 567"/>
                <a:gd name="T44" fmla="*/ 2009 w 5043"/>
                <a:gd name="T45" fmla="*/ 271 h 567"/>
                <a:gd name="T46" fmla="*/ 2224 w 5043"/>
                <a:gd name="T47" fmla="*/ 231 h 567"/>
                <a:gd name="T48" fmla="*/ 2053 w 5043"/>
                <a:gd name="T49" fmla="*/ 339 h 567"/>
                <a:gd name="T50" fmla="*/ 2239 w 5043"/>
                <a:gd name="T51" fmla="*/ 495 h 567"/>
                <a:gd name="T52" fmla="*/ 2238 w 5043"/>
                <a:gd name="T53" fmla="*/ 365 h 567"/>
                <a:gd name="T54" fmla="*/ 2058 w 5043"/>
                <a:gd name="T55" fmla="*/ 441 h 567"/>
                <a:gd name="T56" fmla="*/ 2439 w 5043"/>
                <a:gd name="T57" fmla="*/ 552 h 567"/>
                <a:gd name="T58" fmla="*/ 2439 w 5043"/>
                <a:gd name="T59" fmla="*/ 1 h 567"/>
                <a:gd name="T60" fmla="*/ 2862 w 5043"/>
                <a:gd name="T61" fmla="*/ 552 h 567"/>
                <a:gd name="T62" fmla="*/ 3201 w 5043"/>
                <a:gd name="T63" fmla="*/ 303 h 567"/>
                <a:gd name="T64" fmla="*/ 3277 w 5043"/>
                <a:gd name="T65" fmla="*/ 0 h 567"/>
                <a:gd name="T66" fmla="*/ 2939 w 5043"/>
                <a:gd name="T67" fmla="*/ 237 h 567"/>
                <a:gd name="T68" fmla="*/ 3734 w 5043"/>
                <a:gd name="T69" fmla="*/ 373 h 567"/>
                <a:gd name="T70" fmla="*/ 3387 w 5043"/>
                <a:gd name="T71" fmla="*/ 367 h 567"/>
                <a:gd name="T72" fmla="*/ 3730 w 5043"/>
                <a:gd name="T73" fmla="*/ 432 h 567"/>
                <a:gd name="T74" fmla="*/ 3458 w 5043"/>
                <a:gd name="T75" fmla="*/ 373 h 567"/>
                <a:gd name="T76" fmla="*/ 3565 w 5043"/>
                <a:gd name="T77" fmla="*/ 210 h 567"/>
                <a:gd name="T78" fmla="*/ 4138 w 5043"/>
                <a:gd name="T79" fmla="*/ 552 h 567"/>
                <a:gd name="T80" fmla="*/ 4122 w 5043"/>
                <a:gd name="T81" fmla="*/ 213 h 567"/>
                <a:gd name="T82" fmla="*/ 3835 w 5043"/>
                <a:gd name="T83" fmla="*/ 271 h 567"/>
                <a:gd name="T84" fmla="*/ 4051 w 5043"/>
                <a:gd name="T85" fmla="*/ 231 h 567"/>
                <a:gd name="T86" fmla="*/ 3880 w 5043"/>
                <a:gd name="T87" fmla="*/ 339 h 567"/>
                <a:gd name="T88" fmla="*/ 4066 w 5043"/>
                <a:gd name="T89" fmla="*/ 495 h 567"/>
                <a:gd name="T90" fmla="*/ 4064 w 5043"/>
                <a:gd name="T91" fmla="*/ 365 h 567"/>
                <a:gd name="T92" fmla="*/ 3885 w 5043"/>
                <a:gd name="T93" fmla="*/ 441 h 567"/>
                <a:gd name="T94" fmla="*/ 4256 w 5043"/>
                <a:gd name="T95" fmla="*/ 552 h 567"/>
                <a:gd name="T96" fmla="*/ 4256 w 5043"/>
                <a:gd name="T97" fmla="*/ 1 h 567"/>
                <a:gd name="T98" fmla="*/ 4467 w 5043"/>
                <a:gd name="T99" fmla="*/ 219 h 567"/>
                <a:gd name="T100" fmla="*/ 4624 w 5043"/>
                <a:gd name="T101" fmla="*/ 553 h 567"/>
                <a:gd name="T102" fmla="*/ 4538 w 5043"/>
                <a:gd name="T103" fmla="*/ 449 h 567"/>
                <a:gd name="T104" fmla="*/ 4624 w 5043"/>
                <a:gd name="T105" fmla="*/ 167 h 567"/>
                <a:gd name="T106" fmla="*/ 4467 w 5043"/>
                <a:gd name="T107" fmla="*/ 87 h 567"/>
                <a:gd name="T108" fmla="*/ 4399 w 5043"/>
                <a:gd name="T109" fmla="*/ 219 h 567"/>
                <a:gd name="T110" fmla="*/ 4785 w 5043"/>
                <a:gd name="T111" fmla="*/ 349 h 567"/>
                <a:gd name="T112" fmla="*/ 4970 w 5043"/>
                <a:gd name="T113" fmla="*/ 325 h 567"/>
                <a:gd name="T114" fmla="*/ 5043 w 5043"/>
                <a:gd name="T115" fmla="*/ 312 h 567"/>
                <a:gd name="T116" fmla="*/ 4785 w 5043"/>
                <a:gd name="T117" fmla="*/ 225 h 567"/>
                <a:gd name="T118" fmla="*/ 4713 w 5043"/>
                <a:gd name="T119" fmla="*/ 552 h 5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5043" h="567">
                  <a:moveTo>
                    <a:pt x="0" y="552"/>
                  </a:moveTo>
                  <a:cubicBezTo>
                    <a:pt x="78" y="552"/>
                    <a:pt x="78" y="552"/>
                    <a:pt x="78" y="552"/>
                  </a:cubicBezTo>
                  <a:cubicBezTo>
                    <a:pt x="138" y="408"/>
                    <a:pt x="138" y="408"/>
                    <a:pt x="138" y="408"/>
                  </a:cubicBezTo>
                  <a:cubicBezTo>
                    <a:pt x="394" y="408"/>
                    <a:pt x="394" y="408"/>
                    <a:pt x="394" y="408"/>
                  </a:cubicBezTo>
                  <a:cubicBezTo>
                    <a:pt x="454" y="552"/>
                    <a:pt x="454" y="552"/>
                    <a:pt x="454" y="552"/>
                  </a:cubicBezTo>
                  <a:cubicBezTo>
                    <a:pt x="537" y="552"/>
                    <a:pt x="537" y="552"/>
                    <a:pt x="537" y="552"/>
                  </a:cubicBezTo>
                  <a:cubicBezTo>
                    <a:pt x="314" y="0"/>
                    <a:pt x="314" y="0"/>
                    <a:pt x="314" y="0"/>
                  </a:cubicBezTo>
                  <a:cubicBezTo>
                    <a:pt x="232" y="0"/>
                    <a:pt x="232" y="0"/>
                    <a:pt x="232" y="0"/>
                  </a:cubicBezTo>
                  <a:lnTo>
                    <a:pt x="0" y="552"/>
                  </a:lnTo>
                  <a:close/>
                  <a:moveTo>
                    <a:pt x="269" y="76"/>
                  </a:moveTo>
                  <a:cubicBezTo>
                    <a:pt x="371" y="346"/>
                    <a:pt x="371" y="346"/>
                    <a:pt x="371" y="346"/>
                  </a:cubicBezTo>
                  <a:cubicBezTo>
                    <a:pt x="162" y="346"/>
                    <a:pt x="162" y="346"/>
                    <a:pt x="162" y="346"/>
                  </a:cubicBezTo>
                  <a:lnTo>
                    <a:pt x="269" y="76"/>
                  </a:lnTo>
                  <a:close/>
                  <a:moveTo>
                    <a:pt x="614" y="552"/>
                  </a:moveTo>
                  <a:cubicBezTo>
                    <a:pt x="686" y="552"/>
                    <a:pt x="686" y="552"/>
                    <a:pt x="686" y="552"/>
                  </a:cubicBezTo>
                  <a:cubicBezTo>
                    <a:pt x="686" y="331"/>
                    <a:pt x="686" y="331"/>
                    <a:pt x="686" y="331"/>
                  </a:cubicBezTo>
                  <a:cubicBezTo>
                    <a:pt x="686" y="254"/>
                    <a:pt x="734" y="216"/>
                    <a:pt x="786" y="216"/>
                  </a:cubicBezTo>
                  <a:cubicBezTo>
                    <a:pt x="811" y="216"/>
                    <a:pt x="836" y="225"/>
                    <a:pt x="854" y="242"/>
                  </a:cubicBezTo>
                  <a:cubicBezTo>
                    <a:pt x="872" y="260"/>
                    <a:pt x="875" y="283"/>
                    <a:pt x="875" y="308"/>
                  </a:cubicBezTo>
                  <a:cubicBezTo>
                    <a:pt x="875" y="552"/>
                    <a:pt x="875" y="552"/>
                    <a:pt x="875" y="552"/>
                  </a:cubicBezTo>
                  <a:cubicBezTo>
                    <a:pt x="948" y="552"/>
                    <a:pt x="948" y="552"/>
                    <a:pt x="948" y="552"/>
                  </a:cubicBezTo>
                  <a:cubicBezTo>
                    <a:pt x="948" y="291"/>
                    <a:pt x="948" y="291"/>
                    <a:pt x="948" y="291"/>
                  </a:cubicBezTo>
                  <a:cubicBezTo>
                    <a:pt x="948" y="174"/>
                    <a:pt x="843" y="161"/>
                    <a:pt x="809" y="161"/>
                  </a:cubicBezTo>
                  <a:cubicBezTo>
                    <a:pt x="722" y="161"/>
                    <a:pt x="694" y="214"/>
                    <a:pt x="686" y="230"/>
                  </a:cubicBezTo>
                  <a:cubicBezTo>
                    <a:pt x="685" y="168"/>
                    <a:pt x="685" y="168"/>
                    <a:pt x="685" y="168"/>
                  </a:cubicBezTo>
                  <a:cubicBezTo>
                    <a:pt x="613" y="168"/>
                    <a:pt x="613" y="168"/>
                    <a:pt x="613" y="168"/>
                  </a:cubicBezTo>
                  <a:cubicBezTo>
                    <a:pt x="614" y="213"/>
                    <a:pt x="614" y="213"/>
                    <a:pt x="614" y="213"/>
                  </a:cubicBezTo>
                  <a:lnTo>
                    <a:pt x="614" y="552"/>
                  </a:lnTo>
                  <a:close/>
                  <a:moveTo>
                    <a:pt x="1072" y="80"/>
                  </a:moveTo>
                  <a:cubicBezTo>
                    <a:pt x="1158" y="80"/>
                    <a:pt x="1158" y="80"/>
                    <a:pt x="1158" y="80"/>
                  </a:cubicBezTo>
                  <a:cubicBezTo>
                    <a:pt x="1158" y="2"/>
                    <a:pt x="1158" y="2"/>
                    <a:pt x="1158" y="2"/>
                  </a:cubicBezTo>
                  <a:cubicBezTo>
                    <a:pt x="1072" y="2"/>
                    <a:pt x="1072" y="2"/>
                    <a:pt x="1072" y="2"/>
                  </a:cubicBezTo>
                  <a:lnTo>
                    <a:pt x="1072" y="80"/>
                  </a:lnTo>
                  <a:close/>
                  <a:moveTo>
                    <a:pt x="1079" y="552"/>
                  </a:moveTo>
                  <a:cubicBezTo>
                    <a:pt x="1151" y="552"/>
                    <a:pt x="1151" y="552"/>
                    <a:pt x="1151" y="552"/>
                  </a:cubicBezTo>
                  <a:cubicBezTo>
                    <a:pt x="1151" y="168"/>
                    <a:pt x="1151" y="168"/>
                    <a:pt x="1151" y="168"/>
                  </a:cubicBezTo>
                  <a:cubicBezTo>
                    <a:pt x="1079" y="168"/>
                    <a:pt x="1079" y="168"/>
                    <a:pt x="1079" y="168"/>
                  </a:cubicBezTo>
                  <a:lnTo>
                    <a:pt x="1079" y="552"/>
                  </a:lnTo>
                  <a:close/>
                  <a:moveTo>
                    <a:pt x="1290" y="552"/>
                  </a:moveTo>
                  <a:cubicBezTo>
                    <a:pt x="1363" y="552"/>
                    <a:pt x="1363" y="552"/>
                    <a:pt x="1363" y="552"/>
                  </a:cubicBezTo>
                  <a:cubicBezTo>
                    <a:pt x="1363" y="334"/>
                    <a:pt x="1363" y="334"/>
                    <a:pt x="1363" y="334"/>
                  </a:cubicBezTo>
                  <a:cubicBezTo>
                    <a:pt x="1363" y="310"/>
                    <a:pt x="1364" y="278"/>
                    <a:pt x="1380" y="256"/>
                  </a:cubicBezTo>
                  <a:cubicBezTo>
                    <a:pt x="1399" y="229"/>
                    <a:pt x="1431" y="214"/>
                    <a:pt x="1464" y="214"/>
                  </a:cubicBezTo>
                  <a:cubicBezTo>
                    <a:pt x="1520" y="214"/>
                    <a:pt x="1548" y="251"/>
                    <a:pt x="1548" y="298"/>
                  </a:cubicBezTo>
                  <a:cubicBezTo>
                    <a:pt x="1548" y="552"/>
                    <a:pt x="1548" y="552"/>
                    <a:pt x="1548" y="552"/>
                  </a:cubicBezTo>
                  <a:cubicBezTo>
                    <a:pt x="1621" y="552"/>
                    <a:pt x="1621" y="552"/>
                    <a:pt x="1621" y="552"/>
                  </a:cubicBezTo>
                  <a:cubicBezTo>
                    <a:pt x="1621" y="337"/>
                    <a:pt x="1621" y="337"/>
                    <a:pt x="1621" y="337"/>
                  </a:cubicBezTo>
                  <a:cubicBezTo>
                    <a:pt x="1621" y="320"/>
                    <a:pt x="1621" y="278"/>
                    <a:pt x="1637" y="255"/>
                  </a:cubicBezTo>
                  <a:cubicBezTo>
                    <a:pt x="1656" y="228"/>
                    <a:pt x="1687" y="213"/>
                    <a:pt x="1719" y="214"/>
                  </a:cubicBezTo>
                  <a:cubicBezTo>
                    <a:pt x="1748" y="213"/>
                    <a:pt x="1775" y="225"/>
                    <a:pt x="1792" y="248"/>
                  </a:cubicBezTo>
                  <a:cubicBezTo>
                    <a:pt x="1799" y="258"/>
                    <a:pt x="1805" y="272"/>
                    <a:pt x="1805" y="306"/>
                  </a:cubicBezTo>
                  <a:cubicBezTo>
                    <a:pt x="1805" y="552"/>
                    <a:pt x="1805" y="552"/>
                    <a:pt x="1805" y="552"/>
                  </a:cubicBezTo>
                  <a:cubicBezTo>
                    <a:pt x="1878" y="552"/>
                    <a:pt x="1878" y="552"/>
                    <a:pt x="1878" y="552"/>
                  </a:cubicBezTo>
                  <a:cubicBezTo>
                    <a:pt x="1878" y="294"/>
                    <a:pt x="1878" y="294"/>
                    <a:pt x="1878" y="294"/>
                  </a:cubicBezTo>
                  <a:cubicBezTo>
                    <a:pt x="1878" y="181"/>
                    <a:pt x="1792" y="158"/>
                    <a:pt x="1737" y="158"/>
                  </a:cubicBezTo>
                  <a:cubicBezTo>
                    <a:pt x="1653" y="158"/>
                    <a:pt x="1621" y="209"/>
                    <a:pt x="1608" y="230"/>
                  </a:cubicBezTo>
                  <a:cubicBezTo>
                    <a:pt x="1595" y="202"/>
                    <a:pt x="1568" y="158"/>
                    <a:pt x="1483" y="158"/>
                  </a:cubicBezTo>
                  <a:cubicBezTo>
                    <a:pt x="1433" y="155"/>
                    <a:pt x="1386" y="181"/>
                    <a:pt x="1361" y="224"/>
                  </a:cubicBezTo>
                  <a:cubicBezTo>
                    <a:pt x="1361" y="168"/>
                    <a:pt x="1361" y="168"/>
                    <a:pt x="1361" y="168"/>
                  </a:cubicBezTo>
                  <a:cubicBezTo>
                    <a:pt x="1289" y="168"/>
                    <a:pt x="1289" y="168"/>
                    <a:pt x="1289" y="168"/>
                  </a:cubicBezTo>
                  <a:cubicBezTo>
                    <a:pt x="1290" y="219"/>
                    <a:pt x="1290" y="219"/>
                    <a:pt x="1290" y="219"/>
                  </a:cubicBezTo>
                  <a:lnTo>
                    <a:pt x="1290" y="552"/>
                  </a:lnTo>
                  <a:close/>
                  <a:moveTo>
                    <a:pt x="2311" y="552"/>
                  </a:moveTo>
                  <a:cubicBezTo>
                    <a:pt x="2308" y="520"/>
                    <a:pt x="2305" y="488"/>
                    <a:pt x="2305" y="456"/>
                  </a:cubicBezTo>
                  <a:cubicBezTo>
                    <a:pt x="2308" y="272"/>
                    <a:pt x="2308" y="272"/>
                    <a:pt x="2308" y="272"/>
                  </a:cubicBezTo>
                  <a:cubicBezTo>
                    <a:pt x="2309" y="252"/>
                    <a:pt x="2305" y="231"/>
                    <a:pt x="2295" y="213"/>
                  </a:cubicBezTo>
                  <a:cubicBezTo>
                    <a:pt x="2275" y="174"/>
                    <a:pt x="2215" y="157"/>
                    <a:pt x="2159" y="157"/>
                  </a:cubicBezTo>
                  <a:cubicBezTo>
                    <a:pt x="2119" y="157"/>
                    <a:pt x="2065" y="166"/>
                    <a:pt x="2035" y="198"/>
                  </a:cubicBezTo>
                  <a:cubicBezTo>
                    <a:pt x="2019" y="219"/>
                    <a:pt x="2010" y="244"/>
                    <a:pt x="2009" y="271"/>
                  </a:cubicBezTo>
                  <a:cubicBezTo>
                    <a:pt x="2081" y="271"/>
                    <a:pt x="2081" y="271"/>
                    <a:pt x="2081" y="271"/>
                  </a:cubicBezTo>
                  <a:cubicBezTo>
                    <a:pt x="2081" y="255"/>
                    <a:pt x="2085" y="206"/>
                    <a:pt x="2158" y="206"/>
                  </a:cubicBezTo>
                  <a:cubicBezTo>
                    <a:pt x="2178" y="206"/>
                    <a:pt x="2210" y="212"/>
                    <a:pt x="2224" y="231"/>
                  </a:cubicBezTo>
                  <a:cubicBezTo>
                    <a:pt x="2238" y="248"/>
                    <a:pt x="2238" y="268"/>
                    <a:pt x="2238" y="316"/>
                  </a:cubicBezTo>
                  <a:cubicBezTo>
                    <a:pt x="2216" y="314"/>
                    <a:pt x="2204" y="313"/>
                    <a:pt x="2186" y="313"/>
                  </a:cubicBezTo>
                  <a:cubicBezTo>
                    <a:pt x="2155" y="313"/>
                    <a:pt x="2094" y="316"/>
                    <a:pt x="2053" y="339"/>
                  </a:cubicBezTo>
                  <a:cubicBezTo>
                    <a:pt x="2011" y="361"/>
                    <a:pt x="1986" y="404"/>
                    <a:pt x="1986" y="451"/>
                  </a:cubicBezTo>
                  <a:cubicBezTo>
                    <a:pt x="1986" y="514"/>
                    <a:pt x="2033" y="564"/>
                    <a:pt x="2121" y="564"/>
                  </a:cubicBezTo>
                  <a:cubicBezTo>
                    <a:pt x="2171" y="567"/>
                    <a:pt x="2218" y="539"/>
                    <a:pt x="2239" y="495"/>
                  </a:cubicBezTo>
                  <a:cubicBezTo>
                    <a:pt x="2239" y="514"/>
                    <a:pt x="2241" y="533"/>
                    <a:pt x="2246" y="552"/>
                  </a:cubicBezTo>
                  <a:lnTo>
                    <a:pt x="2311" y="552"/>
                  </a:lnTo>
                  <a:close/>
                  <a:moveTo>
                    <a:pt x="2238" y="365"/>
                  </a:moveTo>
                  <a:cubicBezTo>
                    <a:pt x="2236" y="419"/>
                    <a:pt x="2236" y="440"/>
                    <a:pt x="2220" y="466"/>
                  </a:cubicBezTo>
                  <a:cubicBezTo>
                    <a:pt x="2202" y="494"/>
                    <a:pt x="2170" y="509"/>
                    <a:pt x="2138" y="508"/>
                  </a:cubicBezTo>
                  <a:cubicBezTo>
                    <a:pt x="2074" y="508"/>
                    <a:pt x="2058" y="465"/>
                    <a:pt x="2058" y="441"/>
                  </a:cubicBezTo>
                  <a:cubicBezTo>
                    <a:pt x="2058" y="363"/>
                    <a:pt x="2168" y="363"/>
                    <a:pt x="2197" y="363"/>
                  </a:cubicBezTo>
                  <a:cubicBezTo>
                    <a:pt x="2210" y="363"/>
                    <a:pt x="2224" y="364"/>
                    <a:pt x="2238" y="365"/>
                  </a:cubicBezTo>
                  <a:close/>
                  <a:moveTo>
                    <a:pt x="2439" y="552"/>
                  </a:moveTo>
                  <a:cubicBezTo>
                    <a:pt x="2511" y="552"/>
                    <a:pt x="2511" y="552"/>
                    <a:pt x="2511" y="552"/>
                  </a:cubicBezTo>
                  <a:cubicBezTo>
                    <a:pt x="2511" y="1"/>
                    <a:pt x="2511" y="1"/>
                    <a:pt x="2511" y="1"/>
                  </a:cubicBezTo>
                  <a:cubicBezTo>
                    <a:pt x="2439" y="1"/>
                    <a:pt x="2439" y="1"/>
                    <a:pt x="2439" y="1"/>
                  </a:cubicBezTo>
                  <a:lnTo>
                    <a:pt x="2439" y="552"/>
                  </a:lnTo>
                  <a:close/>
                  <a:moveTo>
                    <a:pt x="2862" y="0"/>
                  </a:moveTo>
                  <a:cubicBezTo>
                    <a:pt x="2862" y="552"/>
                    <a:pt x="2862" y="552"/>
                    <a:pt x="2862" y="552"/>
                  </a:cubicBezTo>
                  <a:cubicBezTo>
                    <a:pt x="2939" y="552"/>
                    <a:pt x="2939" y="552"/>
                    <a:pt x="2939" y="552"/>
                  </a:cubicBezTo>
                  <a:cubicBezTo>
                    <a:pt x="2939" y="303"/>
                    <a:pt x="2939" y="303"/>
                    <a:pt x="2939" y="303"/>
                  </a:cubicBezTo>
                  <a:cubicBezTo>
                    <a:pt x="3201" y="303"/>
                    <a:pt x="3201" y="303"/>
                    <a:pt x="3201" y="303"/>
                  </a:cubicBezTo>
                  <a:cubicBezTo>
                    <a:pt x="3201" y="552"/>
                    <a:pt x="3201" y="552"/>
                    <a:pt x="3201" y="552"/>
                  </a:cubicBezTo>
                  <a:cubicBezTo>
                    <a:pt x="3277" y="552"/>
                    <a:pt x="3277" y="552"/>
                    <a:pt x="3277" y="552"/>
                  </a:cubicBezTo>
                  <a:cubicBezTo>
                    <a:pt x="3277" y="0"/>
                    <a:pt x="3277" y="0"/>
                    <a:pt x="3277" y="0"/>
                  </a:cubicBezTo>
                  <a:cubicBezTo>
                    <a:pt x="3201" y="0"/>
                    <a:pt x="3201" y="0"/>
                    <a:pt x="3201" y="0"/>
                  </a:cubicBezTo>
                  <a:cubicBezTo>
                    <a:pt x="3201" y="237"/>
                    <a:pt x="3201" y="237"/>
                    <a:pt x="3201" y="237"/>
                  </a:cubicBezTo>
                  <a:cubicBezTo>
                    <a:pt x="2939" y="237"/>
                    <a:pt x="2939" y="237"/>
                    <a:pt x="2939" y="237"/>
                  </a:cubicBezTo>
                  <a:cubicBezTo>
                    <a:pt x="2939" y="0"/>
                    <a:pt x="2939" y="0"/>
                    <a:pt x="2939" y="0"/>
                  </a:cubicBezTo>
                  <a:lnTo>
                    <a:pt x="2862" y="0"/>
                  </a:lnTo>
                  <a:close/>
                  <a:moveTo>
                    <a:pt x="3734" y="373"/>
                  </a:moveTo>
                  <a:cubicBezTo>
                    <a:pt x="3735" y="310"/>
                    <a:pt x="3739" y="158"/>
                    <a:pt x="3567" y="158"/>
                  </a:cubicBezTo>
                  <a:cubicBezTo>
                    <a:pt x="3530" y="157"/>
                    <a:pt x="3494" y="167"/>
                    <a:pt x="3462" y="187"/>
                  </a:cubicBezTo>
                  <a:cubicBezTo>
                    <a:pt x="3402" y="229"/>
                    <a:pt x="3387" y="291"/>
                    <a:pt x="3387" y="367"/>
                  </a:cubicBezTo>
                  <a:cubicBezTo>
                    <a:pt x="3387" y="488"/>
                    <a:pt x="3444" y="563"/>
                    <a:pt x="3565" y="563"/>
                  </a:cubicBezTo>
                  <a:cubicBezTo>
                    <a:pt x="3642" y="563"/>
                    <a:pt x="3680" y="531"/>
                    <a:pt x="3697" y="512"/>
                  </a:cubicBezTo>
                  <a:cubicBezTo>
                    <a:pt x="3717" y="490"/>
                    <a:pt x="3728" y="462"/>
                    <a:pt x="3730" y="432"/>
                  </a:cubicBezTo>
                  <a:cubicBezTo>
                    <a:pt x="3658" y="432"/>
                    <a:pt x="3658" y="432"/>
                    <a:pt x="3658" y="432"/>
                  </a:cubicBezTo>
                  <a:cubicBezTo>
                    <a:pt x="3652" y="487"/>
                    <a:pt x="3614" y="511"/>
                    <a:pt x="3568" y="511"/>
                  </a:cubicBezTo>
                  <a:cubicBezTo>
                    <a:pt x="3489" y="511"/>
                    <a:pt x="3456" y="452"/>
                    <a:pt x="3458" y="373"/>
                  </a:cubicBezTo>
                  <a:lnTo>
                    <a:pt x="3734" y="373"/>
                  </a:lnTo>
                  <a:close/>
                  <a:moveTo>
                    <a:pt x="3461" y="323"/>
                  </a:moveTo>
                  <a:cubicBezTo>
                    <a:pt x="3462" y="238"/>
                    <a:pt x="3519" y="210"/>
                    <a:pt x="3565" y="210"/>
                  </a:cubicBezTo>
                  <a:cubicBezTo>
                    <a:pt x="3654" y="210"/>
                    <a:pt x="3661" y="286"/>
                    <a:pt x="3660" y="323"/>
                  </a:cubicBezTo>
                  <a:lnTo>
                    <a:pt x="3461" y="323"/>
                  </a:lnTo>
                  <a:close/>
                  <a:moveTo>
                    <a:pt x="4138" y="552"/>
                  </a:moveTo>
                  <a:cubicBezTo>
                    <a:pt x="4134" y="520"/>
                    <a:pt x="4132" y="488"/>
                    <a:pt x="4132" y="456"/>
                  </a:cubicBezTo>
                  <a:cubicBezTo>
                    <a:pt x="4135" y="272"/>
                    <a:pt x="4135" y="272"/>
                    <a:pt x="4135" y="272"/>
                  </a:cubicBezTo>
                  <a:cubicBezTo>
                    <a:pt x="4136" y="252"/>
                    <a:pt x="4131" y="231"/>
                    <a:pt x="4122" y="213"/>
                  </a:cubicBezTo>
                  <a:cubicBezTo>
                    <a:pt x="4101" y="174"/>
                    <a:pt x="4042" y="157"/>
                    <a:pt x="3986" y="157"/>
                  </a:cubicBezTo>
                  <a:cubicBezTo>
                    <a:pt x="3945" y="157"/>
                    <a:pt x="3891" y="166"/>
                    <a:pt x="3862" y="198"/>
                  </a:cubicBezTo>
                  <a:cubicBezTo>
                    <a:pt x="3845" y="219"/>
                    <a:pt x="3836" y="244"/>
                    <a:pt x="3835" y="271"/>
                  </a:cubicBezTo>
                  <a:cubicBezTo>
                    <a:pt x="3907" y="271"/>
                    <a:pt x="3907" y="271"/>
                    <a:pt x="3907" y="271"/>
                  </a:cubicBezTo>
                  <a:cubicBezTo>
                    <a:pt x="3908" y="255"/>
                    <a:pt x="3912" y="206"/>
                    <a:pt x="3984" y="206"/>
                  </a:cubicBezTo>
                  <a:cubicBezTo>
                    <a:pt x="4005" y="206"/>
                    <a:pt x="4036" y="212"/>
                    <a:pt x="4051" y="231"/>
                  </a:cubicBezTo>
                  <a:cubicBezTo>
                    <a:pt x="4064" y="248"/>
                    <a:pt x="4064" y="268"/>
                    <a:pt x="4064" y="316"/>
                  </a:cubicBezTo>
                  <a:cubicBezTo>
                    <a:pt x="4042" y="314"/>
                    <a:pt x="4031" y="313"/>
                    <a:pt x="4012" y="313"/>
                  </a:cubicBezTo>
                  <a:cubicBezTo>
                    <a:pt x="3982" y="313"/>
                    <a:pt x="3921" y="316"/>
                    <a:pt x="3880" y="339"/>
                  </a:cubicBezTo>
                  <a:cubicBezTo>
                    <a:pt x="3838" y="361"/>
                    <a:pt x="3812" y="404"/>
                    <a:pt x="3812" y="451"/>
                  </a:cubicBezTo>
                  <a:cubicBezTo>
                    <a:pt x="3812" y="514"/>
                    <a:pt x="3860" y="564"/>
                    <a:pt x="3948" y="564"/>
                  </a:cubicBezTo>
                  <a:cubicBezTo>
                    <a:pt x="3997" y="567"/>
                    <a:pt x="4044" y="539"/>
                    <a:pt x="4066" y="495"/>
                  </a:cubicBezTo>
                  <a:cubicBezTo>
                    <a:pt x="4066" y="514"/>
                    <a:pt x="4068" y="533"/>
                    <a:pt x="4073" y="552"/>
                  </a:cubicBezTo>
                  <a:lnTo>
                    <a:pt x="4138" y="552"/>
                  </a:lnTo>
                  <a:close/>
                  <a:moveTo>
                    <a:pt x="4064" y="365"/>
                  </a:moveTo>
                  <a:cubicBezTo>
                    <a:pt x="4063" y="419"/>
                    <a:pt x="4062" y="440"/>
                    <a:pt x="4046" y="466"/>
                  </a:cubicBezTo>
                  <a:cubicBezTo>
                    <a:pt x="4028" y="494"/>
                    <a:pt x="3997" y="509"/>
                    <a:pt x="3964" y="508"/>
                  </a:cubicBezTo>
                  <a:cubicBezTo>
                    <a:pt x="3900" y="508"/>
                    <a:pt x="3885" y="465"/>
                    <a:pt x="3885" y="441"/>
                  </a:cubicBezTo>
                  <a:cubicBezTo>
                    <a:pt x="3885" y="363"/>
                    <a:pt x="3994" y="363"/>
                    <a:pt x="4023" y="363"/>
                  </a:cubicBezTo>
                  <a:cubicBezTo>
                    <a:pt x="4037" y="363"/>
                    <a:pt x="4051" y="364"/>
                    <a:pt x="4064" y="365"/>
                  </a:cubicBezTo>
                  <a:close/>
                  <a:moveTo>
                    <a:pt x="4256" y="552"/>
                  </a:moveTo>
                  <a:cubicBezTo>
                    <a:pt x="4328" y="552"/>
                    <a:pt x="4328" y="552"/>
                    <a:pt x="4328" y="552"/>
                  </a:cubicBezTo>
                  <a:cubicBezTo>
                    <a:pt x="4328" y="1"/>
                    <a:pt x="4328" y="1"/>
                    <a:pt x="4328" y="1"/>
                  </a:cubicBezTo>
                  <a:cubicBezTo>
                    <a:pt x="4256" y="1"/>
                    <a:pt x="4256" y="1"/>
                    <a:pt x="4256" y="1"/>
                  </a:cubicBezTo>
                  <a:lnTo>
                    <a:pt x="4256" y="552"/>
                  </a:lnTo>
                  <a:close/>
                  <a:moveTo>
                    <a:pt x="4399" y="219"/>
                  </a:moveTo>
                  <a:cubicBezTo>
                    <a:pt x="4467" y="219"/>
                    <a:pt x="4467" y="219"/>
                    <a:pt x="4467" y="219"/>
                  </a:cubicBezTo>
                  <a:cubicBezTo>
                    <a:pt x="4467" y="475"/>
                    <a:pt x="4467" y="475"/>
                    <a:pt x="4467" y="475"/>
                  </a:cubicBezTo>
                  <a:cubicBezTo>
                    <a:pt x="4467" y="538"/>
                    <a:pt x="4499" y="557"/>
                    <a:pt x="4564" y="557"/>
                  </a:cubicBezTo>
                  <a:cubicBezTo>
                    <a:pt x="4584" y="557"/>
                    <a:pt x="4604" y="556"/>
                    <a:pt x="4624" y="553"/>
                  </a:cubicBezTo>
                  <a:cubicBezTo>
                    <a:pt x="4624" y="497"/>
                    <a:pt x="4624" y="497"/>
                    <a:pt x="4624" y="497"/>
                  </a:cubicBezTo>
                  <a:cubicBezTo>
                    <a:pt x="4613" y="499"/>
                    <a:pt x="4601" y="501"/>
                    <a:pt x="4589" y="501"/>
                  </a:cubicBezTo>
                  <a:cubicBezTo>
                    <a:pt x="4538" y="501"/>
                    <a:pt x="4538" y="469"/>
                    <a:pt x="4538" y="449"/>
                  </a:cubicBezTo>
                  <a:cubicBezTo>
                    <a:pt x="4538" y="219"/>
                    <a:pt x="4538" y="219"/>
                    <a:pt x="4538" y="219"/>
                  </a:cubicBezTo>
                  <a:cubicBezTo>
                    <a:pt x="4624" y="219"/>
                    <a:pt x="4624" y="219"/>
                    <a:pt x="4624" y="219"/>
                  </a:cubicBezTo>
                  <a:cubicBezTo>
                    <a:pt x="4624" y="167"/>
                    <a:pt x="4624" y="167"/>
                    <a:pt x="4624" y="167"/>
                  </a:cubicBezTo>
                  <a:cubicBezTo>
                    <a:pt x="4538" y="167"/>
                    <a:pt x="4538" y="167"/>
                    <a:pt x="4538" y="167"/>
                  </a:cubicBezTo>
                  <a:cubicBezTo>
                    <a:pt x="4538" y="64"/>
                    <a:pt x="4538" y="64"/>
                    <a:pt x="4538" y="64"/>
                  </a:cubicBezTo>
                  <a:cubicBezTo>
                    <a:pt x="4467" y="87"/>
                    <a:pt x="4467" y="87"/>
                    <a:pt x="4467" y="87"/>
                  </a:cubicBezTo>
                  <a:cubicBezTo>
                    <a:pt x="4467" y="167"/>
                    <a:pt x="4467" y="167"/>
                    <a:pt x="4467" y="167"/>
                  </a:cubicBezTo>
                  <a:cubicBezTo>
                    <a:pt x="4399" y="167"/>
                    <a:pt x="4399" y="167"/>
                    <a:pt x="4399" y="167"/>
                  </a:cubicBezTo>
                  <a:lnTo>
                    <a:pt x="4399" y="219"/>
                  </a:lnTo>
                  <a:close/>
                  <a:moveTo>
                    <a:pt x="4713" y="552"/>
                  </a:moveTo>
                  <a:cubicBezTo>
                    <a:pt x="4785" y="552"/>
                    <a:pt x="4785" y="552"/>
                    <a:pt x="4785" y="552"/>
                  </a:cubicBezTo>
                  <a:cubicBezTo>
                    <a:pt x="4785" y="349"/>
                    <a:pt x="4785" y="349"/>
                    <a:pt x="4785" y="349"/>
                  </a:cubicBezTo>
                  <a:cubicBezTo>
                    <a:pt x="4785" y="325"/>
                    <a:pt x="4785" y="289"/>
                    <a:pt x="4797" y="268"/>
                  </a:cubicBezTo>
                  <a:cubicBezTo>
                    <a:pt x="4815" y="235"/>
                    <a:pt x="4850" y="215"/>
                    <a:pt x="4888" y="216"/>
                  </a:cubicBezTo>
                  <a:cubicBezTo>
                    <a:pt x="4970" y="216"/>
                    <a:pt x="4970" y="291"/>
                    <a:pt x="4970" y="325"/>
                  </a:cubicBezTo>
                  <a:cubicBezTo>
                    <a:pt x="4970" y="552"/>
                    <a:pt x="4970" y="552"/>
                    <a:pt x="4970" y="552"/>
                  </a:cubicBezTo>
                  <a:cubicBezTo>
                    <a:pt x="5043" y="552"/>
                    <a:pt x="5043" y="552"/>
                    <a:pt x="5043" y="552"/>
                  </a:cubicBezTo>
                  <a:cubicBezTo>
                    <a:pt x="5043" y="312"/>
                    <a:pt x="5043" y="312"/>
                    <a:pt x="5043" y="312"/>
                  </a:cubicBezTo>
                  <a:cubicBezTo>
                    <a:pt x="5043" y="256"/>
                    <a:pt x="5038" y="238"/>
                    <a:pt x="5030" y="222"/>
                  </a:cubicBezTo>
                  <a:cubicBezTo>
                    <a:pt x="5008" y="176"/>
                    <a:pt x="4950" y="161"/>
                    <a:pt x="4910" y="161"/>
                  </a:cubicBezTo>
                  <a:cubicBezTo>
                    <a:pt x="4856" y="161"/>
                    <a:pt x="4809" y="184"/>
                    <a:pt x="4785" y="225"/>
                  </a:cubicBezTo>
                  <a:cubicBezTo>
                    <a:pt x="4785" y="1"/>
                    <a:pt x="4785" y="1"/>
                    <a:pt x="4785" y="1"/>
                  </a:cubicBezTo>
                  <a:cubicBezTo>
                    <a:pt x="4713" y="1"/>
                    <a:pt x="4713" y="1"/>
                    <a:pt x="4713" y="1"/>
                  </a:cubicBezTo>
                  <a:lnTo>
                    <a:pt x="4713" y="552"/>
                  </a:lnTo>
                  <a:close/>
                </a:path>
              </a:pathLst>
            </a:custGeom>
            <a:solidFill>
              <a:srgbClr val="3742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4" name="Freeform 7">
              <a:extLst>
                <a:ext uri="{FF2B5EF4-FFF2-40B4-BE49-F238E27FC236}">
                  <a16:creationId xmlns:a16="http://schemas.microsoft.com/office/drawing/2014/main" id="{F1DAC2E5-A8AE-4B16-9E99-499981642C81}"/>
                </a:ext>
              </a:extLst>
            </p:cNvPr>
            <p:cNvSpPr>
              <a:spLocks/>
            </p:cNvSpPr>
            <p:nvPr/>
          </p:nvSpPr>
          <p:spPr bwMode="auto">
            <a:xfrm>
              <a:off x="1509" y="1419"/>
              <a:ext cx="639" cy="617"/>
            </a:xfrm>
            <a:custGeom>
              <a:avLst/>
              <a:gdLst>
                <a:gd name="T0" fmla="*/ 319 w 639"/>
                <a:gd name="T1" fmla="*/ 313 h 617"/>
                <a:gd name="T2" fmla="*/ 195 w 639"/>
                <a:gd name="T3" fmla="*/ 0 h 617"/>
                <a:gd name="T4" fmla="*/ 0 w 639"/>
                <a:gd name="T5" fmla="*/ 0 h 617"/>
                <a:gd name="T6" fmla="*/ 0 w 639"/>
                <a:gd name="T7" fmla="*/ 610 h 617"/>
                <a:gd name="T8" fmla="*/ 131 w 639"/>
                <a:gd name="T9" fmla="*/ 610 h 617"/>
                <a:gd name="T10" fmla="*/ 131 w 639"/>
                <a:gd name="T11" fmla="*/ 177 h 617"/>
                <a:gd name="T12" fmla="*/ 319 w 639"/>
                <a:gd name="T13" fmla="*/ 617 h 617"/>
                <a:gd name="T14" fmla="*/ 319 w 639"/>
                <a:gd name="T15" fmla="*/ 617 h 617"/>
                <a:gd name="T16" fmla="*/ 508 w 639"/>
                <a:gd name="T17" fmla="*/ 177 h 617"/>
                <a:gd name="T18" fmla="*/ 508 w 639"/>
                <a:gd name="T19" fmla="*/ 610 h 617"/>
                <a:gd name="T20" fmla="*/ 639 w 639"/>
                <a:gd name="T21" fmla="*/ 610 h 617"/>
                <a:gd name="T22" fmla="*/ 639 w 639"/>
                <a:gd name="T23" fmla="*/ 0 h 617"/>
                <a:gd name="T24" fmla="*/ 445 w 639"/>
                <a:gd name="T25" fmla="*/ 0 h 617"/>
                <a:gd name="T26" fmla="*/ 319 w 639"/>
                <a:gd name="T27" fmla="*/ 313 h 6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639" h="617">
                  <a:moveTo>
                    <a:pt x="319" y="313"/>
                  </a:moveTo>
                  <a:lnTo>
                    <a:pt x="195" y="0"/>
                  </a:lnTo>
                  <a:lnTo>
                    <a:pt x="0" y="0"/>
                  </a:lnTo>
                  <a:lnTo>
                    <a:pt x="0" y="610"/>
                  </a:lnTo>
                  <a:lnTo>
                    <a:pt x="131" y="610"/>
                  </a:lnTo>
                  <a:lnTo>
                    <a:pt x="131" y="177"/>
                  </a:lnTo>
                  <a:lnTo>
                    <a:pt x="319" y="617"/>
                  </a:lnTo>
                  <a:lnTo>
                    <a:pt x="319" y="617"/>
                  </a:lnTo>
                  <a:lnTo>
                    <a:pt x="508" y="177"/>
                  </a:lnTo>
                  <a:lnTo>
                    <a:pt x="508" y="610"/>
                  </a:lnTo>
                  <a:lnTo>
                    <a:pt x="639" y="610"/>
                  </a:lnTo>
                  <a:lnTo>
                    <a:pt x="639" y="0"/>
                  </a:lnTo>
                  <a:lnTo>
                    <a:pt x="445" y="0"/>
                  </a:lnTo>
                  <a:lnTo>
                    <a:pt x="319" y="313"/>
                  </a:lnTo>
                  <a:close/>
                </a:path>
              </a:pathLst>
            </a:custGeom>
            <a:solidFill>
              <a:srgbClr val="3742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5" name="Freeform 8">
              <a:extLst>
                <a:ext uri="{FF2B5EF4-FFF2-40B4-BE49-F238E27FC236}">
                  <a16:creationId xmlns:a16="http://schemas.microsoft.com/office/drawing/2014/main" id="{7D4FAA22-B65E-4D6C-A79C-2CC2F227C340}"/>
                </a:ext>
              </a:extLst>
            </p:cNvPr>
            <p:cNvSpPr>
              <a:spLocks/>
            </p:cNvSpPr>
            <p:nvPr/>
          </p:nvSpPr>
          <p:spPr bwMode="auto">
            <a:xfrm>
              <a:off x="2193" y="1409"/>
              <a:ext cx="470" cy="643"/>
            </a:xfrm>
            <a:custGeom>
              <a:avLst/>
              <a:gdLst>
                <a:gd name="T0" fmla="*/ 8 w 889"/>
                <a:gd name="T1" fmla="*/ 811 h 1217"/>
                <a:gd name="T2" fmla="*/ 423 w 889"/>
                <a:gd name="T3" fmla="*/ 1211 h 1217"/>
                <a:gd name="T4" fmla="*/ 889 w 889"/>
                <a:gd name="T5" fmla="*/ 850 h 1217"/>
                <a:gd name="T6" fmla="*/ 482 w 889"/>
                <a:gd name="T7" fmla="*/ 497 h 1217"/>
                <a:gd name="T8" fmla="*/ 284 w 889"/>
                <a:gd name="T9" fmla="*/ 336 h 1217"/>
                <a:gd name="T10" fmla="*/ 457 w 889"/>
                <a:gd name="T11" fmla="*/ 190 h 1217"/>
                <a:gd name="T12" fmla="*/ 635 w 889"/>
                <a:gd name="T13" fmla="*/ 361 h 1217"/>
                <a:gd name="T14" fmla="*/ 860 w 889"/>
                <a:gd name="T15" fmla="*/ 361 h 1217"/>
                <a:gd name="T16" fmla="*/ 475 w 889"/>
                <a:gd name="T17" fmla="*/ 0 h 1217"/>
                <a:gd name="T18" fmla="*/ 39 w 889"/>
                <a:gd name="T19" fmla="*/ 358 h 1217"/>
                <a:gd name="T20" fmla="*/ 395 w 889"/>
                <a:gd name="T21" fmla="*/ 702 h 1217"/>
                <a:gd name="T22" fmla="*/ 644 w 889"/>
                <a:gd name="T23" fmla="*/ 869 h 1217"/>
                <a:gd name="T24" fmla="*/ 426 w 889"/>
                <a:gd name="T25" fmla="*/ 1023 h 1217"/>
                <a:gd name="T26" fmla="*/ 245 w 889"/>
                <a:gd name="T27" fmla="*/ 811 h 1217"/>
                <a:gd name="T28" fmla="*/ 8 w 889"/>
                <a:gd name="T29" fmla="*/ 811 h 12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889" h="1217">
                  <a:moveTo>
                    <a:pt x="8" y="811"/>
                  </a:moveTo>
                  <a:cubicBezTo>
                    <a:pt x="0" y="1099"/>
                    <a:pt x="195" y="1206"/>
                    <a:pt x="423" y="1211"/>
                  </a:cubicBezTo>
                  <a:cubicBezTo>
                    <a:pt x="688" y="1217"/>
                    <a:pt x="889" y="1105"/>
                    <a:pt x="889" y="850"/>
                  </a:cubicBezTo>
                  <a:cubicBezTo>
                    <a:pt x="889" y="595"/>
                    <a:pt x="660" y="555"/>
                    <a:pt x="482" y="497"/>
                  </a:cubicBezTo>
                  <a:cubicBezTo>
                    <a:pt x="412" y="474"/>
                    <a:pt x="284" y="454"/>
                    <a:pt x="284" y="336"/>
                  </a:cubicBezTo>
                  <a:cubicBezTo>
                    <a:pt x="284" y="237"/>
                    <a:pt x="370" y="190"/>
                    <a:pt x="457" y="190"/>
                  </a:cubicBezTo>
                  <a:cubicBezTo>
                    <a:pt x="569" y="190"/>
                    <a:pt x="627" y="246"/>
                    <a:pt x="635" y="361"/>
                  </a:cubicBezTo>
                  <a:cubicBezTo>
                    <a:pt x="860" y="361"/>
                    <a:pt x="860" y="361"/>
                    <a:pt x="860" y="361"/>
                  </a:cubicBezTo>
                  <a:cubicBezTo>
                    <a:pt x="860" y="132"/>
                    <a:pt x="684" y="0"/>
                    <a:pt x="475" y="0"/>
                  </a:cubicBezTo>
                  <a:cubicBezTo>
                    <a:pt x="266" y="0"/>
                    <a:pt x="39" y="121"/>
                    <a:pt x="39" y="358"/>
                  </a:cubicBezTo>
                  <a:cubicBezTo>
                    <a:pt x="39" y="563"/>
                    <a:pt x="266" y="669"/>
                    <a:pt x="395" y="702"/>
                  </a:cubicBezTo>
                  <a:cubicBezTo>
                    <a:pt x="465" y="721"/>
                    <a:pt x="644" y="741"/>
                    <a:pt x="644" y="869"/>
                  </a:cubicBezTo>
                  <a:cubicBezTo>
                    <a:pt x="644" y="990"/>
                    <a:pt x="519" y="1023"/>
                    <a:pt x="426" y="1023"/>
                  </a:cubicBezTo>
                  <a:cubicBezTo>
                    <a:pt x="305" y="1023"/>
                    <a:pt x="234" y="939"/>
                    <a:pt x="245" y="811"/>
                  </a:cubicBezTo>
                  <a:lnTo>
                    <a:pt x="8" y="811"/>
                  </a:lnTo>
                  <a:close/>
                </a:path>
              </a:pathLst>
            </a:custGeom>
            <a:solidFill>
              <a:srgbClr val="3742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6" name="Freeform 9">
              <a:extLst>
                <a:ext uri="{FF2B5EF4-FFF2-40B4-BE49-F238E27FC236}">
                  <a16:creationId xmlns:a16="http://schemas.microsoft.com/office/drawing/2014/main" id="{6FB5880D-6F66-4118-BF8D-6B174C1ECEB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717" y="1419"/>
              <a:ext cx="521" cy="610"/>
            </a:xfrm>
            <a:custGeom>
              <a:avLst/>
              <a:gdLst>
                <a:gd name="T0" fmla="*/ 986 w 986"/>
                <a:gd name="T1" fmla="*/ 579 h 1155"/>
                <a:gd name="T2" fmla="*/ 369 w 986"/>
                <a:gd name="T3" fmla="*/ 0 h 1155"/>
                <a:gd name="T4" fmla="*/ 0 w 986"/>
                <a:gd name="T5" fmla="*/ 0 h 1155"/>
                <a:gd name="T6" fmla="*/ 0 w 986"/>
                <a:gd name="T7" fmla="*/ 1155 h 1155"/>
                <a:gd name="T8" fmla="*/ 369 w 986"/>
                <a:gd name="T9" fmla="*/ 1155 h 1155"/>
                <a:gd name="T10" fmla="*/ 986 w 986"/>
                <a:gd name="T11" fmla="*/ 579 h 1155"/>
                <a:gd name="T12" fmla="*/ 352 w 986"/>
                <a:gd name="T13" fmla="*/ 945 h 1155"/>
                <a:gd name="T14" fmla="*/ 250 w 986"/>
                <a:gd name="T15" fmla="*/ 945 h 1155"/>
                <a:gd name="T16" fmla="*/ 250 w 986"/>
                <a:gd name="T17" fmla="*/ 212 h 1155"/>
                <a:gd name="T18" fmla="*/ 352 w 986"/>
                <a:gd name="T19" fmla="*/ 212 h 1155"/>
                <a:gd name="T20" fmla="*/ 734 w 986"/>
                <a:gd name="T21" fmla="*/ 579 h 1155"/>
                <a:gd name="T22" fmla="*/ 352 w 986"/>
                <a:gd name="T23" fmla="*/ 945 h 1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86" h="1155">
                  <a:moveTo>
                    <a:pt x="986" y="579"/>
                  </a:moveTo>
                  <a:cubicBezTo>
                    <a:pt x="986" y="179"/>
                    <a:pt x="675" y="0"/>
                    <a:pt x="369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155"/>
                    <a:pt x="0" y="1155"/>
                    <a:pt x="0" y="1155"/>
                  </a:cubicBezTo>
                  <a:cubicBezTo>
                    <a:pt x="369" y="1155"/>
                    <a:pt x="369" y="1155"/>
                    <a:pt x="369" y="1155"/>
                  </a:cubicBezTo>
                  <a:cubicBezTo>
                    <a:pt x="675" y="1155"/>
                    <a:pt x="986" y="978"/>
                    <a:pt x="986" y="579"/>
                  </a:cubicBezTo>
                  <a:close/>
                  <a:moveTo>
                    <a:pt x="352" y="945"/>
                  </a:moveTo>
                  <a:cubicBezTo>
                    <a:pt x="250" y="945"/>
                    <a:pt x="250" y="945"/>
                    <a:pt x="250" y="945"/>
                  </a:cubicBezTo>
                  <a:cubicBezTo>
                    <a:pt x="250" y="212"/>
                    <a:pt x="250" y="212"/>
                    <a:pt x="250" y="212"/>
                  </a:cubicBezTo>
                  <a:cubicBezTo>
                    <a:pt x="352" y="212"/>
                    <a:pt x="352" y="212"/>
                    <a:pt x="352" y="212"/>
                  </a:cubicBezTo>
                  <a:cubicBezTo>
                    <a:pt x="633" y="212"/>
                    <a:pt x="734" y="396"/>
                    <a:pt x="734" y="579"/>
                  </a:cubicBezTo>
                  <a:cubicBezTo>
                    <a:pt x="734" y="762"/>
                    <a:pt x="633" y="945"/>
                    <a:pt x="352" y="945"/>
                  </a:cubicBezTo>
                  <a:close/>
                </a:path>
              </a:pathLst>
            </a:custGeom>
            <a:solidFill>
              <a:srgbClr val="3742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7" name="Freeform 10">
              <a:extLst>
                <a:ext uri="{FF2B5EF4-FFF2-40B4-BE49-F238E27FC236}">
                  <a16:creationId xmlns:a16="http://schemas.microsoft.com/office/drawing/2014/main" id="{D645A736-5868-4EE0-BCCE-A283896644FD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2903"/>
              <a:ext cx="217" cy="295"/>
            </a:xfrm>
            <a:custGeom>
              <a:avLst/>
              <a:gdLst>
                <a:gd name="T0" fmla="*/ 217 w 217"/>
                <a:gd name="T1" fmla="*/ 0 h 295"/>
                <a:gd name="T2" fmla="*/ 217 w 217"/>
                <a:gd name="T3" fmla="*/ 32 h 295"/>
                <a:gd name="T4" fmla="*/ 127 w 217"/>
                <a:gd name="T5" fmla="*/ 32 h 295"/>
                <a:gd name="T6" fmla="*/ 127 w 217"/>
                <a:gd name="T7" fmla="*/ 295 h 295"/>
                <a:gd name="T8" fmla="*/ 90 w 217"/>
                <a:gd name="T9" fmla="*/ 295 h 295"/>
                <a:gd name="T10" fmla="*/ 90 w 217"/>
                <a:gd name="T11" fmla="*/ 32 h 295"/>
                <a:gd name="T12" fmla="*/ 0 w 217"/>
                <a:gd name="T13" fmla="*/ 32 h 295"/>
                <a:gd name="T14" fmla="*/ 0 w 217"/>
                <a:gd name="T15" fmla="*/ 0 h 295"/>
                <a:gd name="T16" fmla="*/ 217 w 217"/>
                <a:gd name="T17" fmla="*/ 0 h 2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7" h="295">
                  <a:moveTo>
                    <a:pt x="217" y="0"/>
                  </a:moveTo>
                  <a:lnTo>
                    <a:pt x="217" y="32"/>
                  </a:lnTo>
                  <a:lnTo>
                    <a:pt x="127" y="32"/>
                  </a:lnTo>
                  <a:lnTo>
                    <a:pt x="127" y="295"/>
                  </a:lnTo>
                  <a:lnTo>
                    <a:pt x="90" y="295"/>
                  </a:lnTo>
                  <a:lnTo>
                    <a:pt x="90" y="32"/>
                  </a:lnTo>
                  <a:lnTo>
                    <a:pt x="0" y="32"/>
                  </a:lnTo>
                  <a:lnTo>
                    <a:pt x="0" y="0"/>
                  </a:lnTo>
                  <a:lnTo>
                    <a:pt x="217" y="0"/>
                  </a:lnTo>
                  <a:close/>
                </a:path>
              </a:pathLst>
            </a:custGeom>
            <a:solidFill>
              <a:srgbClr val="0085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8" name="Freeform 11">
              <a:extLst>
                <a:ext uri="{FF2B5EF4-FFF2-40B4-BE49-F238E27FC236}">
                  <a16:creationId xmlns:a16="http://schemas.microsoft.com/office/drawing/2014/main" id="{D744069B-E22D-48BE-8586-62F66300BCAB}"/>
                </a:ext>
              </a:extLst>
            </p:cNvPr>
            <p:cNvSpPr>
              <a:spLocks/>
            </p:cNvSpPr>
            <p:nvPr/>
          </p:nvSpPr>
          <p:spPr bwMode="auto">
            <a:xfrm>
              <a:off x="247" y="2903"/>
              <a:ext cx="171" cy="295"/>
            </a:xfrm>
            <a:custGeom>
              <a:avLst/>
              <a:gdLst>
                <a:gd name="T0" fmla="*/ 0 w 323"/>
                <a:gd name="T1" fmla="*/ 558 h 558"/>
                <a:gd name="T2" fmla="*/ 0 w 323"/>
                <a:gd name="T3" fmla="*/ 0 h 558"/>
                <a:gd name="T4" fmla="*/ 68 w 323"/>
                <a:gd name="T5" fmla="*/ 0 h 558"/>
                <a:gd name="T6" fmla="*/ 68 w 323"/>
                <a:gd name="T7" fmla="*/ 227 h 558"/>
                <a:gd name="T8" fmla="*/ 188 w 323"/>
                <a:gd name="T9" fmla="*/ 165 h 558"/>
                <a:gd name="T10" fmla="*/ 289 w 323"/>
                <a:gd name="T11" fmla="*/ 204 h 558"/>
                <a:gd name="T12" fmla="*/ 323 w 323"/>
                <a:gd name="T13" fmla="*/ 317 h 558"/>
                <a:gd name="T14" fmla="*/ 323 w 323"/>
                <a:gd name="T15" fmla="*/ 558 h 558"/>
                <a:gd name="T16" fmla="*/ 255 w 323"/>
                <a:gd name="T17" fmla="*/ 558 h 558"/>
                <a:gd name="T18" fmla="*/ 255 w 323"/>
                <a:gd name="T19" fmla="*/ 325 h 558"/>
                <a:gd name="T20" fmla="*/ 254 w 323"/>
                <a:gd name="T21" fmla="*/ 298 h 558"/>
                <a:gd name="T22" fmla="*/ 245 w 323"/>
                <a:gd name="T23" fmla="*/ 264 h 558"/>
                <a:gd name="T24" fmla="*/ 220 w 323"/>
                <a:gd name="T25" fmla="*/ 236 h 558"/>
                <a:gd name="T26" fmla="*/ 170 w 323"/>
                <a:gd name="T27" fmla="*/ 224 h 558"/>
                <a:gd name="T28" fmla="*/ 69 w 323"/>
                <a:gd name="T29" fmla="*/ 309 h 558"/>
                <a:gd name="T30" fmla="*/ 68 w 323"/>
                <a:gd name="T31" fmla="*/ 325 h 558"/>
                <a:gd name="T32" fmla="*/ 68 w 323"/>
                <a:gd name="T33" fmla="*/ 558 h 558"/>
                <a:gd name="T34" fmla="*/ 0 w 323"/>
                <a:gd name="T35" fmla="*/ 558 h 5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23" h="558">
                  <a:moveTo>
                    <a:pt x="0" y="558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68" y="0"/>
                    <a:pt x="68" y="0"/>
                    <a:pt x="68" y="0"/>
                  </a:cubicBezTo>
                  <a:cubicBezTo>
                    <a:pt x="68" y="227"/>
                    <a:pt x="68" y="227"/>
                    <a:pt x="68" y="227"/>
                  </a:cubicBezTo>
                  <a:cubicBezTo>
                    <a:pt x="90" y="186"/>
                    <a:pt x="131" y="165"/>
                    <a:pt x="188" y="165"/>
                  </a:cubicBezTo>
                  <a:cubicBezTo>
                    <a:pt x="232" y="165"/>
                    <a:pt x="266" y="178"/>
                    <a:pt x="289" y="204"/>
                  </a:cubicBezTo>
                  <a:cubicBezTo>
                    <a:pt x="312" y="230"/>
                    <a:pt x="323" y="268"/>
                    <a:pt x="323" y="317"/>
                  </a:cubicBezTo>
                  <a:cubicBezTo>
                    <a:pt x="323" y="558"/>
                    <a:pt x="323" y="558"/>
                    <a:pt x="323" y="558"/>
                  </a:cubicBezTo>
                  <a:cubicBezTo>
                    <a:pt x="255" y="558"/>
                    <a:pt x="255" y="558"/>
                    <a:pt x="255" y="558"/>
                  </a:cubicBezTo>
                  <a:cubicBezTo>
                    <a:pt x="255" y="325"/>
                    <a:pt x="255" y="325"/>
                    <a:pt x="255" y="325"/>
                  </a:cubicBezTo>
                  <a:cubicBezTo>
                    <a:pt x="255" y="318"/>
                    <a:pt x="255" y="309"/>
                    <a:pt x="254" y="298"/>
                  </a:cubicBezTo>
                  <a:cubicBezTo>
                    <a:pt x="253" y="286"/>
                    <a:pt x="250" y="275"/>
                    <a:pt x="245" y="264"/>
                  </a:cubicBezTo>
                  <a:cubicBezTo>
                    <a:pt x="239" y="252"/>
                    <a:pt x="230" y="243"/>
                    <a:pt x="220" y="236"/>
                  </a:cubicBezTo>
                  <a:cubicBezTo>
                    <a:pt x="205" y="227"/>
                    <a:pt x="188" y="223"/>
                    <a:pt x="170" y="224"/>
                  </a:cubicBezTo>
                  <a:cubicBezTo>
                    <a:pt x="119" y="220"/>
                    <a:pt x="73" y="258"/>
                    <a:pt x="69" y="309"/>
                  </a:cubicBezTo>
                  <a:cubicBezTo>
                    <a:pt x="68" y="314"/>
                    <a:pt x="68" y="320"/>
                    <a:pt x="68" y="325"/>
                  </a:cubicBezTo>
                  <a:cubicBezTo>
                    <a:pt x="68" y="558"/>
                    <a:pt x="68" y="558"/>
                    <a:pt x="68" y="558"/>
                  </a:cubicBezTo>
                  <a:lnTo>
                    <a:pt x="0" y="558"/>
                  </a:lnTo>
                  <a:close/>
                </a:path>
              </a:pathLst>
            </a:custGeom>
            <a:solidFill>
              <a:srgbClr val="0085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9" name="Freeform 12">
              <a:extLst>
                <a:ext uri="{FF2B5EF4-FFF2-40B4-BE49-F238E27FC236}">
                  <a16:creationId xmlns:a16="http://schemas.microsoft.com/office/drawing/2014/main" id="{10E1DEA6-48A6-4230-93BE-12C23DBEAD5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53" y="2990"/>
              <a:ext cx="174" cy="215"/>
            </a:xfrm>
            <a:custGeom>
              <a:avLst/>
              <a:gdLst>
                <a:gd name="T0" fmla="*/ 183 w 328"/>
                <a:gd name="T1" fmla="*/ 404 h 407"/>
                <a:gd name="T2" fmla="*/ 48 w 328"/>
                <a:gd name="T3" fmla="*/ 353 h 407"/>
                <a:gd name="T4" fmla="*/ 0 w 328"/>
                <a:gd name="T5" fmla="*/ 200 h 407"/>
                <a:gd name="T6" fmla="*/ 44 w 328"/>
                <a:gd name="T7" fmla="*/ 52 h 407"/>
                <a:gd name="T8" fmla="*/ 171 w 328"/>
                <a:gd name="T9" fmla="*/ 0 h 407"/>
                <a:gd name="T10" fmla="*/ 288 w 328"/>
                <a:gd name="T11" fmla="*/ 44 h 407"/>
                <a:gd name="T12" fmla="*/ 328 w 328"/>
                <a:gd name="T13" fmla="*/ 175 h 407"/>
                <a:gd name="T14" fmla="*/ 328 w 328"/>
                <a:gd name="T15" fmla="*/ 226 h 407"/>
                <a:gd name="T16" fmla="*/ 69 w 328"/>
                <a:gd name="T17" fmla="*/ 226 h 407"/>
                <a:gd name="T18" fmla="*/ 101 w 328"/>
                <a:gd name="T19" fmla="*/ 313 h 407"/>
                <a:gd name="T20" fmla="*/ 192 w 328"/>
                <a:gd name="T21" fmla="*/ 347 h 407"/>
                <a:gd name="T22" fmla="*/ 249 w 328"/>
                <a:gd name="T23" fmla="*/ 338 h 407"/>
                <a:gd name="T24" fmla="*/ 296 w 328"/>
                <a:gd name="T25" fmla="*/ 314 h 407"/>
                <a:gd name="T26" fmla="*/ 323 w 328"/>
                <a:gd name="T27" fmla="*/ 361 h 407"/>
                <a:gd name="T28" fmla="*/ 183 w 328"/>
                <a:gd name="T29" fmla="*/ 404 h 407"/>
                <a:gd name="T30" fmla="*/ 170 w 328"/>
                <a:gd name="T31" fmla="*/ 56 h 407"/>
                <a:gd name="T32" fmla="*/ 95 w 328"/>
                <a:gd name="T33" fmla="*/ 90 h 407"/>
                <a:gd name="T34" fmla="*/ 69 w 328"/>
                <a:gd name="T35" fmla="*/ 172 h 407"/>
                <a:gd name="T36" fmla="*/ 261 w 328"/>
                <a:gd name="T37" fmla="*/ 172 h 407"/>
                <a:gd name="T38" fmla="*/ 252 w 328"/>
                <a:gd name="T39" fmla="*/ 114 h 407"/>
                <a:gd name="T40" fmla="*/ 224 w 328"/>
                <a:gd name="T41" fmla="*/ 72 h 407"/>
                <a:gd name="T42" fmla="*/ 170 w 328"/>
                <a:gd name="T43" fmla="*/ 56 h 4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28" h="407">
                  <a:moveTo>
                    <a:pt x="183" y="404"/>
                  </a:moveTo>
                  <a:cubicBezTo>
                    <a:pt x="125" y="404"/>
                    <a:pt x="80" y="387"/>
                    <a:pt x="48" y="353"/>
                  </a:cubicBezTo>
                  <a:cubicBezTo>
                    <a:pt x="16" y="319"/>
                    <a:pt x="0" y="268"/>
                    <a:pt x="0" y="200"/>
                  </a:cubicBezTo>
                  <a:cubicBezTo>
                    <a:pt x="0" y="136"/>
                    <a:pt x="15" y="87"/>
                    <a:pt x="44" y="52"/>
                  </a:cubicBezTo>
                  <a:cubicBezTo>
                    <a:pt x="73" y="18"/>
                    <a:pt x="115" y="0"/>
                    <a:pt x="171" y="0"/>
                  </a:cubicBezTo>
                  <a:cubicBezTo>
                    <a:pt x="222" y="0"/>
                    <a:pt x="261" y="15"/>
                    <a:pt x="288" y="44"/>
                  </a:cubicBezTo>
                  <a:cubicBezTo>
                    <a:pt x="314" y="73"/>
                    <a:pt x="328" y="117"/>
                    <a:pt x="328" y="175"/>
                  </a:cubicBezTo>
                  <a:cubicBezTo>
                    <a:pt x="328" y="226"/>
                    <a:pt x="328" y="226"/>
                    <a:pt x="328" y="226"/>
                  </a:cubicBezTo>
                  <a:cubicBezTo>
                    <a:pt x="69" y="226"/>
                    <a:pt x="69" y="226"/>
                    <a:pt x="69" y="226"/>
                  </a:cubicBezTo>
                  <a:cubicBezTo>
                    <a:pt x="71" y="257"/>
                    <a:pt x="82" y="288"/>
                    <a:pt x="101" y="313"/>
                  </a:cubicBezTo>
                  <a:cubicBezTo>
                    <a:pt x="119" y="336"/>
                    <a:pt x="149" y="348"/>
                    <a:pt x="192" y="347"/>
                  </a:cubicBezTo>
                  <a:cubicBezTo>
                    <a:pt x="211" y="348"/>
                    <a:pt x="231" y="345"/>
                    <a:pt x="249" y="338"/>
                  </a:cubicBezTo>
                  <a:cubicBezTo>
                    <a:pt x="266" y="332"/>
                    <a:pt x="281" y="324"/>
                    <a:pt x="296" y="314"/>
                  </a:cubicBezTo>
                  <a:cubicBezTo>
                    <a:pt x="323" y="361"/>
                    <a:pt x="323" y="361"/>
                    <a:pt x="323" y="361"/>
                  </a:cubicBezTo>
                  <a:cubicBezTo>
                    <a:pt x="283" y="391"/>
                    <a:pt x="233" y="407"/>
                    <a:pt x="183" y="404"/>
                  </a:cubicBezTo>
                  <a:close/>
                  <a:moveTo>
                    <a:pt x="170" y="56"/>
                  </a:moveTo>
                  <a:cubicBezTo>
                    <a:pt x="135" y="56"/>
                    <a:pt x="110" y="67"/>
                    <a:pt x="95" y="90"/>
                  </a:cubicBezTo>
                  <a:cubicBezTo>
                    <a:pt x="78" y="114"/>
                    <a:pt x="69" y="143"/>
                    <a:pt x="69" y="172"/>
                  </a:cubicBezTo>
                  <a:cubicBezTo>
                    <a:pt x="261" y="172"/>
                    <a:pt x="261" y="172"/>
                    <a:pt x="261" y="172"/>
                  </a:cubicBezTo>
                  <a:cubicBezTo>
                    <a:pt x="261" y="152"/>
                    <a:pt x="258" y="133"/>
                    <a:pt x="252" y="114"/>
                  </a:cubicBezTo>
                  <a:cubicBezTo>
                    <a:pt x="247" y="97"/>
                    <a:pt x="237" y="83"/>
                    <a:pt x="224" y="72"/>
                  </a:cubicBezTo>
                  <a:cubicBezTo>
                    <a:pt x="208" y="61"/>
                    <a:pt x="189" y="55"/>
                    <a:pt x="170" y="56"/>
                  </a:cubicBezTo>
                  <a:close/>
                </a:path>
              </a:pathLst>
            </a:custGeom>
            <a:solidFill>
              <a:srgbClr val="0085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0" name="Freeform 13">
              <a:extLst>
                <a:ext uri="{FF2B5EF4-FFF2-40B4-BE49-F238E27FC236}">
                  <a16:creationId xmlns:a16="http://schemas.microsoft.com/office/drawing/2014/main" id="{9D7B7529-4AA8-4FB4-BAE9-49851E738A2F}"/>
                </a:ext>
              </a:extLst>
            </p:cNvPr>
            <p:cNvSpPr>
              <a:spLocks/>
            </p:cNvSpPr>
            <p:nvPr/>
          </p:nvSpPr>
          <p:spPr bwMode="auto">
            <a:xfrm>
              <a:off x="745" y="2896"/>
              <a:ext cx="208" cy="308"/>
            </a:xfrm>
            <a:custGeom>
              <a:avLst/>
              <a:gdLst>
                <a:gd name="T0" fmla="*/ 191 w 394"/>
                <a:gd name="T1" fmla="*/ 581 h 582"/>
                <a:gd name="T2" fmla="*/ 88 w 394"/>
                <a:gd name="T3" fmla="*/ 565 h 582"/>
                <a:gd name="T4" fmla="*/ 0 w 394"/>
                <a:gd name="T5" fmla="*/ 513 h 582"/>
                <a:gd name="T6" fmla="*/ 34 w 394"/>
                <a:gd name="T7" fmla="*/ 462 h 582"/>
                <a:gd name="T8" fmla="*/ 104 w 394"/>
                <a:gd name="T9" fmla="*/ 504 h 582"/>
                <a:gd name="T10" fmla="*/ 190 w 394"/>
                <a:gd name="T11" fmla="*/ 519 h 582"/>
                <a:gd name="T12" fmla="*/ 286 w 394"/>
                <a:gd name="T13" fmla="*/ 494 h 582"/>
                <a:gd name="T14" fmla="*/ 320 w 394"/>
                <a:gd name="T15" fmla="*/ 423 h 582"/>
                <a:gd name="T16" fmla="*/ 232 w 394"/>
                <a:gd name="T17" fmla="*/ 324 h 582"/>
                <a:gd name="T18" fmla="*/ 150 w 394"/>
                <a:gd name="T19" fmla="*/ 301 h 582"/>
                <a:gd name="T20" fmla="*/ 46 w 394"/>
                <a:gd name="T21" fmla="*/ 243 h 582"/>
                <a:gd name="T22" fmla="*/ 14 w 394"/>
                <a:gd name="T23" fmla="*/ 156 h 582"/>
                <a:gd name="T24" fmla="*/ 38 w 394"/>
                <a:gd name="T25" fmla="*/ 74 h 582"/>
                <a:gd name="T26" fmla="*/ 105 w 394"/>
                <a:gd name="T27" fmla="*/ 20 h 582"/>
                <a:gd name="T28" fmla="*/ 207 w 394"/>
                <a:gd name="T29" fmla="*/ 1 h 582"/>
                <a:gd name="T30" fmla="*/ 298 w 394"/>
                <a:gd name="T31" fmla="*/ 16 h 582"/>
                <a:gd name="T32" fmla="*/ 374 w 394"/>
                <a:gd name="T33" fmla="*/ 59 h 582"/>
                <a:gd name="T34" fmla="*/ 342 w 394"/>
                <a:gd name="T35" fmla="*/ 107 h 582"/>
                <a:gd name="T36" fmla="*/ 209 w 394"/>
                <a:gd name="T37" fmla="*/ 62 h 582"/>
                <a:gd name="T38" fmla="*/ 118 w 394"/>
                <a:gd name="T39" fmla="*/ 87 h 582"/>
                <a:gd name="T40" fmla="*/ 85 w 394"/>
                <a:gd name="T41" fmla="*/ 151 h 582"/>
                <a:gd name="T42" fmla="*/ 102 w 394"/>
                <a:gd name="T43" fmla="*/ 198 h 582"/>
                <a:gd name="T44" fmla="*/ 165 w 394"/>
                <a:gd name="T45" fmla="*/ 232 h 582"/>
                <a:gd name="T46" fmla="*/ 257 w 394"/>
                <a:gd name="T47" fmla="*/ 258 h 582"/>
                <a:gd name="T48" fmla="*/ 326 w 394"/>
                <a:gd name="T49" fmla="*/ 290 h 582"/>
                <a:gd name="T50" fmla="*/ 374 w 394"/>
                <a:gd name="T51" fmla="*/ 340 h 582"/>
                <a:gd name="T52" fmla="*/ 391 w 394"/>
                <a:gd name="T53" fmla="*/ 417 h 582"/>
                <a:gd name="T54" fmla="*/ 339 w 394"/>
                <a:gd name="T55" fmla="*/ 538 h 582"/>
                <a:gd name="T56" fmla="*/ 191 w 394"/>
                <a:gd name="T57" fmla="*/ 581 h 5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394" h="582">
                  <a:moveTo>
                    <a:pt x="191" y="581"/>
                  </a:moveTo>
                  <a:cubicBezTo>
                    <a:pt x="156" y="582"/>
                    <a:pt x="121" y="576"/>
                    <a:pt x="88" y="565"/>
                  </a:cubicBezTo>
                  <a:cubicBezTo>
                    <a:pt x="56" y="553"/>
                    <a:pt x="26" y="536"/>
                    <a:pt x="0" y="513"/>
                  </a:cubicBezTo>
                  <a:cubicBezTo>
                    <a:pt x="34" y="462"/>
                    <a:pt x="34" y="462"/>
                    <a:pt x="34" y="462"/>
                  </a:cubicBezTo>
                  <a:cubicBezTo>
                    <a:pt x="55" y="480"/>
                    <a:pt x="79" y="494"/>
                    <a:pt x="104" y="504"/>
                  </a:cubicBezTo>
                  <a:cubicBezTo>
                    <a:pt x="131" y="515"/>
                    <a:pt x="160" y="520"/>
                    <a:pt x="190" y="519"/>
                  </a:cubicBezTo>
                  <a:cubicBezTo>
                    <a:pt x="224" y="521"/>
                    <a:pt x="257" y="512"/>
                    <a:pt x="286" y="494"/>
                  </a:cubicBezTo>
                  <a:cubicBezTo>
                    <a:pt x="309" y="477"/>
                    <a:pt x="322" y="451"/>
                    <a:pt x="320" y="423"/>
                  </a:cubicBezTo>
                  <a:cubicBezTo>
                    <a:pt x="320" y="374"/>
                    <a:pt x="291" y="341"/>
                    <a:pt x="232" y="324"/>
                  </a:cubicBezTo>
                  <a:cubicBezTo>
                    <a:pt x="150" y="301"/>
                    <a:pt x="150" y="301"/>
                    <a:pt x="150" y="301"/>
                  </a:cubicBezTo>
                  <a:cubicBezTo>
                    <a:pt x="103" y="286"/>
                    <a:pt x="68" y="267"/>
                    <a:pt x="46" y="243"/>
                  </a:cubicBezTo>
                  <a:cubicBezTo>
                    <a:pt x="25" y="219"/>
                    <a:pt x="13" y="188"/>
                    <a:pt x="14" y="156"/>
                  </a:cubicBezTo>
                  <a:cubicBezTo>
                    <a:pt x="13" y="127"/>
                    <a:pt x="21" y="98"/>
                    <a:pt x="38" y="74"/>
                  </a:cubicBezTo>
                  <a:cubicBezTo>
                    <a:pt x="55" y="50"/>
                    <a:pt x="78" y="32"/>
                    <a:pt x="105" y="20"/>
                  </a:cubicBezTo>
                  <a:cubicBezTo>
                    <a:pt x="137" y="6"/>
                    <a:pt x="172" y="0"/>
                    <a:pt x="207" y="1"/>
                  </a:cubicBezTo>
                  <a:cubicBezTo>
                    <a:pt x="238" y="0"/>
                    <a:pt x="269" y="5"/>
                    <a:pt x="298" y="16"/>
                  </a:cubicBezTo>
                  <a:cubicBezTo>
                    <a:pt x="325" y="26"/>
                    <a:pt x="351" y="40"/>
                    <a:pt x="374" y="59"/>
                  </a:cubicBezTo>
                  <a:cubicBezTo>
                    <a:pt x="342" y="107"/>
                    <a:pt x="342" y="107"/>
                    <a:pt x="342" y="107"/>
                  </a:cubicBezTo>
                  <a:cubicBezTo>
                    <a:pt x="304" y="77"/>
                    <a:pt x="257" y="61"/>
                    <a:pt x="209" y="62"/>
                  </a:cubicBezTo>
                  <a:cubicBezTo>
                    <a:pt x="176" y="60"/>
                    <a:pt x="144" y="69"/>
                    <a:pt x="118" y="87"/>
                  </a:cubicBezTo>
                  <a:cubicBezTo>
                    <a:pt x="97" y="101"/>
                    <a:pt x="85" y="125"/>
                    <a:pt x="85" y="151"/>
                  </a:cubicBezTo>
                  <a:cubicBezTo>
                    <a:pt x="85" y="168"/>
                    <a:pt x="91" y="185"/>
                    <a:pt x="102" y="198"/>
                  </a:cubicBezTo>
                  <a:cubicBezTo>
                    <a:pt x="119" y="215"/>
                    <a:pt x="141" y="227"/>
                    <a:pt x="165" y="232"/>
                  </a:cubicBezTo>
                  <a:cubicBezTo>
                    <a:pt x="257" y="258"/>
                    <a:pt x="257" y="258"/>
                    <a:pt x="257" y="258"/>
                  </a:cubicBezTo>
                  <a:cubicBezTo>
                    <a:pt x="281" y="266"/>
                    <a:pt x="304" y="276"/>
                    <a:pt x="326" y="290"/>
                  </a:cubicBezTo>
                  <a:cubicBezTo>
                    <a:pt x="346" y="302"/>
                    <a:pt x="362" y="320"/>
                    <a:pt x="374" y="340"/>
                  </a:cubicBezTo>
                  <a:cubicBezTo>
                    <a:pt x="386" y="364"/>
                    <a:pt x="392" y="391"/>
                    <a:pt x="391" y="417"/>
                  </a:cubicBezTo>
                  <a:cubicBezTo>
                    <a:pt x="394" y="464"/>
                    <a:pt x="374" y="508"/>
                    <a:pt x="339" y="538"/>
                  </a:cubicBezTo>
                  <a:cubicBezTo>
                    <a:pt x="303" y="567"/>
                    <a:pt x="254" y="581"/>
                    <a:pt x="191" y="581"/>
                  </a:cubicBezTo>
                  <a:close/>
                </a:path>
              </a:pathLst>
            </a:custGeom>
            <a:solidFill>
              <a:srgbClr val="0085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1" name="Freeform 14">
              <a:extLst>
                <a:ext uri="{FF2B5EF4-FFF2-40B4-BE49-F238E27FC236}">
                  <a16:creationId xmlns:a16="http://schemas.microsoft.com/office/drawing/2014/main" id="{6A7E152B-B145-4EF5-8F1A-995B643DA044}"/>
                </a:ext>
              </a:extLst>
            </p:cNvPr>
            <p:cNvSpPr>
              <a:spLocks/>
            </p:cNvSpPr>
            <p:nvPr/>
          </p:nvSpPr>
          <p:spPr bwMode="auto">
            <a:xfrm>
              <a:off x="977" y="2989"/>
              <a:ext cx="157" cy="215"/>
            </a:xfrm>
            <a:custGeom>
              <a:avLst/>
              <a:gdLst>
                <a:gd name="T0" fmla="*/ 169 w 298"/>
                <a:gd name="T1" fmla="*/ 406 h 407"/>
                <a:gd name="T2" fmla="*/ 44 w 298"/>
                <a:gd name="T3" fmla="*/ 357 h 407"/>
                <a:gd name="T4" fmla="*/ 0 w 298"/>
                <a:gd name="T5" fmla="*/ 207 h 407"/>
                <a:gd name="T6" fmla="*/ 45 w 298"/>
                <a:gd name="T7" fmla="*/ 54 h 407"/>
                <a:gd name="T8" fmla="*/ 174 w 298"/>
                <a:gd name="T9" fmla="*/ 2 h 407"/>
                <a:gd name="T10" fmla="*/ 296 w 298"/>
                <a:gd name="T11" fmla="*/ 44 h 407"/>
                <a:gd name="T12" fmla="*/ 267 w 298"/>
                <a:gd name="T13" fmla="*/ 89 h 407"/>
                <a:gd name="T14" fmla="*/ 230 w 298"/>
                <a:gd name="T15" fmla="*/ 68 h 407"/>
                <a:gd name="T16" fmla="*/ 181 w 298"/>
                <a:gd name="T17" fmla="*/ 60 h 407"/>
                <a:gd name="T18" fmla="*/ 70 w 298"/>
                <a:gd name="T19" fmla="*/ 206 h 407"/>
                <a:gd name="T20" fmla="*/ 97 w 298"/>
                <a:gd name="T21" fmla="*/ 312 h 407"/>
                <a:gd name="T22" fmla="*/ 181 w 298"/>
                <a:gd name="T23" fmla="*/ 349 h 407"/>
                <a:gd name="T24" fmla="*/ 233 w 298"/>
                <a:gd name="T25" fmla="*/ 340 h 407"/>
                <a:gd name="T26" fmla="*/ 272 w 298"/>
                <a:gd name="T27" fmla="*/ 321 h 407"/>
                <a:gd name="T28" fmla="*/ 298 w 298"/>
                <a:gd name="T29" fmla="*/ 368 h 407"/>
                <a:gd name="T30" fmla="*/ 243 w 298"/>
                <a:gd name="T31" fmla="*/ 396 h 407"/>
                <a:gd name="T32" fmla="*/ 169 w 298"/>
                <a:gd name="T33" fmla="*/ 406 h 4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98" h="407">
                  <a:moveTo>
                    <a:pt x="169" y="406"/>
                  </a:moveTo>
                  <a:cubicBezTo>
                    <a:pt x="114" y="406"/>
                    <a:pt x="73" y="390"/>
                    <a:pt x="44" y="357"/>
                  </a:cubicBezTo>
                  <a:cubicBezTo>
                    <a:pt x="14" y="323"/>
                    <a:pt x="0" y="273"/>
                    <a:pt x="0" y="207"/>
                  </a:cubicBezTo>
                  <a:cubicBezTo>
                    <a:pt x="0" y="139"/>
                    <a:pt x="15" y="88"/>
                    <a:pt x="45" y="54"/>
                  </a:cubicBezTo>
                  <a:cubicBezTo>
                    <a:pt x="74" y="19"/>
                    <a:pt x="117" y="2"/>
                    <a:pt x="174" y="2"/>
                  </a:cubicBezTo>
                  <a:cubicBezTo>
                    <a:pt x="218" y="0"/>
                    <a:pt x="261" y="15"/>
                    <a:pt x="296" y="44"/>
                  </a:cubicBezTo>
                  <a:cubicBezTo>
                    <a:pt x="267" y="89"/>
                    <a:pt x="267" y="89"/>
                    <a:pt x="267" y="89"/>
                  </a:cubicBezTo>
                  <a:cubicBezTo>
                    <a:pt x="256" y="80"/>
                    <a:pt x="243" y="73"/>
                    <a:pt x="230" y="68"/>
                  </a:cubicBezTo>
                  <a:cubicBezTo>
                    <a:pt x="214" y="62"/>
                    <a:pt x="198" y="60"/>
                    <a:pt x="181" y="60"/>
                  </a:cubicBezTo>
                  <a:cubicBezTo>
                    <a:pt x="107" y="60"/>
                    <a:pt x="70" y="109"/>
                    <a:pt x="70" y="206"/>
                  </a:cubicBezTo>
                  <a:cubicBezTo>
                    <a:pt x="70" y="252"/>
                    <a:pt x="79" y="288"/>
                    <a:pt x="97" y="312"/>
                  </a:cubicBezTo>
                  <a:cubicBezTo>
                    <a:pt x="118" y="337"/>
                    <a:pt x="149" y="351"/>
                    <a:pt x="181" y="349"/>
                  </a:cubicBezTo>
                  <a:cubicBezTo>
                    <a:pt x="199" y="349"/>
                    <a:pt x="216" y="346"/>
                    <a:pt x="233" y="340"/>
                  </a:cubicBezTo>
                  <a:cubicBezTo>
                    <a:pt x="246" y="335"/>
                    <a:pt x="259" y="328"/>
                    <a:pt x="272" y="321"/>
                  </a:cubicBezTo>
                  <a:cubicBezTo>
                    <a:pt x="298" y="368"/>
                    <a:pt x="298" y="368"/>
                    <a:pt x="298" y="368"/>
                  </a:cubicBezTo>
                  <a:cubicBezTo>
                    <a:pt x="281" y="380"/>
                    <a:pt x="263" y="390"/>
                    <a:pt x="243" y="396"/>
                  </a:cubicBezTo>
                  <a:cubicBezTo>
                    <a:pt x="219" y="403"/>
                    <a:pt x="194" y="407"/>
                    <a:pt x="169" y="406"/>
                  </a:cubicBezTo>
                  <a:close/>
                </a:path>
              </a:pathLst>
            </a:custGeom>
            <a:solidFill>
              <a:srgbClr val="0085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2" name="Freeform 15">
              <a:extLst>
                <a:ext uri="{FF2B5EF4-FFF2-40B4-BE49-F238E27FC236}">
                  <a16:creationId xmlns:a16="http://schemas.microsoft.com/office/drawing/2014/main" id="{408224B9-544E-4199-B1C4-CA03CF00E63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167" y="2910"/>
              <a:ext cx="44" cy="288"/>
            </a:xfrm>
            <a:custGeom>
              <a:avLst/>
              <a:gdLst>
                <a:gd name="T0" fmla="*/ 41 w 82"/>
                <a:gd name="T1" fmla="*/ 90 h 544"/>
                <a:gd name="T2" fmla="*/ 0 w 82"/>
                <a:gd name="T3" fmla="*/ 45 h 544"/>
                <a:gd name="T4" fmla="*/ 41 w 82"/>
                <a:gd name="T5" fmla="*/ 0 h 544"/>
                <a:gd name="T6" fmla="*/ 82 w 82"/>
                <a:gd name="T7" fmla="*/ 45 h 544"/>
                <a:gd name="T8" fmla="*/ 41 w 82"/>
                <a:gd name="T9" fmla="*/ 90 h 544"/>
                <a:gd name="T10" fmla="*/ 7 w 82"/>
                <a:gd name="T11" fmla="*/ 544 h 544"/>
                <a:gd name="T12" fmla="*/ 7 w 82"/>
                <a:gd name="T13" fmla="*/ 162 h 544"/>
                <a:gd name="T14" fmla="*/ 75 w 82"/>
                <a:gd name="T15" fmla="*/ 162 h 544"/>
                <a:gd name="T16" fmla="*/ 75 w 82"/>
                <a:gd name="T17" fmla="*/ 544 h 544"/>
                <a:gd name="T18" fmla="*/ 7 w 82"/>
                <a:gd name="T19" fmla="*/ 544 h 5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2" h="544">
                  <a:moveTo>
                    <a:pt x="41" y="90"/>
                  </a:moveTo>
                  <a:cubicBezTo>
                    <a:pt x="13" y="90"/>
                    <a:pt x="0" y="75"/>
                    <a:pt x="0" y="45"/>
                  </a:cubicBezTo>
                  <a:cubicBezTo>
                    <a:pt x="0" y="15"/>
                    <a:pt x="13" y="0"/>
                    <a:pt x="41" y="0"/>
                  </a:cubicBezTo>
                  <a:cubicBezTo>
                    <a:pt x="69" y="0"/>
                    <a:pt x="82" y="15"/>
                    <a:pt x="82" y="45"/>
                  </a:cubicBezTo>
                  <a:cubicBezTo>
                    <a:pt x="82" y="75"/>
                    <a:pt x="69" y="90"/>
                    <a:pt x="41" y="90"/>
                  </a:cubicBezTo>
                  <a:close/>
                  <a:moveTo>
                    <a:pt x="7" y="544"/>
                  </a:moveTo>
                  <a:cubicBezTo>
                    <a:pt x="7" y="162"/>
                    <a:pt x="7" y="162"/>
                    <a:pt x="7" y="162"/>
                  </a:cubicBezTo>
                  <a:cubicBezTo>
                    <a:pt x="75" y="162"/>
                    <a:pt x="75" y="162"/>
                    <a:pt x="75" y="162"/>
                  </a:cubicBezTo>
                  <a:cubicBezTo>
                    <a:pt x="75" y="544"/>
                    <a:pt x="75" y="544"/>
                    <a:pt x="75" y="544"/>
                  </a:cubicBezTo>
                  <a:lnTo>
                    <a:pt x="7" y="544"/>
                  </a:lnTo>
                  <a:close/>
                </a:path>
              </a:pathLst>
            </a:custGeom>
            <a:solidFill>
              <a:srgbClr val="0085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3" name="Freeform 16">
              <a:extLst>
                <a:ext uri="{FF2B5EF4-FFF2-40B4-BE49-F238E27FC236}">
                  <a16:creationId xmlns:a16="http://schemas.microsoft.com/office/drawing/2014/main" id="{E4735DBF-FE94-463A-B477-50930CEA40B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242" y="2990"/>
              <a:ext cx="173" cy="215"/>
            </a:xfrm>
            <a:custGeom>
              <a:avLst/>
              <a:gdLst>
                <a:gd name="T0" fmla="*/ 182 w 327"/>
                <a:gd name="T1" fmla="*/ 404 h 407"/>
                <a:gd name="T2" fmla="*/ 47 w 327"/>
                <a:gd name="T3" fmla="*/ 353 h 407"/>
                <a:gd name="T4" fmla="*/ 0 w 327"/>
                <a:gd name="T5" fmla="*/ 200 h 407"/>
                <a:gd name="T6" fmla="*/ 43 w 327"/>
                <a:gd name="T7" fmla="*/ 52 h 407"/>
                <a:gd name="T8" fmla="*/ 170 w 327"/>
                <a:gd name="T9" fmla="*/ 0 h 407"/>
                <a:gd name="T10" fmla="*/ 287 w 327"/>
                <a:gd name="T11" fmla="*/ 44 h 407"/>
                <a:gd name="T12" fmla="*/ 327 w 327"/>
                <a:gd name="T13" fmla="*/ 175 h 407"/>
                <a:gd name="T14" fmla="*/ 327 w 327"/>
                <a:gd name="T15" fmla="*/ 226 h 407"/>
                <a:gd name="T16" fmla="*/ 68 w 327"/>
                <a:gd name="T17" fmla="*/ 226 h 407"/>
                <a:gd name="T18" fmla="*/ 100 w 327"/>
                <a:gd name="T19" fmla="*/ 313 h 407"/>
                <a:gd name="T20" fmla="*/ 191 w 327"/>
                <a:gd name="T21" fmla="*/ 347 h 407"/>
                <a:gd name="T22" fmla="*/ 248 w 327"/>
                <a:gd name="T23" fmla="*/ 338 h 407"/>
                <a:gd name="T24" fmla="*/ 295 w 327"/>
                <a:gd name="T25" fmla="*/ 314 h 407"/>
                <a:gd name="T26" fmla="*/ 322 w 327"/>
                <a:gd name="T27" fmla="*/ 361 h 407"/>
                <a:gd name="T28" fmla="*/ 182 w 327"/>
                <a:gd name="T29" fmla="*/ 404 h 407"/>
                <a:gd name="T30" fmla="*/ 169 w 327"/>
                <a:gd name="T31" fmla="*/ 56 h 407"/>
                <a:gd name="T32" fmla="*/ 94 w 327"/>
                <a:gd name="T33" fmla="*/ 90 h 407"/>
                <a:gd name="T34" fmla="*/ 68 w 327"/>
                <a:gd name="T35" fmla="*/ 172 h 407"/>
                <a:gd name="T36" fmla="*/ 260 w 327"/>
                <a:gd name="T37" fmla="*/ 172 h 407"/>
                <a:gd name="T38" fmla="*/ 251 w 327"/>
                <a:gd name="T39" fmla="*/ 114 h 407"/>
                <a:gd name="T40" fmla="*/ 223 w 327"/>
                <a:gd name="T41" fmla="*/ 72 h 407"/>
                <a:gd name="T42" fmla="*/ 169 w 327"/>
                <a:gd name="T43" fmla="*/ 56 h 4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27" h="407">
                  <a:moveTo>
                    <a:pt x="182" y="404"/>
                  </a:moveTo>
                  <a:cubicBezTo>
                    <a:pt x="124" y="404"/>
                    <a:pt x="79" y="387"/>
                    <a:pt x="47" y="353"/>
                  </a:cubicBezTo>
                  <a:cubicBezTo>
                    <a:pt x="16" y="319"/>
                    <a:pt x="0" y="268"/>
                    <a:pt x="0" y="200"/>
                  </a:cubicBezTo>
                  <a:cubicBezTo>
                    <a:pt x="0" y="136"/>
                    <a:pt x="14" y="87"/>
                    <a:pt x="43" y="52"/>
                  </a:cubicBezTo>
                  <a:cubicBezTo>
                    <a:pt x="72" y="18"/>
                    <a:pt x="115" y="0"/>
                    <a:pt x="170" y="0"/>
                  </a:cubicBezTo>
                  <a:cubicBezTo>
                    <a:pt x="221" y="0"/>
                    <a:pt x="260" y="15"/>
                    <a:pt x="287" y="44"/>
                  </a:cubicBezTo>
                  <a:cubicBezTo>
                    <a:pt x="314" y="73"/>
                    <a:pt x="327" y="117"/>
                    <a:pt x="327" y="175"/>
                  </a:cubicBezTo>
                  <a:cubicBezTo>
                    <a:pt x="327" y="226"/>
                    <a:pt x="327" y="226"/>
                    <a:pt x="327" y="226"/>
                  </a:cubicBezTo>
                  <a:cubicBezTo>
                    <a:pt x="68" y="226"/>
                    <a:pt x="68" y="226"/>
                    <a:pt x="68" y="226"/>
                  </a:cubicBezTo>
                  <a:cubicBezTo>
                    <a:pt x="70" y="257"/>
                    <a:pt x="81" y="288"/>
                    <a:pt x="100" y="313"/>
                  </a:cubicBezTo>
                  <a:cubicBezTo>
                    <a:pt x="118" y="336"/>
                    <a:pt x="149" y="348"/>
                    <a:pt x="191" y="347"/>
                  </a:cubicBezTo>
                  <a:cubicBezTo>
                    <a:pt x="211" y="348"/>
                    <a:pt x="230" y="345"/>
                    <a:pt x="248" y="338"/>
                  </a:cubicBezTo>
                  <a:cubicBezTo>
                    <a:pt x="265" y="332"/>
                    <a:pt x="281" y="324"/>
                    <a:pt x="295" y="314"/>
                  </a:cubicBezTo>
                  <a:cubicBezTo>
                    <a:pt x="322" y="361"/>
                    <a:pt x="322" y="361"/>
                    <a:pt x="322" y="361"/>
                  </a:cubicBezTo>
                  <a:cubicBezTo>
                    <a:pt x="282" y="391"/>
                    <a:pt x="232" y="407"/>
                    <a:pt x="182" y="404"/>
                  </a:cubicBezTo>
                  <a:close/>
                  <a:moveTo>
                    <a:pt x="169" y="56"/>
                  </a:moveTo>
                  <a:cubicBezTo>
                    <a:pt x="134" y="56"/>
                    <a:pt x="109" y="67"/>
                    <a:pt x="94" y="90"/>
                  </a:cubicBezTo>
                  <a:cubicBezTo>
                    <a:pt x="78" y="114"/>
                    <a:pt x="69" y="143"/>
                    <a:pt x="68" y="172"/>
                  </a:cubicBezTo>
                  <a:cubicBezTo>
                    <a:pt x="260" y="172"/>
                    <a:pt x="260" y="172"/>
                    <a:pt x="260" y="172"/>
                  </a:cubicBezTo>
                  <a:cubicBezTo>
                    <a:pt x="260" y="152"/>
                    <a:pt x="257" y="133"/>
                    <a:pt x="251" y="114"/>
                  </a:cubicBezTo>
                  <a:cubicBezTo>
                    <a:pt x="246" y="97"/>
                    <a:pt x="236" y="83"/>
                    <a:pt x="223" y="72"/>
                  </a:cubicBezTo>
                  <a:cubicBezTo>
                    <a:pt x="207" y="61"/>
                    <a:pt x="188" y="55"/>
                    <a:pt x="169" y="56"/>
                  </a:cubicBezTo>
                  <a:close/>
                </a:path>
              </a:pathLst>
            </a:custGeom>
            <a:solidFill>
              <a:srgbClr val="0085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4" name="Freeform 17">
              <a:extLst>
                <a:ext uri="{FF2B5EF4-FFF2-40B4-BE49-F238E27FC236}">
                  <a16:creationId xmlns:a16="http://schemas.microsoft.com/office/drawing/2014/main" id="{9D7F3217-A89F-41FD-83FA-35AB477DE834}"/>
                </a:ext>
              </a:extLst>
            </p:cNvPr>
            <p:cNvSpPr>
              <a:spLocks/>
            </p:cNvSpPr>
            <p:nvPr/>
          </p:nvSpPr>
          <p:spPr bwMode="auto">
            <a:xfrm>
              <a:off x="1451" y="2990"/>
              <a:ext cx="176" cy="208"/>
            </a:xfrm>
            <a:custGeom>
              <a:avLst/>
              <a:gdLst>
                <a:gd name="T0" fmla="*/ 10 w 333"/>
                <a:gd name="T1" fmla="*/ 393 h 393"/>
                <a:gd name="T2" fmla="*/ 10 w 333"/>
                <a:gd name="T3" fmla="*/ 95 h 393"/>
                <a:gd name="T4" fmla="*/ 0 w 333"/>
                <a:gd name="T5" fmla="*/ 18 h 393"/>
                <a:gd name="T6" fmla="*/ 59 w 333"/>
                <a:gd name="T7" fmla="*/ 8 h 393"/>
                <a:gd name="T8" fmla="*/ 72 w 333"/>
                <a:gd name="T9" fmla="*/ 67 h 393"/>
                <a:gd name="T10" fmla="*/ 196 w 333"/>
                <a:gd name="T11" fmla="*/ 0 h 393"/>
                <a:gd name="T12" fmla="*/ 297 w 333"/>
                <a:gd name="T13" fmla="*/ 39 h 393"/>
                <a:gd name="T14" fmla="*/ 333 w 333"/>
                <a:gd name="T15" fmla="*/ 152 h 393"/>
                <a:gd name="T16" fmla="*/ 333 w 333"/>
                <a:gd name="T17" fmla="*/ 393 h 393"/>
                <a:gd name="T18" fmla="*/ 265 w 333"/>
                <a:gd name="T19" fmla="*/ 393 h 393"/>
                <a:gd name="T20" fmla="*/ 265 w 333"/>
                <a:gd name="T21" fmla="*/ 160 h 393"/>
                <a:gd name="T22" fmla="*/ 244 w 333"/>
                <a:gd name="T23" fmla="*/ 84 h 393"/>
                <a:gd name="T24" fmla="*/ 179 w 333"/>
                <a:gd name="T25" fmla="*/ 59 h 393"/>
                <a:gd name="T26" fmla="*/ 78 w 333"/>
                <a:gd name="T27" fmla="*/ 145 h 393"/>
                <a:gd name="T28" fmla="*/ 78 w 333"/>
                <a:gd name="T29" fmla="*/ 160 h 393"/>
                <a:gd name="T30" fmla="*/ 78 w 333"/>
                <a:gd name="T31" fmla="*/ 393 h 393"/>
                <a:gd name="T32" fmla="*/ 10 w 333"/>
                <a:gd name="T33" fmla="*/ 393 h 3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33" h="393">
                  <a:moveTo>
                    <a:pt x="10" y="393"/>
                  </a:moveTo>
                  <a:cubicBezTo>
                    <a:pt x="10" y="95"/>
                    <a:pt x="10" y="95"/>
                    <a:pt x="10" y="95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59" y="8"/>
                    <a:pt x="59" y="8"/>
                    <a:pt x="59" y="8"/>
                  </a:cubicBezTo>
                  <a:cubicBezTo>
                    <a:pt x="72" y="67"/>
                    <a:pt x="72" y="67"/>
                    <a:pt x="72" y="67"/>
                  </a:cubicBezTo>
                  <a:cubicBezTo>
                    <a:pt x="94" y="22"/>
                    <a:pt x="135" y="0"/>
                    <a:pt x="196" y="0"/>
                  </a:cubicBezTo>
                  <a:cubicBezTo>
                    <a:pt x="240" y="0"/>
                    <a:pt x="274" y="13"/>
                    <a:pt x="297" y="39"/>
                  </a:cubicBezTo>
                  <a:cubicBezTo>
                    <a:pt x="321" y="65"/>
                    <a:pt x="333" y="102"/>
                    <a:pt x="333" y="152"/>
                  </a:cubicBezTo>
                  <a:cubicBezTo>
                    <a:pt x="333" y="393"/>
                    <a:pt x="333" y="393"/>
                    <a:pt x="333" y="393"/>
                  </a:cubicBezTo>
                  <a:cubicBezTo>
                    <a:pt x="265" y="393"/>
                    <a:pt x="265" y="393"/>
                    <a:pt x="265" y="393"/>
                  </a:cubicBezTo>
                  <a:cubicBezTo>
                    <a:pt x="265" y="160"/>
                    <a:pt x="265" y="160"/>
                    <a:pt x="265" y="160"/>
                  </a:cubicBezTo>
                  <a:cubicBezTo>
                    <a:pt x="265" y="125"/>
                    <a:pt x="258" y="100"/>
                    <a:pt x="244" y="84"/>
                  </a:cubicBezTo>
                  <a:cubicBezTo>
                    <a:pt x="227" y="66"/>
                    <a:pt x="203" y="57"/>
                    <a:pt x="179" y="59"/>
                  </a:cubicBezTo>
                  <a:cubicBezTo>
                    <a:pt x="127" y="55"/>
                    <a:pt x="82" y="93"/>
                    <a:pt x="78" y="145"/>
                  </a:cubicBezTo>
                  <a:cubicBezTo>
                    <a:pt x="77" y="150"/>
                    <a:pt x="77" y="155"/>
                    <a:pt x="78" y="160"/>
                  </a:cubicBezTo>
                  <a:cubicBezTo>
                    <a:pt x="78" y="393"/>
                    <a:pt x="78" y="393"/>
                    <a:pt x="78" y="393"/>
                  </a:cubicBezTo>
                  <a:lnTo>
                    <a:pt x="10" y="393"/>
                  </a:lnTo>
                  <a:close/>
                </a:path>
              </a:pathLst>
            </a:custGeom>
            <a:solidFill>
              <a:srgbClr val="0085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5" name="Freeform 18">
              <a:extLst>
                <a:ext uri="{FF2B5EF4-FFF2-40B4-BE49-F238E27FC236}">
                  <a16:creationId xmlns:a16="http://schemas.microsoft.com/office/drawing/2014/main" id="{07B4E8BC-65D2-4413-94C0-0BFA6D1E144A}"/>
                </a:ext>
              </a:extLst>
            </p:cNvPr>
            <p:cNvSpPr>
              <a:spLocks/>
            </p:cNvSpPr>
            <p:nvPr/>
          </p:nvSpPr>
          <p:spPr bwMode="auto">
            <a:xfrm>
              <a:off x="1660" y="2989"/>
              <a:ext cx="158" cy="215"/>
            </a:xfrm>
            <a:custGeom>
              <a:avLst/>
              <a:gdLst>
                <a:gd name="T0" fmla="*/ 169 w 298"/>
                <a:gd name="T1" fmla="*/ 406 h 407"/>
                <a:gd name="T2" fmla="*/ 43 w 298"/>
                <a:gd name="T3" fmla="*/ 357 h 407"/>
                <a:gd name="T4" fmla="*/ 0 w 298"/>
                <a:gd name="T5" fmla="*/ 207 h 407"/>
                <a:gd name="T6" fmla="*/ 45 w 298"/>
                <a:gd name="T7" fmla="*/ 54 h 407"/>
                <a:gd name="T8" fmla="*/ 174 w 298"/>
                <a:gd name="T9" fmla="*/ 2 h 407"/>
                <a:gd name="T10" fmla="*/ 295 w 298"/>
                <a:gd name="T11" fmla="*/ 44 h 407"/>
                <a:gd name="T12" fmla="*/ 267 w 298"/>
                <a:gd name="T13" fmla="*/ 89 h 407"/>
                <a:gd name="T14" fmla="*/ 230 w 298"/>
                <a:gd name="T15" fmla="*/ 68 h 407"/>
                <a:gd name="T16" fmla="*/ 181 w 298"/>
                <a:gd name="T17" fmla="*/ 60 h 407"/>
                <a:gd name="T18" fmla="*/ 70 w 298"/>
                <a:gd name="T19" fmla="*/ 206 h 407"/>
                <a:gd name="T20" fmla="*/ 97 w 298"/>
                <a:gd name="T21" fmla="*/ 312 h 407"/>
                <a:gd name="T22" fmla="*/ 181 w 298"/>
                <a:gd name="T23" fmla="*/ 349 h 407"/>
                <a:gd name="T24" fmla="*/ 233 w 298"/>
                <a:gd name="T25" fmla="*/ 340 h 407"/>
                <a:gd name="T26" fmla="*/ 272 w 298"/>
                <a:gd name="T27" fmla="*/ 321 h 407"/>
                <a:gd name="T28" fmla="*/ 298 w 298"/>
                <a:gd name="T29" fmla="*/ 368 h 407"/>
                <a:gd name="T30" fmla="*/ 243 w 298"/>
                <a:gd name="T31" fmla="*/ 396 h 407"/>
                <a:gd name="T32" fmla="*/ 169 w 298"/>
                <a:gd name="T33" fmla="*/ 406 h 4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98" h="407">
                  <a:moveTo>
                    <a:pt x="169" y="406"/>
                  </a:moveTo>
                  <a:cubicBezTo>
                    <a:pt x="114" y="406"/>
                    <a:pt x="73" y="390"/>
                    <a:pt x="43" y="357"/>
                  </a:cubicBezTo>
                  <a:cubicBezTo>
                    <a:pt x="14" y="323"/>
                    <a:pt x="0" y="273"/>
                    <a:pt x="0" y="207"/>
                  </a:cubicBezTo>
                  <a:cubicBezTo>
                    <a:pt x="0" y="139"/>
                    <a:pt x="15" y="88"/>
                    <a:pt x="45" y="54"/>
                  </a:cubicBezTo>
                  <a:cubicBezTo>
                    <a:pt x="74" y="19"/>
                    <a:pt x="117" y="2"/>
                    <a:pt x="174" y="2"/>
                  </a:cubicBezTo>
                  <a:cubicBezTo>
                    <a:pt x="218" y="0"/>
                    <a:pt x="261" y="15"/>
                    <a:pt x="295" y="44"/>
                  </a:cubicBezTo>
                  <a:cubicBezTo>
                    <a:pt x="267" y="89"/>
                    <a:pt x="267" y="89"/>
                    <a:pt x="267" y="89"/>
                  </a:cubicBezTo>
                  <a:cubicBezTo>
                    <a:pt x="256" y="80"/>
                    <a:pt x="243" y="73"/>
                    <a:pt x="230" y="68"/>
                  </a:cubicBezTo>
                  <a:cubicBezTo>
                    <a:pt x="214" y="62"/>
                    <a:pt x="198" y="60"/>
                    <a:pt x="181" y="60"/>
                  </a:cubicBezTo>
                  <a:cubicBezTo>
                    <a:pt x="107" y="60"/>
                    <a:pt x="70" y="109"/>
                    <a:pt x="70" y="206"/>
                  </a:cubicBezTo>
                  <a:cubicBezTo>
                    <a:pt x="70" y="252"/>
                    <a:pt x="79" y="288"/>
                    <a:pt x="97" y="312"/>
                  </a:cubicBezTo>
                  <a:cubicBezTo>
                    <a:pt x="117" y="337"/>
                    <a:pt x="149" y="351"/>
                    <a:pt x="181" y="349"/>
                  </a:cubicBezTo>
                  <a:cubicBezTo>
                    <a:pt x="199" y="349"/>
                    <a:pt x="216" y="346"/>
                    <a:pt x="233" y="340"/>
                  </a:cubicBezTo>
                  <a:cubicBezTo>
                    <a:pt x="246" y="335"/>
                    <a:pt x="259" y="328"/>
                    <a:pt x="272" y="321"/>
                  </a:cubicBezTo>
                  <a:cubicBezTo>
                    <a:pt x="298" y="368"/>
                    <a:pt x="298" y="368"/>
                    <a:pt x="298" y="368"/>
                  </a:cubicBezTo>
                  <a:cubicBezTo>
                    <a:pt x="281" y="380"/>
                    <a:pt x="263" y="390"/>
                    <a:pt x="243" y="396"/>
                  </a:cubicBezTo>
                  <a:cubicBezTo>
                    <a:pt x="219" y="403"/>
                    <a:pt x="194" y="407"/>
                    <a:pt x="169" y="406"/>
                  </a:cubicBezTo>
                  <a:close/>
                </a:path>
              </a:pathLst>
            </a:custGeom>
            <a:solidFill>
              <a:srgbClr val="0085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6" name="Freeform 19">
              <a:extLst>
                <a:ext uri="{FF2B5EF4-FFF2-40B4-BE49-F238E27FC236}">
                  <a16:creationId xmlns:a16="http://schemas.microsoft.com/office/drawing/2014/main" id="{39C4AAD0-2816-46C2-8FE2-10E93909ED1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833" y="2990"/>
              <a:ext cx="172" cy="215"/>
            </a:xfrm>
            <a:custGeom>
              <a:avLst/>
              <a:gdLst>
                <a:gd name="T0" fmla="*/ 183 w 327"/>
                <a:gd name="T1" fmla="*/ 404 h 407"/>
                <a:gd name="T2" fmla="*/ 48 w 327"/>
                <a:gd name="T3" fmla="*/ 353 h 407"/>
                <a:gd name="T4" fmla="*/ 0 w 327"/>
                <a:gd name="T5" fmla="*/ 200 h 407"/>
                <a:gd name="T6" fmla="*/ 44 w 327"/>
                <a:gd name="T7" fmla="*/ 52 h 407"/>
                <a:gd name="T8" fmla="*/ 171 w 327"/>
                <a:gd name="T9" fmla="*/ 0 h 407"/>
                <a:gd name="T10" fmla="*/ 287 w 327"/>
                <a:gd name="T11" fmla="*/ 44 h 407"/>
                <a:gd name="T12" fmla="*/ 327 w 327"/>
                <a:gd name="T13" fmla="*/ 175 h 407"/>
                <a:gd name="T14" fmla="*/ 327 w 327"/>
                <a:gd name="T15" fmla="*/ 226 h 407"/>
                <a:gd name="T16" fmla="*/ 69 w 327"/>
                <a:gd name="T17" fmla="*/ 226 h 407"/>
                <a:gd name="T18" fmla="*/ 101 w 327"/>
                <a:gd name="T19" fmla="*/ 314 h 407"/>
                <a:gd name="T20" fmla="*/ 191 w 327"/>
                <a:gd name="T21" fmla="*/ 348 h 407"/>
                <a:gd name="T22" fmla="*/ 249 w 327"/>
                <a:gd name="T23" fmla="*/ 338 h 407"/>
                <a:gd name="T24" fmla="*/ 296 w 327"/>
                <a:gd name="T25" fmla="*/ 314 h 407"/>
                <a:gd name="T26" fmla="*/ 322 w 327"/>
                <a:gd name="T27" fmla="*/ 361 h 407"/>
                <a:gd name="T28" fmla="*/ 183 w 327"/>
                <a:gd name="T29" fmla="*/ 404 h 407"/>
                <a:gd name="T30" fmla="*/ 169 w 327"/>
                <a:gd name="T31" fmla="*/ 56 h 407"/>
                <a:gd name="T32" fmla="*/ 94 w 327"/>
                <a:gd name="T33" fmla="*/ 90 h 407"/>
                <a:gd name="T34" fmla="*/ 69 w 327"/>
                <a:gd name="T35" fmla="*/ 172 h 407"/>
                <a:gd name="T36" fmla="*/ 260 w 327"/>
                <a:gd name="T37" fmla="*/ 172 h 407"/>
                <a:gd name="T38" fmla="*/ 252 w 327"/>
                <a:gd name="T39" fmla="*/ 114 h 407"/>
                <a:gd name="T40" fmla="*/ 223 w 327"/>
                <a:gd name="T41" fmla="*/ 72 h 407"/>
                <a:gd name="T42" fmla="*/ 169 w 327"/>
                <a:gd name="T43" fmla="*/ 56 h 4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27" h="407">
                  <a:moveTo>
                    <a:pt x="183" y="404"/>
                  </a:moveTo>
                  <a:cubicBezTo>
                    <a:pt x="124" y="404"/>
                    <a:pt x="80" y="387"/>
                    <a:pt x="48" y="353"/>
                  </a:cubicBezTo>
                  <a:cubicBezTo>
                    <a:pt x="16" y="319"/>
                    <a:pt x="0" y="268"/>
                    <a:pt x="0" y="200"/>
                  </a:cubicBezTo>
                  <a:cubicBezTo>
                    <a:pt x="0" y="136"/>
                    <a:pt x="15" y="87"/>
                    <a:pt x="44" y="52"/>
                  </a:cubicBezTo>
                  <a:cubicBezTo>
                    <a:pt x="73" y="18"/>
                    <a:pt x="115" y="0"/>
                    <a:pt x="171" y="0"/>
                  </a:cubicBezTo>
                  <a:cubicBezTo>
                    <a:pt x="222" y="0"/>
                    <a:pt x="260" y="15"/>
                    <a:pt x="287" y="44"/>
                  </a:cubicBezTo>
                  <a:cubicBezTo>
                    <a:pt x="314" y="73"/>
                    <a:pt x="327" y="117"/>
                    <a:pt x="327" y="175"/>
                  </a:cubicBezTo>
                  <a:cubicBezTo>
                    <a:pt x="327" y="226"/>
                    <a:pt x="327" y="226"/>
                    <a:pt x="327" y="226"/>
                  </a:cubicBezTo>
                  <a:cubicBezTo>
                    <a:pt x="69" y="226"/>
                    <a:pt x="69" y="226"/>
                    <a:pt x="69" y="226"/>
                  </a:cubicBezTo>
                  <a:cubicBezTo>
                    <a:pt x="70" y="257"/>
                    <a:pt x="81" y="288"/>
                    <a:pt x="101" y="314"/>
                  </a:cubicBezTo>
                  <a:cubicBezTo>
                    <a:pt x="119" y="336"/>
                    <a:pt x="149" y="348"/>
                    <a:pt x="191" y="348"/>
                  </a:cubicBezTo>
                  <a:cubicBezTo>
                    <a:pt x="211" y="348"/>
                    <a:pt x="230" y="345"/>
                    <a:pt x="249" y="338"/>
                  </a:cubicBezTo>
                  <a:cubicBezTo>
                    <a:pt x="265" y="332"/>
                    <a:pt x="281" y="324"/>
                    <a:pt x="296" y="314"/>
                  </a:cubicBezTo>
                  <a:cubicBezTo>
                    <a:pt x="322" y="361"/>
                    <a:pt x="322" y="361"/>
                    <a:pt x="322" y="361"/>
                  </a:cubicBezTo>
                  <a:cubicBezTo>
                    <a:pt x="282" y="391"/>
                    <a:pt x="233" y="407"/>
                    <a:pt x="183" y="404"/>
                  </a:cubicBezTo>
                  <a:close/>
                  <a:moveTo>
                    <a:pt x="169" y="56"/>
                  </a:moveTo>
                  <a:cubicBezTo>
                    <a:pt x="135" y="56"/>
                    <a:pt x="110" y="67"/>
                    <a:pt x="94" y="90"/>
                  </a:cubicBezTo>
                  <a:cubicBezTo>
                    <a:pt x="78" y="114"/>
                    <a:pt x="69" y="143"/>
                    <a:pt x="69" y="172"/>
                  </a:cubicBezTo>
                  <a:cubicBezTo>
                    <a:pt x="260" y="172"/>
                    <a:pt x="260" y="172"/>
                    <a:pt x="260" y="172"/>
                  </a:cubicBezTo>
                  <a:cubicBezTo>
                    <a:pt x="260" y="152"/>
                    <a:pt x="258" y="133"/>
                    <a:pt x="252" y="114"/>
                  </a:cubicBezTo>
                  <a:cubicBezTo>
                    <a:pt x="247" y="97"/>
                    <a:pt x="237" y="83"/>
                    <a:pt x="223" y="72"/>
                  </a:cubicBezTo>
                  <a:cubicBezTo>
                    <a:pt x="208" y="61"/>
                    <a:pt x="189" y="55"/>
                    <a:pt x="169" y="56"/>
                  </a:cubicBezTo>
                  <a:close/>
                </a:path>
              </a:pathLst>
            </a:custGeom>
            <a:solidFill>
              <a:srgbClr val="0085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7" name="Freeform 20">
              <a:extLst>
                <a:ext uri="{FF2B5EF4-FFF2-40B4-BE49-F238E27FC236}">
                  <a16:creationId xmlns:a16="http://schemas.microsoft.com/office/drawing/2014/main" id="{0608703E-75C8-4E12-B16A-C539E458556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127" y="2990"/>
              <a:ext cx="182" cy="213"/>
            </a:xfrm>
            <a:custGeom>
              <a:avLst/>
              <a:gdLst>
                <a:gd name="T0" fmla="*/ 172 w 346"/>
                <a:gd name="T1" fmla="*/ 404 h 404"/>
                <a:gd name="T2" fmla="*/ 43 w 346"/>
                <a:gd name="T3" fmla="*/ 353 h 404"/>
                <a:gd name="T4" fmla="*/ 0 w 346"/>
                <a:gd name="T5" fmla="*/ 203 h 404"/>
                <a:gd name="T6" fmla="*/ 44 w 346"/>
                <a:gd name="T7" fmla="*/ 53 h 404"/>
                <a:gd name="T8" fmla="*/ 174 w 346"/>
                <a:gd name="T9" fmla="*/ 0 h 404"/>
                <a:gd name="T10" fmla="*/ 302 w 346"/>
                <a:gd name="T11" fmla="*/ 52 h 404"/>
                <a:gd name="T12" fmla="*/ 346 w 346"/>
                <a:gd name="T13" fmla="*/ 201 h 404"/>
                <a:gd name="T14" fmla="*/ 301 w 346"/>
                <a:gd name="T15" fmla="*/ 353 h 404"/>
                <a:gd name="T16" fmla="*/ 172 w 346"/>
                <a:gd name="T17" fmla="*/ 404 h 404"/>
                <a:gd name="T18" fmla="*/ 173 w 346"/>
                <a:gd name="T19" fmla="*/ 347 h 404"/>
                <a:gd name="T20" fmla="*/ 250 w 346"/>
                <a:gd name="T21" fmla="*/ 312 h 404"/>
                <a:gd name="T22" fmla="*/ 275 w 346"/>
                <a:gd name="T23" fmla="*/ 202 h 404"/>
                <a:gd name="T24" fmla="*/ 250 w 346"/>
                <a:gd name="T25" fmla="*/ 93 h 404"/>
                <a:gd name="T26" fmla="*/ 174 w 346"/>
                <a:gd name="T27" fmla="*/ 58 h 404"/>
                <a:gd name="T28" fmla="*/ 96 w 346"/>
                <a:gd name="T29" fmla="*/ 93 h 404"/>
                <a:gd name="T30" fmla="*/ 70 w 346"/>
                <a:gd name="T31" fmla="*/ 203 h 404"/>
                <a:gd name="T32" fmla="*/ 96 w 346"/>
                <a:gd name="T33" fmla="*/ 312 h 404"/>
                <a:gd name="T34" fmla="*/ 173 w 346"/>
                <a:gd name="T35" fmla="*/ 347 h 4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46" h="404">
                  <a:moveTo>
                    <a:pt x="172" y="404"/>
                  </a:moveTo>
                  <a:cubicBezTo>
                    <a:pt x="115" y="404"/>
                    <a:pt x="72" y="387"/>
                    <a:pt x="43" y="353"/>
                  </a:cubicBezTo>
                  <a:cubicBezTo>
                    <a:pt x="14" y="319"/>
                    <a:pt x="0" y="269"/>
                    <a:pt x="0" y="203"/>
                  </a:cubicBezTo>
                  <a:cubicBezTo>
                    <a:pt x="0" y="138"/>
                    <a:pt x="15" y="88"/>
                    <a:pt x="44" y="53"/>
                  </a:cubicBezTo>
                  <a:cubicBezTo>
                    <a:pt x="74" y="18"/>
                    <a:pt x="117" y="0"/>
                    <a:pt x="174" y="0"/>
                  </a:cubicBezTo>
                  <a:cubicBezTo>
                    <a:pt x="230" y="0"/>
                    <a:pt x="273" y="17"/>
                    <a:pt x="302" y="52"/>
                  </a:cubicBezTo>
                  <a:cubicBezTo>
                    <a:pt x="331" y="86"/>
                    <a:pt x="346" y="136"/>
                    <a:pt x="346" y="201"/>
                  </a:cubicBezTo>
                  <a:cubicBezTo>
                    <a:pt x="346" y="268"/>
                    <a:pt x="331" y="318"/>
                    <a:pt x="301" y="353"/>
                  </a:cubicBezTo>
                  <a:cubicBezTo>
                    <a:pt x="272" y="387"/>
                    <a:pt x="229" y="404"/>
                    <a:pt x="172" y="404"/>
                  </a:cubicBezTo>
                  <a:close/>
                  <a:moveTo>
                    <a:pt x="173" y="347"/>
                  </a:moveTo>
                  <a:cubicBezTo>
                    <a:pt x="203" y="349"/>
                    <a:pt x="232" y="336"/>
                    <a:pt x="250" y="312"/>
                  </a:cubicBezTo>
                  <a:cubicBezTo>
                    <a:pt x="267" y="288"/>
                    <a:pt x="275" y="252"/>
                    <a:pt x="275" y="202"/>
                  </a:cubicBezTo>
                  <a:cubicBezTo>
                    <a:pt x="275" y="152"/>
                    <a:pt x="267" y="116"/>
                    <a:pt x="250" y="93"/>
                  </a:cubicBezTo>
                  <a:cubicBezTo>
                    <a:pt x="232" y="69"/>
                    <a:pt x="204" y="56"/>
                    <a:pt x="174" y="58"/>
                  </a:cubicBezTo>
                  <a:cubicBezTo>
                    <a:pt x="144" y="56"/>
                    <a:pt x="114" y="69"/>
                    <a:pt x="96" y="93"/>
                  </a:cubicBezTo>
                  <a:cubicBezTo>
                    <a:pt x="79" y="117"/>
                    <a:pt x="70" y="153"/>
                    <a:pt x="70" y="203"/>
                  </a:cubicBezTo>
                  <a:cubicBezTo>
                    <a:pt x="70" y="252"/>
                    <a:pt x="79" y="289"/>
                    <a:pt x="96" y="312"/>
                  </a:cubicBezTo>
                  <a:cubicBezTo>
                    <a:pt x="114" y="336"/>
                    <a:pt x="143" y="349"/>
                    <a:pt x="173" y="347"/>
                  </a:cubicBezTo>
                  <a:close/>
                </a:path>
              </a:pathLst>
            </a:custGeom>
            <a:solidFill>
              <a:srgbClr val="0085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8" name="Freeform 21">
              <a:extLst>
                <a:ext uri="{FF2B5EF4-FFF2-40B4-BE49-F238E27FC236}">
                  <a16:creationId xmlns:a16="http://schemas.microsoft.com/office/drawing/2014/main" id="{92806C25-EF2D-4A8E-8ADE-87925358CB92}"/>
                </a:ext>
              </a:extLst>
            </p:cNvPr>
            <p:cNvSpPr>
              <a:spLocks/>
            </p:cNvSpPr>
            <p:nvPr/>
          </p:nvSpPr>
          <p:spPr bwMode="auto">
            <a:xfrm>
              <a:off x="2326" y="2895"/>
              <a:ext cx="155" cy="303"/>
            </a:xfrm>
            <a:custGeom>
              <a:avLst/>
              <a:gdLst>
                <a:gd name="T0" fmla="*/ 68 w 293"/>
                <a:gd name="T1" fmla="*/ 572 h 572"/>
                <a:gd name="T2" fmla="*/ 68 w 293"/>
                <a:gd name="T3" fmla="*/ 243 h 572"/>
                <a:gd name="T4" fmla="*/ 0 w 293"/>
                <a:gd name="T5" fmla="*/ 243 h 572"/>
                <a:gd name="T6" fmla="*/ 0 w 293"/>
                <a:gd name="T7" fmla="*/ 198 h 572"/>
                <a:gd name="T8" fmla="*/ 68 w 293"/>
                <a:gd name="T9" fmla="*/ 190 h 572"/>
                <a:gd name="T10" fmla="*/ 68 w 293"/>
                <a:gd name="T11" fmla="*/ 165 h 572"/>
                <a:gd name="T12" fmla="*/ 104 w 293"/>
                <a:gd name="T13" fmla="*/ 46 h 572"/>
                <a:gd name="T14" fmla="*/ 204 w 293"/>
                <a:gd name="T15" fmla="*/ 3 h 572"/>
                <a:gd name="T16" fmla="*/ 255 w 293"/>
                <a:gd name="T17" fmla="*/ 10 h 572"/>
                <a:gd name="T18" fmla="*/ 293 w 293"/>
                <a:gd name="T19" fmla="*/ 27 h 572"/>
                <a:gd name="T20" fmla="*/ 272 w 293"/>
                <a:gd name="T21" fmla="*/ 73 h 572"/>
                <a:gd name="T22" fmla="*/ 247 w 293"/>
                <a:gd name="T23" fmla="*/ 65 h 572"/>
                <a:gd name="T24" fmla="*/ 219 w 293"/>
                <a:gd name="T25" fmla="*/ 62 h 572"/>
                <a:gd name="T26" fmla="*/ 159 w 293"/>
                <a:gd name="T27" fmla="*/ 85 h 572"/>
                <a:gd name="T28" fmla="*/ 136 w 293"/>
                <a:gd name="T29" fmla="*/ 157 h 572"/>
                <a:gd name="T30" fmla="*/ 136 w 293"/>
                <a:gd name="T31" fmla="*/ 190 h 572"/>
                <a:gd name="T32" fmla="*/ 255 w 293"/>
                <a:gd name="T33" fmla="*/ 190 h 572"/>
                <a:gd name="T34" fmla="*/ 255 w 293"/>
                <a:gd name="T35" fmla="*/ 243 h 572"/>
                <a:gd name="T36" fmla="*/ 136 w 293"/>
                <a:gd name="T37" fmla="*/ 243 h 572"/>
                <a:gd name="T38" fmla="*/ 136 w 293"/>
                <a:gd name="T39" fmla="*/ 572 h 572"/>
                <a:gd name="T40" fmla="*/ 68 w 293"/>
                <a:gd name="T41" fmla="*/ 572 h 5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93" h="572">
                  <a:moveTo>
                    <a:pt x="68" y="572"/>
                  </a:moveTo>
                  <a:cubicBezTo>
                    <a:pt x="68" y="243"/>
                    <a:pt x="68" y="243"/>
                    <a:pt x="68" y="243"/>
                  </a:cubicBezTo>
                  <a:cubicBezTo>
                    <a:pt x="0" y="243"/>
                    <a:pt x="0" y="243"/>
                    <a:pt x="0" y="243"/>
                  </a:cubicBezTo>
                  <a:cubicBezTo>
                    <a:pt x="0" y="198"/>
                    <a:pt x="0" y="198"/>
                    <a:pt x="0" y="198"/>
                  </a:cubicBezTo>
                  <a:cubicBezTo>
                    <a:pt x="68" y="190"/>
                    <a:pt x="68" y="190"/>
                    <a:pt x="68" y="190"/>
                  </a:cubicBezTo>
                  <a:cubicBezTo>
                    <a:pt x="68" y="165"/>
                    <a:pt x="68" y="165"/>
                    <a:pt x="68" y="165"/>
                  </a:cubicBezTo>
                  <a:cubicBezTo>
                    <a:pt x="68" y="114"/>
                    <a:pt x="80" y="75"/>
                    <a:pt x="104" y="46"/>
                  </a:cubicBezTo>
                  <a:cubicBezTo>
                    <a:pt x="129" y="16"/>
                    <a:pt x="166" y="0"/>
                    <a:pt x="204" y="3"/>
                  </a:cubicBezTo>
                  <a:cubicBezTo>
                    <a:pt x="222" y="2"/>
                    <a:pt x="239" y="5"/>
                    <a:pt x="255" y="10"/>
                  </a:cubicBezTo>
                  <a:cubicBezTo>
                    <a:pt x="269" y="13"/>
                    <a:pt x="281" y="19"/>
                    <a:pt x="293" y="27"/>
                  </a:cubicBezTo>
                  <a:cubicBezTo>
                    <a:pt x="272" y="73"/>
                    <a:pt x="272" y="73"/>
                    <a:pt x="272" y="73"/>
                  </a:cubicBezTo>
                  <a:cubicBezTo>
                    <a:pt x="264" y="70"/>
                    <a:pt x="255" y="67"/>
                    <a:pt x="247" y="65"/>
                  </a:cubicBezTo>
                  <a:cubicBezTo>
                    <a:pt x="238" y="63"/>
                    <a:pt x="229" y="62"/>
                    <a:pt x="219" y="62"/>
                  </a:cubicBezTo>
                  <a:cubicBezTo>
                    <a:pt x="197" y="60"/>
                    <a:pt x="174" y="69"/>
                    <a:pt x="159" y="85"/>
                  </a:cubicBezTo>
                  <a:cubicBezTo>
                    <a:pt x="142" y="105"/>
                    <a:pt x="134" y="131"/>
                    <a:pt x="136" y="157"/>
                  </a:cubicBezTo>
                  <a:cubicBezTo>
                    <a:pt x="136" y="190"/>
                    <a:pt x="136" y="190"/>
                    <a:pt x="136" y="190"/>
                  </a:cubicBezTo>
                  <a:cubicBezTo>
                    <a:pt x="255" y="190"/>
                    <a:pt x="255" y="190"/>
                    <a:pt x="255" y="190"/>
                  </a:cubicBezTo>
                  <a:cubicBezTo>
                    <a:pt x="255" y="243"/>
                    <a:pt x="255" y="243"/>
                    <a:pt x="255" y="243"/>
                  </a:cubicBezTo>
                  <a:cubicBezTo>
                    <a:pt x="136" y="243"/>
                    <a:pt x="136" y="243"/>
                    <a:pt x="136" y="243"/>
                  </a:cubicBezTo>
                  <a:cubicBezTo>
                    <a:pt x="136" y="572"/>
                    <a:pt x="136" y="572"/>
                    <a:pt x="136" y="572"/>
                  </a:cubicBezTo>
                  <a:lnTo>
                    <a:pt x="68" y="572"/>
                  </a:lnTo>
                  <a:close/>
                </a:path>
              </a:pathLst>
            </a:custGeom>
            <a:solidFill>
              <a:srgbClr val="0085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9" name="Freeform 22">
              <a:extLst>
                <a:ext uri="{FF2B5EF4-FFF2-40B4-BE49-F238E27FC236}">
                  <a16:creationId xmlns:a16="http://schemas.microsoft.com/office/drawing/2014/main" id="{8414FA4A-2D06-42FF-9824-0DF51FA5C520}"/>
                </a:ext>
              </a:extLst>
            </p:cNvPr>
            <p:cNvSpPr>
              <a:spLocks/>
            </p:cNvSpPr>
            <p:nvPr/>
          </p:nvSpPr>
          <p:spPr bwMode="auto">
            <a:xfrm>
              <a:off x="2588" y="2903"/>
              <a:ext cx="217" cy="295"/>
            </a:xfrm>
            <a:custGeom>
              <a:avLst/>
              <a:gdLst>
                <a:gd name="T0" fmla="*/ 0 w 217"/>
                <a:gd name="T1" fmla="*/ 295 h 295"/>
                <a:gd name="T2" fmla="*/ 0 w 217"/>
                <a:gd name="T3" fmla="*/ 0 h 295"/>
                <a:gd name="T4" fmla="*/ 37 w 217"/>
                <a:gd name="T5" fmla="*/ 0 h 295"/>
                <a:gd name="T6" fmla="*/ 37 w 217"/>
                <a:gd name="T7" fmla="*/ 128 h 295"/>
                <a:gd name="T8" fmla="*/ 179 w 217"/>
                <a:gd name="T9" fmla="*/ 128 h 295"/>
                <a:gd name="T10" fmla="*/ 179 w 217"/>
                <a:gd name="T11" fmla="*/ 0 h 295"/>
                <a:gd name="T12" fmla="*/ 217 w 217"/>
                <a:gd name="T13" fmla="*/ 0 h 295"/>
                <a:gd name="T14" fmla="*/ 217 w 217"/>
                <a:gd name="T15" fmla="*/ 295 h 295"/>
                <a:gd name="T16" fmla="*/ 179 w 217"/>
                <a:gd name="T17" fmla="*/ 295 h 295"/>
                <a:gd name="T18" fmla="*/ 179 w 217"/>
                <a:gd name="T19" fmla="*/ 160 h 295"/>
                <a:gd name="T20" fmla="*/ 37 w 217"/>
                <a:gd name="T21" fmla="*/ 160 h 295"/>
                <a:gd name="T22" fmla="*/ 37 w 217"/>
                <a:gd name="T23" fmla="*/ 295 h 295"/>
                <a:gd name="T24" fmla="*/ 0 w 217"/>
                <a:gd name="T25" fmla="*/ 295 h 2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17" h="295">
                  <a:moveTo>
                    <a:pt x="0" y="295"/>
                  </a:moveTo>
                  <a:lnTo>
                    <a:pt x="0" y="0"/>
                  </a:lnTo>
                  <a:lnTo>
                    <a:pt x="37" y="0"/>
                  </a:lnTo>
                  <a:lnTo>
                    <a:pt x="37" y="128"/>
                  </a:lnTo>
                  <a:lnTo>
                    <a:pt x="179" y="128"/>
                  </a:lnTo>
                  <a:lnTo>
                    <a:pt x="179" y="0"/>
                  </a:lnTo>
                  <a:lnTo>
                    <a:pt x="217" y="0"/>
                  </a:lnTo>
                  <a:lnTo>
                    <a:pt x="217" y="295"/>
                  </a:lnTo>
                  <a:lnTo>
                    <a:pt x="179" y="295"/>
                  </a:lnTo>
                  <a:lnTo>
                    <a:pt x="179" y="160"/>
                  </a:lnTo>
                  <a:lnTo>
                    <a:pt x="37" y="160"/>
                  </a:lnTo>
                  <a:lnTo>
                    <a:pt x="37" y="295"/>
                  </a:lnTo>
                  <a:lnTo>
                    <a:pt x="0" y="295"/>
                  </a:lnTo>
                  <a:close/>
                </a:path>
              </a:pathLst>
            </a:custGeom>
            <a:solidFill>
              <a:srgbClr val="0085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0" name="Freeform 23">
              <a:extLst>
                <a:ext uri="{FF2B5EF4-FFF2-40B4-BE49-F238E27FC236}">
                  <a16:creationId xmlns:a16="http://schemas.microsoft.com/office/drawing/2014/main" id="{731B3A8F-25F7-42F2-85BF-8FC2D7058BE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840" y="2990"/>
              <a:ext cx="173" cy="215"/>
            </a:xfrm>
            <a:custGeom>
              <a:avLst/>
              <a:gdLst>
                <a:gd name="T0" fmla="*/ 183 w 327"/>
                <a:gd name="T1" fmla="*/ 404 h 407"/>
                <a:gd name="T2" fmla="*/ 48 w 327"/>
                <a:gd name="T3" fmla="*/ 353 h 407"/>
                <a:gd name="T4" fmla="*/ 0 w 327"/>
                <a:gd name="T5" fmla="*/ 200 h 407"/>
                <a:gd name="T6" fmla="*/ 44 w 327"/>
                <a:gd name="T7" fmla="*/ 52 h 407"/>
                <a:gd name="T8" fmla="*/ 171 w 327"/>
                <a:gd name="T9" fmla="*/ 0 h 407"/>
                <a:gd name="T10" fmla="*/ 287 w 327"/>
                <a:gd name="T11" fmla="*/ 44 h 407"/>
                <a:gd name="T12" fmla="*/ 327 w 327"/>
                <a:gd name="T13" fmla="*/ 175 h 407"/>
                <a:gd name="T14" fmla="*/ 327 w 327"/>
                <a:gd name="T15" fmla="*/ 226 h 407"/>
                <a:gd name="T16" fmla="*/ 69 w 327"/>
                <a:gd name="T17" fmla="*/ 226 h 407"/>
                <a:gd name="T18" fmla="*/ 100 w 327"/>
                <a:gd name="T19" fmla="*/ 313 h 407"/>
                <a:gd name="T20" fmla="*/ 191 w 327"/>
                <a:gd name="T21" fmla="*/ 347 h 407"/>
                <a:gd name="T22" fmla="*/ 249 w 327"/>
                <a:gd name="T23" fmla="*/ 338 h 407"/>
                <a:gd name="T24" fmla="*/ 296 w 327"/>
                <a:gd name="T25" fmla="*/ 314 h 407"/>
                <a:gd name="T26" fmla="*/ 322 w 327"/>
                <a:gd name="T27" fmla="*/ 361 h 407"/>
                <a:gd name="T28" fmla="*/ 183 w 327"/>
                <a:gd name="T29" fmla="*/ 404 h 407"/>
                <a:gd name="T30" fmla="*/ 169 w 327"/>
                <a:gd name="T31" fmla="*/ 56 h 407"/>
                <a:gd name="T32" fmla="*/ 94 w 327"/>
                <a:gd name="T33" fmla="*/ 90 h 407"/>
                <a:gd name="T34" fmla="*/ 69 w 327"/>
                <a:gd name="T35" fmla="*/ 172 h 407"/>
                <a:gd name="T36" fmla="*/ 260 w 327"/>
                <a:gd name="T37" fmla="*/ 172 h 407"/>
                <a:gd name="T38" fmla="*/ 252 w 327"/>
                <a:gd name="T39" fmla="*/ 114 h 407"/>
                <a:gd name="T40" fmla="*/ 223 w 327"/>
                <a:gd name="T41" fmla="*/ 72 h 407"/>
                <a:gd name="T42" fmla="*/ 169 w 327"/>
                <a:gd name="T43" fmla="*/ 56 h 4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27" h="407">
                  <a:moveTo>
                    <a:pt x="183" y="404"/>
                  </a:moveTo>
                  <a:cubicBezTo>
                    <a:pt x="124" y="404"/>
                    <a:pt x="79" y="387"/>
                    <a:pt x="48" y="353"/>
                  </a:cubicBezTo>
                  <a:cubicBezTo>
                    <a:pt x="16" y="319"/>
                    <a:pt x="0" y="268"/>
                    <a:pt x="0" y="200"/>
                  </a:cubicBezTo>
                  <a:cubicBezTo>
                    <a:pt x="0" y="136"/>
                    <a:pt x="14" y="87"/>
                    <a:pt x="44" y="52"/>
                  </a:cubicBezTo>
                  <a:cubicBezTo>
                    <a:pt x="73" y="18"/>
                    <a:pt x="115" y="0"/>
                    <a:pt x="171" y="0"/>
                  </a:cubicBezTo>
                  <a:cubicBezTo>
                    <a:pt x="221" y="0"/>
                    <a:pt x="260" y="15"/>
                    <a:pt x="287" y="44"/>
                  </a:cubicBezTo>
                  <a:cubicBezTo>
                    <a:pt x="314" y="73"/>
                    <a:pt x="327" y="117"/>
                    <a:pt x="327" y="175"/>
                  </a:cubicBezTo>
                  <a:cubicBezTo>
                    <a:pt x="327" y="226"/>
                    <a:pt x="327" y="226"/>
                    <a:pt x="327" y="226"/>
                  </a:cubicBezTo>
                  <a:cubicBezTo>
                    <a:pt x="69" y="226"/>
                    <a:pt x="69" y="226"/>
                    <a:pt x="69" y="226"/>
                  </a:cubicBezTo>
                  <a:cubicBezTo>
                    <a:pt x="70" y="257"/>
                    <a:pt x="81" y="288"/>
                    <a:pt x="100" y="313"/>
                  </a:cubicBezTo>
                  <a:cubicBezTo>
                    <a:pt x="119" y="336"/>
                    <a:pt x="149" y="348"/>
                    <a:pt x="191" y="347"/>
                  </a:cubicBezTo>
                  <a:cubicBezTo>
                    <a:pt x="211" y="348"/>
                    <a:pt x="230" y="345"/>
                    <a:pt x="249" y="338"/>
                  </a:cubicBezTo>
                  <a:cubicBezTo>
                    <a:pt x="265" y="332"/>
                    <a:pt x="281" y="324"/>
                    <a:pt x="296" y="314"/>
                  </a:cubicBezTo>
                  <a:cubicBezTo>
                    <a:pt x="322" y="361"/>
                    <a:pt x="322" y="361"/>
                    <a:pt x="322" y="361"/>
                  </a:cubicBezTo>
                  <a:cubicBezTo>
                    <a:pt x="282" y="391"/>
                    <a:pt x="233" y="407"/>
                    <a:pt x="183" y="404"/>
                  </a:cubicBezTo>
                  <a:close/>
                  <a:moveTo>
                    <a:pt x="169" y="56"/>
                  </a:moveTo>
                  <a:cubicBezTo>
                    <a:pt x="135" y="56"/>
                    <a:pt x="110" y="67"/>
                    <a:pt x="94" y="90"/>
                  </a:cubicBezTo>
                  <a:cubicBezTo>
                    <a:pt x="78" y="114"/>
                    <a:pt x="69" y="143"/>
                    <a:pt x="69" y="172"/>
                  </a:cubicBezTo>
                  <a:cubicBezTo>
                    <a:pt x="260" y="172"/>
                    <a:pt x="260" y="172"/>
                    <a:pt x="260" y="172"/>
                  </a:cubicBezTo>
                  <a:cubicBezTo>
                    <a:pt x="260" y="152"/>
                    <a:pt x="257" y="133"/>
                    <a:pt x="252" y="114"/>
                  </a:cubicBezTo>
                  <a:cubicBezTo>
                    <a:pt x="247" y="97"/>
                    <a:pt x="237" y="83"/>
                    <a:pt x="223" y="72"/>
                  </a:cubicBezTo>
                  <a:cubicBezTo>
                    <a:pt x="207" y="61"/>
                    <a:pt x="188" y="55"/>
                    <a:pt x="169" y="56"/>
                  </a:cubicBezTo>
                  <a:close/>
                </a:path>
              </a:pathLst>
            </a:custGeom>
            <a:solidFill>
              <a:srgbClr val="0085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1" name="Freeform 24">
              <a:extLst>
                <a:ext uri="{FF2B5EF4-FFF2-40B4-BE49-F238E27FC236}">
                  <a16:creationId xmlns:a16="http://schemas.microsoft.com/office/drawing/2014/main" id="{B354A89E-FED9-4499-9599-275EA2ACC7A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043" y="2989"/>
              <a:ext cx="167" cy="214"/>
            </a:xfrm>
            <a:custGeom>
              <a:avLst/>
              <a:gdLst>
                <a:gd name="T0" fmla="*/ 122 w 317"/>
                <a:gd name="T1" fmla="*/ 403 h 405"/>
                <a:gd name="T2" fmla="*/ 34 w 317"/>
                <a:gd name="T3" fmla="*/ 371 h 405"/>
                <a:gd name="T4" fmla="*/ 1 w 317"/>
                <a:gd name="T5" fmla="*/ 288 h 405"/>
                <a:gd name="T6" fmla="*/ 63 w 317"/>
                <a:gd name="T7" fmla="*/ 178 h 405"/>
                <a:gd name="T8" fmla="*/ 240 w 317"/>
                <a:gd name="T9" fmla="*/ 137 h 405"/>
                <a:gd name="T10" fmla="*/ 217 w 317"/>
                <a:gd name="T11" fmla="*/ 77 h 405"/>
                <a:gd name="T12" fmla="*/ 152 w 317"/>
                <a:gd name="T13" fmla="*/ 57 h 405"/>
                <a:gd name="T14" fmla="*/ 48 w 317"/>
                <a:gd name="T15" fmla="*/ 88 h 405"/>
                <a:gd name="T16" fmla="*/ 24 w 317"/>
                <a:gd name="T17" fmla="*/ 43 h 405"/>
                <a:gd name="T18" fmla="*/ 162 w 317"/>
                <a:gd name="T19" fmla="*/ 1 h 405"/>
                <a:gd name="T20" fmla="*/ 307 w 317"/>
                <a:gd name="T21" fmla="*/ 145 h 405"/>
                <a:gd name="T22" fmla="*/ 307 w 317"/>
                <a:gd name="T23" fmla="*/ 308 h 405"/>
                <a:gd name="T24" fmla="*/ 317 w 317"/>
                <a:gd name="T25" fmla="*/ 388 h 405"/>
                <a:gd name="T26" fmla="*/ 258 w 317"/>
                <a:gd name="T27" fmla="*/ 397 h 405"/>
                <a:gd name="T28" fmla="*/ 245 w 317"/>
                <a:gd name="T29" fmla="*/ 337 h 405"/>
                <a:gd name="T30" fmla="*/ 196 w 317"/>
                <a:gd name="T31" fmla="*/ 386 h 405"/>
                <a:gd name="T32" fmla="*/ 122 w 317"/>
                <a:gd name="T33" fmla="*/ 403 h 405"/>
                <a:gd name="T34" fmla="*/ 70 w 317"/>
                <a:gd name="T35" fmla="*/ 283 h 405"/>
                <a:gd name="T36" fmla="*/ 89 w 317"/>
                <a:gd name="T37" fmla="*/ 330 h 405"/>
                <a:gd name="T38" fmla="*/ 141 w 317"/>
                <a:gd name="T39" fmla="*/ 348 h 405"/>
                <a:gd name="T40" fmla="*/ 213 w 317"/>
                <a:gd name="T41" fmla="*/ 321 h 405"/>
                <a:gd name="T42" fmla="*/ 241 w 317"/>
                <a:gd name="T43" fmla="*/ 252 h 405"/>
                <a:gd name="T44" fmla="*/ 241 w 317"/>
                <a:gd name="T45" fmla="*/ 186 h 405"/>
                <a:gd name="T46" fmla="*/ 114 w 317"/>
                <a:gd name="T47" fmla="*/ 213 h 405"/>
                <a:gd name="T48" fmla="*/ 70 w 317"/>
                <a:gd name="T49" fmla="*/ 283 h 4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317" h="405">
                  <a:moveTo>
                    <a:pt x="122" y="403"/>
                  </a:moveTo>
                  <a:cubicBezTo>
                    <a:pt x="89" y="405"/>
                    <a:pt x="58" y="393"/>
                    <a:pt x="34" y="371"/>
                  </a:cubicBezTo>
                  <a:cubicBezTo>
                    <a:pt x="12" y="349"/>
                    <a:pt x="0" y="319"/>
                    <a:pt x="1" y="288"/>
                  </a:cubicBezTo>
                  <a:cubicBezTo>
                    <a:pt x="0" y="243"/>
                    <a:pt x="24" y="201"/>
                    <a:pt x="63" y="178"/>
                  </a:cubicBezTo>
                  <a:cubicBezTo>
                    <a:pt x="103" y="152"/>
                    <a:pt x="163" y="139"/>
                    <a:pt x="240" y="137"/>
                  </a:cubicBezTo>
                  <a:cubicBezTo>
                    <a:pt x="240" y="115"/>
                    <a:pt x="232" y="94"/>
                    <a:pt x="217" y="77"/>
                  </a:cubicBezTo>
                  <a:cubicBezTo>
                    <a:pt x="204" y="64"/>
                    <a:pt x="182" y="57"/>
                    <a:pt x="152" y="57"/>
                  </a:cubicBezTo>
                  <a:cubicBezTo>
                    <a:pt x="115" y="57"/>
                    <a:pt x="79" y="68"/>
                    <a:pt x="48" y="88"/>
                  </a:cubicBezTo>
                  <a:cubicBezTo>
                    <a:pt x="24" y="43"/>
                    <a:pt x="24" y="43"/>
                    <a:pt x="24" y="43"/>
                  </a:cubicBezTo>
                  <a:cubicBezTo>
                    <a:pt x="64" y="14"/>
                    <a:pt x="113" y="0"/>
                    <a:pt x="162" y="1"/>
                  </a:cubicBezTo>
                  <a:cubicBezTo>
                    <a:pt x="259" y="1"/>
                    <a:pt x="307" y="49"/>
                    <a:pt x="307" y="145"/>
                  </a:cubicBezTo>
                  <a:cubicBezTo>
                    <a:pt x="307" y="308"/>
                    <a:pt x="307" y="308"/>
                    <a:pt x="307" y="308"/>
                  </a:cubicBezTo>
                  <a:cubicBezTo>
                    <a:pt x="317" y="388"/>
                    <a:pt x="317" y="388"/>
                    <a:pt x="317" y="388"/>
                  </a:cubicBezTo>
                  <a:cubicBezTo>
                    <a:pt x="258" y="397"/>
                    <a:pt x="258" y="397"/>
                    <a:pt x="258" y="397"/>
                  </a:cubicBezTo>
                  <a:cubicBezTo>
                    <a:pt x="245" y="337"/>
                    <a:pt x="245" y="337"/>
                    <a:pt x="245" y="337"/>
                  </a:cubicBezTo>
                  <a:cubicBezTo>
                    <a:pt x="234" y="358"/>
                    <a:pt x="217" y="375"/>
                    <a:pt x="196" y="386"/>
                  </a:cubicBezTo>
                  <a:cubicBezTo>
                    <a:pt x="173" y="398"/>
                    <a:pt x="148" y="404"/>
                    <a:pt x="122" y="403"/>
                  </a:cubicBezTo>
                  <a:close/>
                  <a:moveTo>
                    <a:pt x="70" y="283"/>
                  </a:moveTo>
                  <a:cubicBezTo>
                    <a:pt x="69" y="301"/>
                    <a:pt x="76" y="318"/>
                    <a:pt x="89" y="330"/>
                  </a:cubicBezTo>
                  <a:cubicBezTo>
                    <a:pt x="103" y="343"/>
                    <a:pt x="122" y="349"/>
                    <a:pt x="141" y="348"/>
                  </a:cubicBezTo>
                  <a:cubicBezTo>
                    <a:pt x="167" y="349"/>
                    <a:pt x="193" y="339"/>
                    <a:pt x="213" y="321"/>
                  </a:cubicBezTo>
                  <a:cubicBezTo>
                    <a:pt x="231" y="303"/>
                    <a:pt x="242" y="278"/>
                    <a:pt x="241" y="252"/>
                  </a:cubicBezTo>
                  <a:cubicBezTo>
                    <a:pt x="241" y="186"/>
                    <a:pt x="241" y="186"/>
                    <a:pt x="241" y="186"/>
                  </a:cubicBezTo>
                  <a:cubicBezTo>
                    <a:pt x="185" y="187"/>
                    <a:pt x="143" y="197"/>
                    <a:pt x="114" y="213"/>
                  </a:cubicBezTo>
                  <a:cubicBezTo>
                    <a:pt x="87" y="226"/>
                    <a:pt x="70" y="254"/>
                    <a:pt x="70" y="283"/>
                  </a:cubicBezTo>
                  <a:close/>
                </a:path>
              </a:pathLst>
            </a:custGeom>
            <a:solidFill>
              <a:srgbClr val="0085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2" name="Rectangle 25">
              <a:extLst>
                <a:ext uri="{FF2B5EF4-FFF2-40B4-BE49-F238E27FC236}">
                  <a16:creationId xmlns:a16="http://schemas.microsoft.com/office/drawing/2014/main" id="{BDFF5CB5-9773-47FD-8917-846DB6F7384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52" y="2903"/>
              <a:ext cx="35" cy="295"/>
            </a:xfrm>
            <a:prstGeom prst="rect">
              <a:avLst/>
            </a:prstGeom>
            <a:solidFill>
              <a:srgbClr val="0085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3" name="Freeform 26">
              <a:extLst>
                <a:ext uri="{FF2B5EF4-FFF2-40B4-BE49-F238E27FC236}">
                  <a16:creationId xmlns:a16="http://schemas.microsoft.com/office/drawing/2014/main" id="{8DB80A2A-5ED8-4C85-81F0-FDD0A77772A0}"/>
                </a:ext>
              </a:extLst>
            </p:cNvPr>
            <p:cNvSpPr>
              <a:spLocks/>
            </p:cNvSpPr>
            <p:nvPr/>
          </p:nvSpPr>
          <p:spPr bwMode="auto">
            <a:xfrm>
              <a:off x="3314" y="2938"/>
              <a:ext cx="153" cy="264"/>
            </a:xfrm>
            <a:custGeom>
              <a:avLst/>
              <a:gdLst>
                <a:gd name="T0" fmla="*/ 192 w 288"/>
                <a:gd name="T1" fmla="*/ 498 h 499"/>
                <a:gd name="T2" fmla="*/ 70 w 288"/>
                <a:gd name="T3" fmla="*/ 358 h 499"/>
                <a:gd name="T4" fmla="*/ 70 w 288"/>
                <a:gd name="T5" fmla="*/ 162 h 499"/>
                <a:gd name="T6" fmla="*/ 0 w 288"/>
                <a:gd name="T7" fmla="*/ 162 h 499"/>
                <a:gd name="T8" fmla="*/ 0 w 288"/>
                <a:gd name="T9" fmla="*/ 117 h 499"/>
                <a:gd name="T10" fmla="*/ 70 w 288"/>
                <a:gd name="T11" fmla="*/ 109 h 499"/>
                <a:gd name="T12" fmla="*/ 70 w 288"/>
                <a:gd name="T13" fmla="*/ 0 h 499"/>
                <a:gd name="T14" fmla="*/ 138 w 288"/>
                <a:gd name="T15" fmla="*/ 0 h 499"/>
                <a:gd name="T16" fmla="*/ 138 w 288"/>
                <a:gd name="T17" fmla="*/ 109 h 499"/>
                <a:gd name="T18" fmla="*/ 255 w 288"/>
                <a:gd name="T19" fmla="*/ 109 h 499"/>
                <a:gd name="T20" fmla="*/ 255 w 288"/>
                <a:gd name="T21" fmla="*/ 162 h 499"/>
                <a:gd name="T22" fmla="*/ 138 w 288"/>
                <a:gd name="T23" fmla="*/ 162 h 499"/>
                <a:gd name="T24" fmla="*/ 138 w 288"/>
                <a:gd name="T25" fmla="*/ 356 h 499"/>
                <a:gd name="T26" fmla="*/ 202 w 288"/>
                <a:gd name="T27" fmla="*/ 440 h 499"/>
                <a:gd name="T28" fmla="*/ 236 w 288"/>
                <a:gd name="T29" fmla="*/ 436 h 499"/>
                <a:gd name="T30" fmla="*/ 268 w 288"/>
                <a:gd name="T31" fmla="*/ 423 h 499"/>
                <a:gd name="T32" fmla="*/ 288 w 288"/>
                <a:gd name="T33" fmla="*/ 473 h 499"/>
                <a:gd name="T34" fmla="*/ 192 w 288"/>
                <a:gd name="T35" fmla="*/ 498 h 4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88" h="499">
                  <a:moveTo>
                    <a:pt x="192" y="498"/>
                  </a:moveTo>
                  <a:cubicBezTo>
                    <a:pt x="111" y="498"/>
                    <a:pt x="70" y="451"/>
                    <a:pt x="70" y="358"/>
                  </a:cubicBezTo>
                  <a:cubicBezTo>
                    <a:pt x="70" y="162"/>
                    <a:pt x="70" y="162"/>
                    <a:pt x="70" y="162"/>
                  </a:cubicBezTo>
                  <a:cubicBezTo>
                    <a:pt x="0" y="162"/>
                    <a:pt x="0" y="162"/>
                    <a:pt x="0" y="162"/>
                  </a:cubicBezTo>
                  <a:cubicBezTo>
                    <a:pt x="0" y="117"/>
                    <a:pt x="0" y="117"/>
                    <a:pt x="0" y="117"/>
                  </a:cubicBezTo>
                  <a:cubicBezTo>
                    <a:pt x="70" y="109"/>
                    <a:pt x="70" y="109"/>
                    <a:pt x="70" y="109"/>
                  </a:cubicBezTo>
                  <a:cubicBezTo>
                    <a:pt x="70" y="0"/>
                    <a:pt x="70" y="0"/>
                    <a:pt x="70" y="0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8" y="109"/>
                    <a:pt x="138" y="109"/>
                    <a:pt x="138" y="109"/>
                  </a:cubicBezTo>
                  <a:cubicBezTo>
                    <a:pt x="255" y="109"/>
                    <a:pt x="255" y="109"/>
                    <a:pt x="255" y="109"/>
                  </a:cubicBezTo>
                  <a:cubicBezTo>
                    <a:pt x="255" y="162"/>
                    <a:pt x="255" y="162"/>
                    <a:pt x="255" y="162"/>
                  </a:cubicBezTo>
                  <a:cubicBezTo>
                    <a:pt x="138" y="162"/>
                    <a:pt x="138" y="162"/>
                    <a:pt x="138" y="162"/>
                  </a:cubicBezTo>
                  <a:cubicBezTo>
                    <a:pt x="138" y="356"/>
                    <a:pt x="138" y="356"/>
                    <a:pt x="138" y="356"/>
                  </a:cubicBezTo>
                  <a:cubicBezTo>
                    <a:pt x="138" y="412"/>
                    <a:pt x="160" y="440"/>
                    <a:pt x="202" y="440"/>
                  </a:cubicBezTo>
                  <a:cubicBezTo>
                    <a:pt x="213" y="440"/>
                    <a:pt x="225" y="439"/>
                    <a:pt x="236" y="436"/>
                  </a:cubicBezTo>
                  <a:cubicBezTo>
                    <a:pt x="247" y="433"/>
                    <a:pt x="258" y="428"/>
                    <a:pt x="268" y="423"/>
                  </a:cubicBezTo>
                  <a:cubicBezTo>
                    <a:pt x="288" y="473"/>
                    <a:pt x="288" y="473"/>
                    <a:pt x="288" y="473"/>
                  </a:cubicBezTo>
                  <a:cubicBezTo>
                    <a:pt x="259" y="490"/>
                    <a:pt x="226" y="499"/>
                    <a:pt x="192" y="498"/>
                  </a:cubicBezTo>
                  <a:close/>
                </a:path>
              </a:pathLst>
            </a:custGeom>
            <a:solidFill>
              <a:srgbClr val="0085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4" name="Freeform 27">
              <a:extLst>
                <a:ext uri="{FF2B5EF4-FFF2-40B4-BE49-F238E27FC236}">
                  <a16:creationId xmlns:a16="http://schemas.microsoft.com/office/drawing/2014/main" id="{CD5E129B-F7F8-48C4-B244-BAA1F6B32D74}"/>
                </a:ext>
              </a:extLst>
            </p:cNvPr>
            <p:cNvSpPr>
              <a:spLocks/>
            </p:cNvSpPr>
            <p:nvPr/>
          </p:nvSpPr>
          <p:spPr bwMode="auto">
            <a:xfrm>
              <a:off x="3494" y="2903"/>
              <a:ext cx="170" cy="295"/>
            </a:xfrm>
            <a:custGeom>
              <a:avLst/>
              <a:gdLst>
                <a:gd name="T0" fmla="*/ 0 w 323"/>
                <a:gd name="T1" fmla="*/ 558 h 558"/>
                <a:gd name="T2" fmla="*/ 0 w 323"/>
                <a:gd name="T3" fmla="*/ 0 h 558"/>
                <a:gd name="T4" fmla="*/ 68 w 323"/>
                <a:gd name="T5" fmla="*/ 0 h 558"/>
                <a:gd name="T6" fmla="*/ 68 w 323"/>
                <a:gd name="T7" fmla="*/ 227 h 558"/>
                <a:gd name="T8" fmla="*/ 188 w 323"/>
                <a:gd name="T9" fmla="*/ 165 h 558"/>
                <a:gd name="T10" fmla="*/ 289 w 323"/>
                <a:gd name="T11" fmla="*/ 204 h 558"/>
                <a:gd name="T12" fmla="*/ 323 w 323"/>
                <a:gd name="T13" fmla="*/ 317 h 558"/>
                <a:gd name="T14" fmla="*/ 323 w 323"/>
                <a:gd name="T15" fmla="*/ 558 h 558"/>
                <a:gd name="T16" fmla="*/ 255 w 323"/>
                <a:gd name="T17" fmla="*/ 558 h 558"/>
                <a:gd name="T18" fmla="*/ 255 w 323"/>
                <a:gd name="T19" fmla="*/ 325 h 558"/>
                <a:gd name="T20" fmla="*/ 254 w 323"/>
                <a:gd name="T21" fmla="*/ 298 h 558"/>
                <a:gd name="T22" fmla="*/ 245 w 323"/>
                <a:gd name="T23" fmla="*/ 264 h 558"/>
                <a:gd name="T24" fmla="*/ 219 w 323"/>
                <a:gd name="T25" fmla="*/ 236 h 558"/>
                <a:gd name="T26" fmla="*/ 170 w 323"/>
                <a:gd name="T27" fmla="*/ 224 h 558"/>
                <a:gd name="T28" fmla="*/ 68 w 323"/>
                <a:gd name="T29" fmla="*/ 309 h 558"/>
                <a:gd name="T30" fmla="*/ 68 w 323"/>
                <a:gd name="T31" fmla="*/ 325 h 558"/>
                <a:gd name="T32" fmla="*/ 68 w 323"/>
                <a:gd name="T33" fmla="*/ 558 h 558"/>
                <a:gd name="T34" fmla="*/ 0 w 323"/>
                <a:gd name="T35" fmla="*/ 558 h 5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23" h="558">
                  <a:moveTo>
                    <a:pt x="0" y="558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68" y="0"/>
                    <a:pt x="68" y="0"/>
                    <a:pt x="68" y="0"/>
                  </a:cubicBezTo>
                  <a:cubicBezTo>
                    <a:pt x="68" y="227"/>
                    <a:pt x="68" y="227"/>
                    <a:pt x="68" y="227"/>
                  </a:cubicBezTo>
                  <a:cubicBezTo>
                    <a:pt x="90" y="186"/>
                    <a:pt x="130" y="165"/>
                    <a:pt x="188" y="165"/>
                  </a:cubicBezTo>
                  <a:cubicBezTo>
                    <a:pt x="232" y="165"/>
                    <a:pt x="265" y="178"/>
                    <a:pt x="289" y="204"/>
                  </a:cubicBezTo>
                  <a:cubicBezTo>
                    <a:pt x="312" y="230"/>
                    <a:pt x="323" y="268"/>
                    <a:pt x="323" y="317"/>
                  </a:cubicBezTo>
                  <a:cubicBezTo>
                    <a:pt x="323" y="558"/>
                    <a:pt x="323" y="558"/>
                    <a:pt x="323" y="558"/>
                  </a:cubicBezTo>
                  <a:cubicBezTo>
                    <a:pt x="255" y="558"/>
                    <a:pt x="255" y="558"/>
                    <a:pt x="255" y="558"/>
                  </a:cubicBezTo>
                  <a:cubicBezTo>
                    <a:pt x="255" y="325"/>
                    <a:pt x="255" y="325"/>
                    <a:pt x="255" y="325"/>
                  </a:cubicBezTo>
                  <a:cubicBezTo>
                    <a:pt x="255" y="318"/>
                    <a:pt x="255" y="309"/>
                    <a:pt x="254" y="298"/>
                  </a:cubicBezTo>
                  <a:cubicBezTo>
                    <a:pt x="253" y="286"/>
                    <a:pt x="250" y="275"/>
                    <a:pt x="245" y="264"/>
                  </a:cubicBezTo>
                  <a:cubicBezTo>
                    <a:pt x="239" y="252"/>
                    <a:pt x="230" y="243"/>
                    <a:pt x="219" y="236"/>
                  </a:cubicBezTo>
                  <a:cubicBezTo>
                    <a:pt x="205" y="227"/>
                    <a:pt x="187" y="223"/>
                    <a:pt x="170" y="224"/>
                  </a:cubicBezTo>
                  <a:cubicBezTo>
                    <a:pt x="119" y="220"/>
                    <a:pt x="73" y="258"/>
                    <a:pt x="68" y="309"/>
                  </a:cubicBezTo>
                  <a:cubicBezTo>
                    <a:pt x="68" y="314"/>
                    <a:pt x="68" y="320"/>
                    <a:pt x="68" y="325"/>
                  </a:cubicBezTo>
                  <a:cubicBezTo>
                    <a:pt x="68" y="558"/>
                    <a:pt x="68" y="558"/>
                    <a:pt x="68" y="558"/>
                  </a:cubicBezTo>
                  <a:lnTo>
                    <a:pt x="0" y="558"/>
                  </a:lnTo>
                  <a:close/>
                </a:path>
              </a:pathLst>
            </a:custGeom>
            <a:solidFill>
              <a:srgbClr val="0085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5" name="Freeform 28">
              <a:extLst>
                <a:ext uri="{FF2B5EF4-FFF2-40B4-BE49-F238E27FC236}">
                  <a16:creationId xmlns:a16="http://schemas.microsoft.com/office/drawing/2014/main" id="{63BBAF01-4784-4499-B4E0-87B31759909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708" y="2910"/>
              <a:ext cx="43" cy="288"/>
            </a:xfrm>
            <a:custGeom>
              <a:avLst/>
              <a:gdLst>
                <a:gd name="T0" fmla="*/ 41 w 83"/>
                <a:gd name="T1" fmla="*/ 90 h 544"/>
                <a:gd name="T2" fmla="*/ 0 w 83"/>
                <a:gd name="T3" fmla="*/ 45 h 544"/>
                <a:gd name="T4" fmla="*/ 41 w 83"/>
                <a:gd name="T5" fmla="*/ 0 h 544"/>
                <a:gd name="T6" fmla="*/ 83 w 83"/>
                <a:gd name="T7" fmla="*/ 45 h 544"/>
                <a:gd name="T8" fmla="*/ 41 w 83"/>
                <a:gd name="T9" fmla="*/ 90 h 544"/>
                <a:gd name="T10" fmla="*/ 7 w 83"/>
                <a:gd name="T11" fmla="*/ 544 h 544"/>
                <a:gd name="T12" fmla="*/ 7 w 83"/>
                <a:gd name="T13" fmla="*/ 162 h 544"/>
                <a:gd name="T14" fmla="*/ 75 w 83"/>
                <a:gd name="T15" fmla="*/ 162 h 544"/>
                <a:gd name="T16" fmla="*/ 75 w 83"/>
                <a:gd name="T17" fmla="*/ 544 h 544"/>
                <a:gd name="T18" fmla="*/ 7 w 83"/>
                <a:gd name="T19" fmla="*/ 544 h 5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3" h="544">
                  <a:moveTo>
                    <a:pt x="41" y="90"/>
                  </a:moveTo>
                  <a:cubicBezTo>
                    <a:pt x="14" y="90"/>
                    <a:pt x="0" y="75"/>
                    <a:pt x="0" y="45"/>
                  </a:cubicBezTo>
                  <a:cubicBezTo>
                    <a:pt x="0" y="15"/>
                    <a:pt x="14" y="0"/>
                    <a:pt x="41" y="0"/>
                  </a:cubicBezTo>
                  <a:cubicBezTo>
                    <a:pt x="69" y="0"/>
                    <a:pt x="83" y="15"/>
                    <a:pt x="83" y="45"/>
                  </a:cubicBezTo>
                  <a:cubicBezTo>
                    <a:pt x="83" y="75"/>
                    <a:pt x="69" y="90"/>
                    <a:pt x="41" y="90"/>
                  </a:cubicBezTo>
                  <a:close/>
                  <a:moveTo>
                    <a:pt x="7" y="544"/>
                  </a:moveTo>
                  <a:cubicBezTo>
                    <a:pt x="7" y="162"/>
                    <a:pt x="7" y="162"/>
                    <a:pt x="7" y="162"/>
                  </a:cubicBezTo>
                  <a:cubicBezTo>
                    <a:pt x="75" y="162"/>
                    <a:pt x="75" y="162"/>
                    <a:pt x="75" y="162"/>
                  </a:cubicBezTo>
                  <a:cubicBezTo>
                    <a:pt x="75" y="544"/>
                    <a:pt x="75" y="544"/>
                    <a:pt x="75" y="544"/>
                  </a:cubicBezTo>
                  <a:lnTo>
                    <a:pt x="7" y="544"/>
                  </a:lnTo>
                  <a:close/>
                </a:path>
              </a:pathLst>
            </a:custGeom>
            <a:solidFill>
              <a:srgbClr val="0085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6" name="Freeform 29">
              <a:extLst>
                <a:ext uri="{FF2B5EF4-FFF2-40B4-BE49-F238E27FC236}">
                  <a16:creationId xmlns:a16="http://schemas.microsoft.com/office/drawing/2014/main" id="{573B5B42-D2E2-4E88-9CF1-D7ED75F0F56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787" y="2990"/>
              <a:ext cx="173" cy="215"/>
            </a:xfrm>
            <a:custGeom>
              <a:avLst/>
              <a:gdLst>
                <a:gd name="T0" fmla="*/ 182 w 327"/>
                <a:gd name="T1" fmla="*/ 404 h 407"/>
                <a:gd name="T2" fmla="*/ 47 w 327"/>
                <a:gd name="T3" fmla="*/ 353 h 407"/>
                <a:gd name="T4" fmla="*/ 0 w 327"/>
                <a:gd name="T5" fmla="*/ 200 h 407"/>
                <a:gd name="T6" fmla="*/ 43 w 327"/>
                <a:gd name="T7" fmla="*/ 52 h 407"/>
                <a:gd name="T8" fmla="*/ 170 w 327"/>
                <a:gd name="T9" fmla="*/ 0 h 407"/>
                <a:gd name="T10" fmla="*/ 287 w 327"/>
                <a:gd name="T11" fmla="*/ 44 h 407"/>
                <a:gd name="T12" fmla="*/ 327 w 327"/>
                <a:gd name="T13" fmla="*/ 175 h 407"/>
                <a:gd name="T14" fmla="*/ 327 w 327"/>
                <a:gd name="T15" fmla="*/ 226 h 407"/>
                <a:gd name="T16" fmla="*/ 68 w 327"/>
                <a:gd name="T17" fmla="*/ 226 h 407"/>
                <a:gd name="T18" fmla="*/ 100 w 327"/>
                <a:gd name="T19" fmla="*/ 313 h 407"/>
                <a:gd name="T20" fmla="*/ 191 w 327"/>
                <a:gd name="T21" fmla="*/ 347 h 407"/>
                <a:gd name="T22" fmla="*/ 248 w 327"/>
                <a:gd name="T23" fmla="*/ 338 h 407"/>
                <a:gd name="T24" fmla="*/ 295 w 327"/>
                <a:gd name="T25" fmla="*/ 314 h 407"/>
                <a:gd name="T26" fmla="*/ 322 w 327"/>
                <a:gd name="T27" fmla="*/ 361 h 407"/>
                <a:gd name="T28" fmla="*/ 182 w 327"/>
                <a:gd name="T29" fmla="*/ 404 h 407"/>
                <a:gd name="T30" fmla="*/ 169 w 327"/>
                <a:gd name="T31" fmla="*/ 56 h 407"/>
                <a:gd name="T32" fmla="*/ 94 w 327"/>
                <a:gd name="T33" fmla="*/ 90 h 407"/>
                <a:gd name="T34" fmla="*/ 68 w 327"/>
                <a:gd name="T35" fmla="*/ 172 h 407"/>
                <a:gd name="T36" fmla="*/ 260 w 327"/>
                <a:gd name="T37" fmla="*/ 172 h 407"/>
                <a:gd name="T38" fmla="*/ 251 w 327"/>
                <a:gd name="T39" fmla="*/ 114 h 407"/>
                <a:gd name="T40" fmla="*/ 223 w 327"/>
                <a:gd name="T41" fmla="*/ 72 h 407"/>
                <a:gd name="T42" fmla="*/ 169 w 327"/>
                <a:gd name="T43" fmla="*/ 56 h 4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27" h="407">
                  <a:moveTo>
                    <a:pt x="182" y="404"/>
                  </a:moveTo>
                  <a:cubicBezTo>
                    <a:pt x="124" y="404"/>
                    <a:pt x="79" y="387"/>
                    <a:pt x="47" y="353"/>
                  </a:cubicBezTo>
                  <a:cubicBezTo>
                    <a:pt x="16" y="319"/>
                    <a:pt x="0" y="268"/>
                    <a:pt x="0" y="200"/>
                  </a:cubicBezTo>
                  <a:cubicBezTo>
                    <a:pt x="0" y="136"/>
                    <a:pt x="14" y="87"/>
                    <a:pt x="43" y="52"/>
                  </a:cubicBezTo>
                  <a:cubicBezTo>
                    <a:pt x="72" y="18"/>
                    <a:pt x="115" y="0"/>
                    <a:pt x="170" y="0"/>
                  </a:cubicBezTo>
                  <a:cubicBezTo>
                    <a:pt x="221" y="0"/>
                    <a:pt x="260" y="15"/>
                    <a:pt x="287" y="44"/>
                  </a:cubicBezTo>
                  <a:cubicBezTo>
                    <a:pt x="314" y="73"/>
                    <a:pt x="327" y="117"/>
                    <a:pt x="327" y="175"/>
                  </a:cubicBezTo>
                  <a:cubicBezTo>
                    <a:pt x="327" y="226"/>
                    <a:pt x="327" y="226"/>
                    <a:pt x="327" y="226"/>
                  </a:cubicBezTo>
                  <a:cubicBezTo>
                    <a:pt x="68" y="226"/>
                    <a:pt x="68" y="226"/>
                    <a:pt x="68" y="226"/>
                  </a:cubicBezTo>
                  <a:cubicBezTo>
                    <a:pt x="70" y="257"/>
                    <a:pt x="81" y="288"/>
                    <a:pt x="100" y="313"/>
                  </a:cubicBezTo>
                  <a:cubicBezTo>
                    <a:pt x="118" y="336"/>
                    <a:pt x="149" y="348"/>
                    <a:pt x="191" y="347"/>
                  </a:cubicBezTo>
                  <a:cubicBezTo>
                    <a:pt x="211" y="348"/>
                    <a:pt x="230" y="345"/>
                    <a:pt x="248" y="338"/>
                  </a:cubicBezTo>
                  <a:cubicBezTo>
                    <a:pt x="265" y="332"/>
                    <a:pt x="281" y="324"/>
                    <a:pt x="295" y="314"/>
                  </a:cubicBezTo>
                  <a:cubicBezTo>
                    <a:pt x="322" y="361"/>
                    <a:pt x="322" y="361"/>
                    <a:pt x="322" y="361"/>
                  </a:cubicBezTo>
                  <a:cubicBezTo>
                    <a:pt x="282" y="391"/>
                    <a:pt x="233" y="407"/>
                    <a:pt x="182" y="404"/>
                  </a:cubicBezTo>
                  <a:close/>
                  <a:moveTo>
                    <a:pt x="169" y="56"/>
                  </a:moveTo>
                  <a:cubicBezTo>
                    <a:pt x="135" y="56"/>
                    <a:pt x="109" y="67"/>
                    <a:pt x="94" y="90"/>
                  </a:cubicBezTo>
                  <a:cubicBezTo>
                    <a:pt x="78" y="114"/>
                    <a:pt x="69" y="143"/>
                    <a:pt x="68" y="172"/>
                  </a:cubicBezTo>
                  <a:cubicBezTo>
                    <a:pt x="260" y="172"/>
                    <a:pt x="260" y="172"/>
                    <a:pt x="260" y="172"/>
                  </a:cubicBezTo>
                  <a:cubicBezTo>
                    <a:pt x="260" y="152"/>
                    <a:pt x="257" y="133"/>
                    <a:pt x="251" y="114"/>
                  </a:cubicBezTo>
                  <a:cubicBezTo>
                    <a:pt x="246" y="97"/>
                    <a:pt x="236" y="83"/>
                    <a:pt x="223" y="72"/>
                  </a:cubicBezTo>
                  <a:cubicBezTo>
                    <a:pt x="207" y="61"/>
                    <a:pt x="188" y="55"/>
                    <a:pt x="169" y="56"/>
                  </a:cubicBezTo>
                  <a:close/>
                </a:path>
              </a:pathLst>
            </a:custGeom>
            <a:solidFill>
              <a:srgbClr val="0085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7" name="Freeform 30">
              <a:extLst>
                <a:ext uri="{FF2B5EF4-FFF2-40B4-BE49-F238E27FC236}">
                  <a16:creationId xmlns:a16="http://schemas.microsoft.com/office/drawing/2014/main" id="{95D80AE6-BF21-46CF-8B42-74DC94BE4410}"/>
                </a:ext>
              </a:extLst>
            </p:cNvPr>
            <p:cNvSpPr>
              <a:spLocks/>
            </p:cNvSpPr>
            <p:nvPr/>
          </p:nvSpPr>
          <p:spPr bwMode="auto">
            <a:xfrm>
              <a:off x="3996" y="2990"/>
              <a:ext cx="128" cy="208"/>
            </a:xfrm>
            <a:custGeom>
              <a:avLst/>
              <a:gdLst>
                <a:gd name="T0" fmla="*/ 10 w 243"/>
                <a:gd name="T1" fmla="*/ 392 h 392"/>
                <a:gd name="T2" fmla="*/ 10 w 243"/>
                <a:gd name="T3" fmla="*/ 94 h 392"/>
                <a:gd name="T4" fmla="*/ 0 w 243"/>
                <a:gd name="T5" fmla="*/ 17 h 392"/>
                <a:gd name="T6" fmla="*/ 59 w 243"/>
                <a:gd name="T7" fmla="*/ 7 h 392"/>
                <a:gd name="T8" fmla="*/ 73 w 243"/>
                <a:gd name="T9" fmla="*/ 71 h 392"/>
                <a:gd name="T10" fmla="*/ 116 w 243"/>
                <a:gd name="T11" fmla="*/ 19 h 392"/>
                <a:gd name="T12" fmla="*/ 183 w 243"/>
                <a:gd name="T13" fmla="*/ 1 h 392"/>
                <a:gd name="T14" fmla="*/ 214 w 243"/>
                <a:gd name="T15" fmla="*/ 4 h 392"/>
                <a:gd name="T16" fmla="*/ 243 w 243"/>
                <a:gd name="T17" fmla="*/ 16 h 392"/>
                <a:gd name="T18" fmla="*/ 224 w 243"/>
                <a:gd name="T19" fmla="*/ 75 h 392"/>
                <a:gd name="T20" fmla="*/ 195 w 243"/>
                <a:gd name="T21" fmla="*/ 65 h 392"/>
                <a:gd name="T22" fmla="*/ 168 w 243"/>
                <a:gd name="T23" fmla="*/ 63 h 392"/>
                <a:gd name="T24" fmla="*/ 101 w 243"/>
                <a:gd name="T25" fmla="*/ 93 h 392"/>
                <a:gd name="T26" fmla="*/ 78 w 243"/>
                <a:gd name="T27" fmla="*/ 170 h 392"/>
                <a:gd name="T28" fmla="*/ 78 w 243"/>
                <a:gd name="T29" fmla="*/ 392 h 392"/>
                <a:gd name="T30" fmla="*/ 10 w 243"/>
                <a:gd name="T31" fmla="*/ 392 h 3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43" h="392">
                  <a:moveTo>
                    <a:pt x="10" y="392"/>
                  </a:moveTo>
                  <a:cubicBezTo>
                    <a:pt x="10" y="94"/>
                    <a:pt x="10" y="94"/>
                    <a:pt x="10" y="94"/>
                  </a:cubicBezTo>
                  <a:cubicBezTo>
                    <a:pt x="0" y="17"/>
                    <a:pt x="0" y="17"/>
                    <a:pt x="0" y="17"/>
                  </a:cubicBezTo>
                  <a:cubicBezTo>
                    <a:pt x="59" y="7"/>
                    <a:pt x="59" y="7"/>
                    <a:pt x="59" y="7"/>
                  </a:cubicBezTo>
                  <a:cubicBezTo>
                    <a:pt x="73" y="71"/>
                    <a:pt x="73" y="71"/>
                    <a:pt x="73" y="71"/>
                  </a:cubicBezTo>
                  <a:cubicBezTo>
                    <a:pt x="82" y="50"/>
                    <a:pt x="97" y="32"/>
                    <a:pt x="116" y="19"/>
                  </a:cubicBezTo>
                  <a:cubicBezTo>
                    <a:pt x="136" y="6"/>
                    <a:pt x="160" y="0"/>
                    <a:pt x="183" y="1"/>
                  </a:cubicBezTo>
                  <a:cubicBezTo>
                    <a:pt x="194" y="1"/>
                    <a:pt x="204" y="2"/>
                    <a:pt x="214" y="4"/>
                  </a:cubicBezTo>
                  <a:cubicBezTo>
                    <a:pt x="224" y="7"/>
                    <a:pt x="234" y="11"/>
                    <a:pt x="243" y="16"/>
                  </a:cubicBezTo>
                  <a:cubicBezTo>
                    <a:pt x="224" y="75"/>
                    <a:pt x="224" y="75"/>
                    <a:pt x="224" y="75"/>
                  </a:cubicBezTo>
                  <a:cubicBezTo>
                    <a:pt x="215" y="71"/>
                    <a:pt x="205" y="67"/>
                    <a:pt x="195" y="65"/>
                  </a:cubicBezTo>
                  <a:cubicBezTo>
                    <a:pt x="186" y="64"/>
                    <a:pt x="177" y="63"/>
                    <a:pt x="168" y="63"/>
                  </a:cubicBezTo>
                  <a:cubicBezTo>
                    <a:pt x="142" y="61"/>
                    <a:pt x="117" y="73"/>
                    <a:pt x="101" y="93"/>
                  </a:cubicBezTo>
                  <a:cubicBezTo>
                    <a:pt x="85" y="116"/>
                    <a:pt x="77" y="142"/>
                    <a:pt x="78" y="170"/>
                  </a:cubicBezTo>
                  <a:cubicBezTo>
                    <a:pt x="78" y="392"/>
                    <a:pt x="78" y="392"/>
                    <a:pt x="78" y="392"/>
                  </a:cubicBezTo>
                  <a:lnTo>
                    <a:pt x="10" y="392"/>
                  </a:lnTo>
                  <a:close/>
                </a:path>
              </a:pathLst>
            </a:custGeom>
            <a:solidFill>
              <a:srgbClr val="0085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8" name="Freeform 31">
              <a:extLst>
                <a:ext uri="{FF2B5EF4-FFF2-40B4-BE49-F238E27FC236}">
                  <a16:creationId xmlns:a16="http://schemas.microsoft.com/office/drawing/2014/main" id="{DCF9FB2A-5382-4CF4-97F7-D14604E9C6E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225" y="2903"/>
              <a:ext cx="243" cy="295"/>
            </a:xfrm>
            <a:custGeom>
              <a:avLst/>
              <a:gdLst>
                <a:gd name="T0" fmla="*/ 0 w 459"/>
                <a:gd name="T1" fmla="*/ 558 h 558"/>
                <a:gd name="T2" fmla="*/ 76 w 459"/>
                <a:gd name="T3" fmla="*/ 279 h 558"/>
                <a:gd name="T4" fmla="*/ 192 w 459"/>
                <a:gd name="T5" fmla="*/ 0 h 558"/>
                <a:gd name="T6" fmla="*/ 268 w 459"/>
                <a:gd name="T7" fmla="*/ 0 h 558"/>
                <a:gd name="T8" fmla="*/ 384 w 459"/>
                <a:gd name="T9" fmla="*/ 283 h 558"/>
                <a:gd name="T10" fmla="*/ 459 w 459"/>
                <a:gd name="T11" fmla="*/ 558 h 558"/>
                <a:gd name="T12" fmla="*/ 385 w 459"/>
                <a:gd name="T13" fmla="*/ 558 h 558"/>
                <a:gd name="T14" fmla="*/ 350 w 459"/>
                <a:gd name="T15" fmla="*/ 408 h 558"/>
                <a:gd name="T16" fmla="*/ 107 w 459"/>
                <a:gd name="T17" fmla="*/ 408 h 558"/>
                <a:gd name="T18" fmla="*/ 71 w 459"/>
                <a:gd name="T19" fmla="*/ 558 h 558"/>
                <a:gd name="T20" fmla="*/ 0 w 459"/>
                <a:gd name="T21" fmla="*/ 558 h 558"/>
                <a:gd name="T22" fmla="*/ 124 w 459"/>
                <a:gd name="T23" fmla="*/ 348 h 558"/>
                <a:gd name="T24" fmla="*/ 333 w 459"/>
                <a:gd name="T25" fmla="*/ 348 h 558"/>
                <a:gd name="T26" fmla="*/ 286 w 459"/>
                <a:gd name="T27" fmla="*/ 208 h 558"/>
                <a:gd name="T28" fmla="*/ 228 w 459"/>
                <a:gd name="T29" fmla="*/ 65 h 558"/>
                <a:gd name="T30" fmla="*/ 170 w 459"/>
                <a:gd name="T31" fmla="*/ 208 h 558"/>
                <a:gd name="T32" fmla="*/ 124 w 459"/>
                <a:gd name="T33" fmla="*/ 348 h 5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59" h="558">
                  <a:moveTo>
                    <a:pt x="0" y="558"/>
                  </a:moveTo>
                  <a:cubicBezTo>
                    <a:pt x="20" y="464"/>
                    <a:pt x="46" y="371"/>
                    <a:pt x="76" y="279"/>
                  </a:cubicBezTo>
                  <a:cubicBezTo>
                    <a:pt x="109" y="183"/>
                    <a:pt x="148" y="90"/>
                    <a:pt x="192" y="0"/>
                  </a:cubicBezTo>
                  <a:cubicBezTo>
                    <a:pt x="268" y="0"/>
                    <a:pt x="268" y="0"/>
                    <a:pt x="268" y="0"/>
                  </a:cubicBezTo>
                  <a:cubicBezTo>
                    <a:pt x="312" y="92"/>
                    <a:pt x="351" y="186"/>
                    <a:pt x="384" y="283"/>
                  </a:cubicBezTo>
                  <a:cubicBezTo>
                    <a:pt x="414" y="373"/>
                    <a:pt x="439" y="465"/>
                    <a:pt x="459" y="558"/>
                  </a:cubicBezTo>
                  <a:cubicBezTo>
                    <a:pt x="385" y="558"/>
                    <a:pt x="385" y="558"/>
                    <a:pt x="385" y="558"/>
                  </a:cubicBezTo>
                  <a:cubicBezTo>
                    <a:pt x="375" y="506"/>
                    <a:pt x="363" y="456"/>
                    <a:pt x="350" y="408"/>
                  </a:cubicBezTo>
                  <a:cubicBezTo>
                    <a:pt x="107" y="408"/>
                    <a:pt x="107" y="408"/>
                    <a:pt x="107" y="408"/>
                  </a:cubicBezTo>
                  <a:cubicBezTo>
                    <a:pt x="94" y="456"/>
                    <a:pt x="82" y="506"/>
                    <a:pt x="71" y="558"/>
                  </a:cubicBezTo>
                  <a:lnTo>
                    <a:pt x="0" y="558"/>
                  </a:lnTo>
                  <a:close/>
                  <a:moveTo>
                    <a:pt x="124" y="348"/>
                  </a:moveTo>
                  <a:cubicBezTo>
                    <a:pt x="333" y="348"/>
                    <a:pt x="333" y="348"/>
                    <a:pt x="333" y="348"/>
                  </a:cubicBezTo>
                  <a:cubicBezTo>
                    <a:pt x="319" y="301"/>
                    <a:pt x="303" y="254"/>
                    <a:pt x="286" y="208"/>
                  </a:cubicBezTo>
                  <a:cubicBezTo>
                    <a:pt x="268" y="161"/>
                    <a:pt x="249" y="114"/>
                    <a:pt x="228" y="65"/>
                  </a:cubicBezTo>
                  <a:cubicBezTo>
                    <a:pt x="207" y="114"/>
                    <a:pt x="188" y="161"/>
                    <a:pt x="170" y="208"/>
                  </a:cubicBezTo>
                  <a:cubicBezTo>
                    <a:pt x="153" y="254"/>
                    <a:pt x="138" y="301"/>
                    <a:pt x="124" y="348"/>
                  </a:cubicBezTo>
                  <a:close/>
                </a:path>
              </a:pathLst>
            </a:custGeom>
            <a:solidFill>
              <a:srgbClr val="0085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9" name="Freeform 32">
              <a:extLst>
                <a:ext uri="{FF2B5EF4-FFF2-40B4-BE49-F238E27FC236}">
                  <a16:creationId xmlns:a16="http://schemas.microsoft.com/office/drawing/2014/main" id="{EEC1307B-A444-4198-82BF-FDB2716ECACD}"/>
                </a:ext>
              </a:extLst>
            </p:cNvPr>
            <p:cNvSpPr>
              <a:spLocks/>
            </p:cNvSpPr>
            <p:nvPr/>
          </p:nvSpPr>
          <p:spPr bwMode="auto">
            <a:xfrm>
              <a:off x="4493" y="2990"/>
              <a:ext cx="176" cy="208"/>
            </a:xfrm>
            <a:custGeom>
              <a:avLst/>
              <a:gdLst>
                <a:gd name="T0" fmla="*/ 9 w 332"/>
                <a:gd name="T1" fmla="*/ 393 h 393"/>
                <a:gd name="T2" fmla="*/ 9 w 332"/>
                <a:gd name="T3" fmla="*/ 95 h 393"/>
                <a:gd name="T4" fmla="*/ 0 w 332"/>
                <a:gd name="T5" fmla="*/ 18 h 393"/>
                <a:gd name="T6" fmla="*/ 59 w 332"/>
                <a:gd name="T7" fmla="*/ 8 h 393"/>
                <a:gd name="T8" fmla="*/ 71 w 332"/>
                <a:gd name="T9" fmla="*/ 67 h 393"/>
                <a:gd name="T10" fmla="*/ 195 w 332"/>
                <a:gd name="T11" fmla="*/ 0 h 393"/>
                <a:gd name="T12" fmla="*/ 297 w 332"/>
                <a:gd name="T13" fmla="*/ 39 h 393"/>
                <a:gd name="T14" fmla="*/ 332 w 332"/>
                <a:gd name="T15" fmla="*/ 152 h 393"/>
                <a:gd name="T16" fmla="*/ 332 w 332"/>
                <a:gd name="T17" fmla="*/ 393 h 393"/>
                <a:gd name="T18" fmla="*/ 264 w 332"/>
                <a:gd name="T19" fmla="*/ 393 h 393"/>
                <a:gd name="T20" fmla="*/ 264 w 332"/>
                <a:gd name="T21" fmla="*/ 160 h 393"/>
                <a:gd name="T22" fmla="*/ 243 w 332"/>
                <a:gd name="T23" fmla="*/ 84 h 393"/>
                <a:gd name="T24" fmla="*/ 178 w 332"/>
                <a:gd name="T25" fmla="*/ 59 h 393"/>
                <a:gd name="T26" fmla="*/ 77 w 332"/>
                <a:gd name="T27" fmla="*/ 145 h 393"/>
                <a:gd name="T28" fmla="*/ 77 w 332"/>
                <a:gd name="T29" fmla="*/ 160 h 393"/>
                <a:gd name="T30" fmla="*/ 77 w 332"/>
                <a:gd name="T31" fmla="*/ 393 h 393"/>
                <a:gd name="T32" fmla="*/ 9 w 332"/>
                <a:gd name="T33" fmla="*/ 393 h 3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32" h="393">
                  <a:moveTo>
                    <a:pt x="9" y="393"/>
                  </a:moveTo>
                  <a:cubicBezTo>
                    <a:pt x="9" y="95"/>
                    <a:pt x="9" y="95"/>
                    <a:pt x="9" y="95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59" y="8"/>
                    <a:pt x="59" y="8"/>
                    <a:pt x="59" y="8"/>
                  </a:cubicBezTo>
                  <a:cubicBezTo>
                    <a:pt x="71" y="67"/>
                    <a:pt x="71" y="67"/>
                    <a:pt x="71" y="67"/>
                  </a:cubicBezTo>
                  <a:cubicBezTo>
                    <a:pt x="93" y="22"/>
                    <a:pt x="135" y="0"/>
                    <a:pt x="195" y="0"/>
                  </a:cubicBezTo>
                  <a:cubicBezTo>
                    <a:pt x="240" y="0"/>
                    <a:pt x="274" y="13"/>
                    <a:pt x="297" y="39"/>
                  </a:cubicBezTo>
                  <a:cubicBezTo>
                    <a:pt x="320" y="65"/>
                    <a:pt x="332" y="102"/>
                    <a:pt x="332" y="152"/>
                  </a:cubicBezTo>
                  <a:cubicBezTo>
                    <a:pt x="332" y="393"/>
                    <a:pt x="332" y="393"/>
                    <a:pt x="332" y="393"/>
                  </a:cubicBezTo>
                  <a:cubicBezTo>
                    <a:pt x="264" y="393"/>
                    <a:pt x="264" y="393"/>
                    <a:pt x="264" y="393"/>
                  </a:cubicBezTo>
                  <a:cubicBezTo>
                    <a:pt x="264" y="160"/>
                    <a:pt x="264" y="160"/>
                    <a:pt x="264" y="160"/>
                  </a:cubicBezTo>
                  <a:cubicBezTo>
                    <a:pt x="264" y="125"/>
                    <a:pt x="257" y="100"/>
                    <a:pt x="243" y="84"/>
                  </a:cubicBezTo>
                  <a:cubicBezTo>
                    <a:pt x="227" y="66"/>
                    <a:pt x="203" y="57"/>
                    <a:pt x="178" y="59"/>
                  </a:cubicBezTo>
                  <a:cubicBezTo>
                    <a:pt x="127" y="55"/>
                    <a:pt x="82" y="93"/>
                    <a:pt x="77" y="145"/>
                  </a:cubicBezTo>
                  <a:cubicBezTo>
                    <a:pt x="77" y="150"/>
                    <a:pt x="77" y="155"/>
                    <a:pt x="77" y="160"/>
                  </a:cubicBezTo>
                  <a:cubicBezTo>
                    <a:pt x="77" y="393"/>
                    <a:pt x="77" y="393"/>
                    <a:pt x="77" y="393"/>
                  </a:cubicBezTo>
                  <a:lnTo>
                    <a:pt x="9" y="393"/>
                  </a:lnTo>
                  <a:close/>
                </a:path>
              </a:pathLst>
            </a:custGeom>
            <a:solidFill>
              <a:srgbClr val="0085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10" name="Freeform 33">
              <a:extLst>
                <a:ext uri="{FF2B5EF4-FFF2-40B4-BE49-F238E27FC236}">
                  <a16:creationId xmlns:a16="http://schemas.microsoft.com/office/drawing/2014/main" id="{41F4374D-41DB-4F9E-8009-E1BF2E57D5C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712" y="2910"/>
              <a:ext cx="43" cy="288"/>
            </a:xfrm>
            <a:custGeom>
              <a:avLst/>
              <a:gdLst>
                <a:gd name="T0" fmla="*/ 41 w 82"/>
                <a:gd name="T1" fmla="*/ 90 h 544"/>
                <a:gd name="T2" fmla="*/ 0 w 82"/>
                <a:gd name="T3" fmla="*/ 45 h 544"/>
                <a:gd name="T4" fmla="*/ 41 w 82"/>
                <a:gd name="T5" fmla="*/ 0 h 544"/>
                <a:gd name="T6" fmla="*/ 82 w 82"/>
                <a:gd name="T7" fmla="*/ 45 h 544"/>
                <a:gd name="T8" fmla="*/ 41 w 82"/>
                <a:gd name="T9" fmla="*/ 90 h 544"/>
                <a:gd name="T10" fmla="*/ 7 w 82"/>
                <a:gd name="T11" fmla="*/ 544 h 544"/>
                <a:gd name="T12" fmla="*/ 7 w 82"/>
                <a:gd name="T13" fmla="*/ 162 h 544"/>
                <a:gd name="T14" fmla="*/ 75 w 82"/>
                <a:gd name="T15" fmla="*/ 162 h 544"/>
                <a:gd name="T16" fmla="*/ 75 w 82"/>
                <a:gd name="T17" fmla="*/ 544 h 544"/>
                <a:gd name="T18" fmla="*/ 7 w 82"/>
                <a:gd name="T19" fmla="*/ 544 h 5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2" h="544">
                  <a:moveTo>
                    <a:pt x="41" y="90"/>
                  </a:moveTo>
                  <a:cubicBezTo>
                    <a:pt x="13" y="90"/>
                    <a:pt x="0" y="75"/>
                    <a:pt x="0" y="45"/>
                  </a:cubicBezTo>
                  <a:cubicBezTo>
                    <a:pt x="0" y="15"/>
                    <a:pt x="13" y="0"/>
                    <a:pt x="41" y="0"/>
                  </a:cubicBezTo>
                  <a:cubicBezTo>
                    <a:pt x="69" y="0"/>
                    <a:pt x="82" y="15"/>
                    <a:pt x="82" y="45"/>
                  </a:cubicBezTo>
                  <a:cubicBezTo>
                    <a:pt x="82" y="75"/>
                    <a:pt x="69" y="90"/>
                    <a:pt x="41" y="90"/>
                  </a:cubicBezTo>
                  <a:close/>
                  <a:moveTo>
                    <a:pt x="7" y="544"/>
                  </a:moveTo>
                  <a:cubicBezTo>
                    <a:pt x="7" y="162"/>
                    <a:pt x="7" y="162"/>
                    <a:pt x="7" y="162"/>
                  </a:cubicBezTo>
                  <a:cubicBezTo>
                    <a:pt x="75" y="162"/>
                    <a:pt x="75" y="162"/>
                    <a:pt x="75" y="162"/>
                  </a:cubicBezTo>
                  <a:cubicBezTo>
                    <a:pt x="75" y="544"/>
                    <a:pt x="75" y="544"/>
                    <a:pt x="75" y="544"/>
                  </a:cubicBezTo>
                  <a:lnTo>
                    <a:pt x="7" y="544"/>
                  </a:lnTo>
                  <a:close/>
                </a:path>
              </a:pathLst>
            </a:custGeom>
            <a:solidFill>
              <a:srgbClr val="0085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11" name="Freeform 34">
              <a:extLst>
                <a:ext uri="{FF2B5EF4-FFF2-40B4-BE49-F238E27FC236}">
                  <a16:creationId xmlns:a16="http://schemas.microsoft.com/office/drawing/2014/main" id="{98C71D33-6046-4737-BCBE-6950BBC21C4D}"/>
                </a:ext>
              </a:extLst>
            </p:cNvPr>
            <p:cNvSpPr>
              <a:spLocks/>
            </p:cNvSpPr>
            <p:nvPr/>
          </p:nvSpPr>
          <p:spPr bwMode="auto">
            <a:xfrm>
              <a:off x="4797" y="2989"/>
              <a:ext cx="298" cy="209"/>
            </a:xfrm>
            <a:custGeom>
              <a:avLst/>
              <a:gdLst>
                <a:gd name="T0" fmla="*/ 10 w 563"/>
                <a:gd name="T1" fmla="*/ 395 h 395"/>
                <a:gd name="T2" fmla="*/ 10 w 563"/>
                <a:gd name="T3" fmla="*/ 97 h 395"/>
                <a:gd name="T4" fmla="*/ 0 w 563"/>
                <a:gd name="T5" fmla="*/ 20 h 395"/>
                <a:gd name="T6" fmla="*/ 59 w 563"/>
                <a:gd name="T7" fmla="*/ 10 h 395"/>
                <a:gd name="T8" fmla="*/ 72 w 563"/>
                <a:gd name="T9" fmla="*/ 69 h 395"/>
                <a:gd name="T10" fmla="*/ 189 w 563"/>
                <a:gd name="T11" fmla="*/ 2 h 395"/>
                <a:gd name="T12" fmla="*/ 262 w 563"/>
                <a:gd name="T13" fmla="*/ 21 h 395"/>
                <a:gd name="T14" fmla="*/ 307 w 563"/>
                <a:gd name="T15" fmla="*/ 78 h 395"/>
                <a:gd name="T16" fmla="*/ 352 w 563"/>
                <a:gd name="T17" fmla="*/ 22 h 395"/>
                <a:gd name="T18" fmla="*/ 427 w 563"/>
                <a:gd name="T19" fmla="*/ 2 h 395"/>
                <a:gd name="T20" fmla="*/ 527 w 563"/>
                <a:gd name="T21" fmla="*/ 40 h 395"/>
                <a:gd name="T22" fmla="*/ 563 w 563"/>
                <a:gd name="T23" fmla="*/ 152 h 395"/>
                <a:gd name="T24" fmla="*/ 563 w 563"/>
                <a:gd name="T25" fmla="*/ 395 h 395"/>
                <a:gd name="T26" fmla="*/ 495 w 563"/>
                <a:gd name="T27" fmla="*/ 395 h 395"/>
                <a:gd name="T28" fmla="*/ 495 w 563"/>
                <a:gd name="T29" fmla="*/ 157 h 395"/>
                <a:gd name="T30" fmla="*/ 473 w 563"/>
                <a:gd name="T31" fmla="*/ 84 h 395"/>
                <a:gd name="T32" fmla="*/ 413 w 563"/>
                <a:gd name="T33" fmla="*/ 61 h 395"/>
                <a:gd name="T34" fmla="*/ 345 w 563"/>
                <a:gd name="T35" fmla="*/ 89 h 395"/>
                <a:gd name="T36" fmla="*/ 320 w 563"/>
                <a:gd name="T37" fmla="*/ 169 h 395"/>
                <a:gd name="T38" fmla="*/ 320 w 563"/>
                <a:gd name="T39" fmla="*/ 395 h 395"/>
                <a:gd name="T40" fmla="*/ 252 w 563"/>
                <a:gd name="T41" fmla="*/ 395 h 395"/>
                <a:gd name="T42" fmla="*/ 252 w 563"/>
                <a:gd name="T43" fmla="*/ 157 h 395"/>
                <a:gd name="T44" fmla="*/ 230 w 563"/>
                <a:gd name="T45" fmla="*/ 84 h 395"/>
                <a:gd name="T46" fmla="*/ 168 w 563"/>
                <a:gd name="T47" fmla="*/ 61 h 395"/>
                <a:gd name="T48" fmla="*/ 100 w 563"/>
                <a:gd name="T49" fmla="*/ 87 h 395"/>
                <a:gd name="T50" fmla="*/ 78 w 563"/>
                <a:gd name="T51" fmla="*/ 156 h 395"/>
                <a:gd name="T52" fmla="*/ 78 w 563"/>
                <a:gd name="T53" fmla="*/ 395 h 395"/>
                <a:gd name="T54" fmla="*/ 10 w 563"/>
                <a:gd name="T55" fmla="*/ 395 h 3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563" h="395">
                  <a:moveTo>
                    <a:pt x="10" y="395"/>
                  </a:moveTo>
                  <a:cubicBezTo>
                    <a:pt x="10" y="97"/>
                    <a:pt x="10" y="97"/>
                    <a:pt x="10" y="97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9" y="10"/>
                    <a:pt x="59" y="10"/>
                    <a:pt x="59" y="10"/>
                  </a:cubicBezTo>
                  <a:cubicBezTo>
                    <a:pt x="72" y="69"/>
                    <a:pt x="72" y="69"/>
                    <a:pt x="72" y="69"/>
                  </a:cubicBezTo>
                  <a:cubicBezTo>
                    <a:pt x="94" y="24"/>
                    <a:pt x="133" y="2"/>
                    <a:pt x="189" y="2"/>
                  </a:cubicBezTo>
                  <a:cubicBezTo>
                    <a:pt x="215" y="1"/>
                    <a:pt x="240" y="8"/>
                    <a:pt x="262" y="21"/>
                  </a:cubicBezTo>
                  <a:cubicBezTo>
                    <a:pt x="283" y="34"/>
                    <a:pt x="299" y="54"/>
                    <a:pt x="307" y="78"/>
                  </a:cubicBezTo>
                  <a:cubicBezTo>
                    <a:pt x="316" y="55"/>
                    <a:pt x="331" y="35"/>
                    <a:pt x="352" y="22"/>
                  </a:cubicBezTo>
                  <a:cubicBezTo>
                    <a:pt x="375" y="8"/>
                    <a:pt x="401" y="1"/>
                    <a:pt x="427" y="2"/>
                  </a:cubicBezTo>
                  <a:cubicBezTo>
                    <a:pt x="464" y="0"/>
                    <a:pt x="501" y="14"/>
                    <a:pt x="527" y="40"/>
                  </a:cubicBezTo>
                  <a:cubicBezTo>
                    <a:pt x="551" y="66"/>
                    <a:pt x="563" y="103"/>
                    <a:pt x="563" y="152"/>
                  </a:cubicBezTo>
                  <a:cubicBezTo>
                    <a:pt x="563" y="395"/>
                    <a:pt x="563" y="395"/>
                    <a:pt x="563" y="395"/>
                  </a:cubicBezTo>
                  <a:cubicBezTo>
                    <a:pt x="495" y="395"/>
                    <a:pt x="495" y="395"/>
                    <a:pt x="495" y="395"/>
                  </a:cubicBezTo>
                  <a:cubicBezTo>
                    <a:pt x="495" y="157"/>
                    <a:pt x="495" y="157"/>
                    <a:pt x="495" y="157"/>
                  </a:cubicBezTo>
                  <a:cubicBezTo>
                    <a:pt x="495" y="124"/>
                    <a:pt x="487" y="99"/>
                    <a:pt x="473" y="84"/>
                  </a:cubicBezTo>
                  <a:cubicBezTo>
                    <a:pt x="457" y="68"/>
                    <a:pt x="435" y="60"/>
                    <a:pt x="413" y="61"/>
                  </a:cubicBezTo>
                  <a:cubicBezTo>
                    <a:pt x="387" y="60"/>
                    <a:pt x="362" y="70"/>
                    <a:pt x="345" y="89"/>
                  </a:cubicBezTo>
                  <a:cubicBezTo>
                    <a:pt x="327" y="112"/>
                    <a:pt x="318" y="140"/>
                    <a:pt x="320" y="169"/>
                  </a:cubicBezTo>
                  <a:cubicBezTo>
                    <a:pt x="320" y="395"/>
                    <a:pt x="320" y="395"/>
                    <a:pt x="320" y="395"/>
                  </a:cubicBezTo>
                  <a:cubicBezTo>
                    <a:pt x="252" y="395"/>
                    <a:pt x="252" y="395"/>
                    <a:pt x="252" y="395"/>
                  </a:cubicBezTo>
                  <a:cubicBezTo>
                    <a:pt x="252" y="157"/>
                    <a:pt x="252" y="157"/>
                    <a:pt x="252" y="157"/>
                  </a:cubicBezTo>
                  <a:cubicBezTo>
                    <a:pt x="252" y="123"/>
                    <a:pt x="245" y="99"/>
                    <a:pt x="230" y="84"/>
                  </a:cubicBezTo>
                  <a:cubicBezTo>
                    <a:pt x="213" y="68"/>
                    <a:pt x="191" y="60"/>
                    <a:pt x="168" y="61"/>
                  </a:cubicBezTo>
                  <a:cubicBezTo>
                    <a:pt x="143" y="59"/>
                    <a:pt x="118" y="69"/>
                    <a:pt x="100" y="87"/>
                  </a:cubicBezTo>
                  <a:cubicBezTo>
                    <a:pt x="85" y="106"/>
                    <a:pt x="77" y="131"/>
                    <a:pt x="78" y="156"/>
                  </a:cubicBezTo>
                  <a:cubicBezTo>
                    <a:pt x="78" y="395"/>
                    <a:pt x="78" y="395"/>
                    <a:pt x="78" y="395"/>
                  </a:cubicBezTo>
                  <a:lnTo>
                    <a:pt x="10" y="395"/>
                  </a:lnTo>
                  <a:close/>
                </a:path>
              </a:pathLst>
            </a:custGeom>
            <a:solidFill>
              <a:srgbClr val="0085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12" name="Freeform 35">
              <a:extLst>
                <a:ext uri="{FF2B5EF4-FFF2-40B4-BE49-F238E27FC236}">
                  <a16:creationId xmlns:a16="http://schemas.microsoft.com/office/drawing/2014/main" id="{C1F8DF63-14AA-4BCB-BB44-1FD2E9EA37C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126" y="2989"/>
              <a:ext cx="167" cy="214"/>
            </a:xfrm>
            <a:custGeom>
              <a:avLst/>
              <a:gdLst>
                <a:gd name="T0" fmla="*/ 122 w 317"/>
                <a:gd name="T1" fmla="*/ 403 h 405"/>
                <a:gd name="T2" fmla="*/ 35 w 317"/>
                <a:gd name="T3" fmla="*/ 371 h 405"/>
                <a:gd name="T4" fmla="*/ 2 w 317"/>
                <a:gd name="T5" fmla="*/ 288 h 405"/>
                <a:gd name="T6" fmla="*/ 63 w 317"/>
                <a:gd name="T7" fmla="*/ 178 h 405"/>
                <a:gd name="T8" fmla="*/ 240 w 317"/>
                <a:gd name="T9" fmla="*/ 137 h 405"/>
                <a:gd name="T10" fmla="*/ 218 w 317"/>
                <a:gd name="T11" fmla="*/ 77 h 405"/>
                <a:gd name="T12" fmla="*/ 152 w 317"/>
                <a:gd name="T13" fmla="*/ 57 h 405"/>
                <a:gd name="T14" fmla="*/ 48 w 317"/>
                <a:gd name="T15" fmla="*/ 88 h 405"/>
                <a:gd name="T16" fmla="*/ 25 w 317"/>
                <a:gd name="T17" fmla="*/ 43 h 405"/>
                <a:gd name="T18" fmla="*/ 163 w 317"/>
                <a:gd name="T19" fmla="*/ 1 h 405"/>
                <a:gd name="T20" fmla="*/ 308 w 317"/>
                <a:gd name="T21" fmla="*/ 145 h 405"/>
                <a:gd name="T22" fmla="*/ 308 w 317"/>
                <a:gd name="T23" fmla="*/ 308 h 405"/>
                <a:gd name="T24" fmla="*/ 317 w 317"/>
                <a:gd name="T25" fmla="*/ 388 h 405"/>
                <a:gd name="T26" fmla="*/ 259 w 317"/>
                <a:gd name="T27" fmla="*/ 397 h 405"/>
                <a:gd name="T28" fmla="*/ 246 w 317"/>
                <a:gd name="T29" fmla="*/ 337 h 405"/>
                <a:gd name="T30" fmla="*/ 196 w 317"/>
                <a:gd name="T31" fmla="*/ 386 h 405"/>
                <a:gd name="T32" fmla="*/ 122 w 317"/>
                <a:gd name="T33" fmla="*/ 403 h 405"/>
                <a:gd name="T34" fmla="*/ 70 w 317"/>
                <a:gd name="T35" fmla="*/ 283 h 405"/>
                <a:gd name="T36" fmla="*/ 89 w 317"/>
                <a:gd name="T37" fmla="*/ 330 h 405"/>
                <a:gd name="T38" fmla="*/ 141 w 317"/>
                <a:gd name="T39" fmla="*/ 348 h 405"/>
                <a:gd name="T40" fmla="*/ 213 w 317"/>
                <a:gd name="T41" fmla="*/ 321 h 405"/>
                <a:gd name="T42" fmla="*/ 241 w 317"/>
                <a:gd name="T43" fmla="*/ 252 h 405"/>
                <a:gd name="T44" fmla="*/ 241 w 317"/>
                <a:gd name="T45" fmla="*/ 186 h 405"/>
                <a:gd name="T46" fmla="*/ 114 w 317"/>
                <a:gd name="T47" fmla="*/ 213 h 405"/>
                <a:gd name="T48" fmla="*/ 70 w 317"/>
                <a:gd name="T49" fmla="*/ 283 h 4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317" h="405">
                  <a:moveTo>
                    <a:pt x="122" y="403"/>
                  </a:moveTo>
                  <a:cubicBezTo>
                    <a:pt x="90" y="405"/>
                    <a:pt x="58" y="393"/>
                    <a:pt x="35" y="371"/>
                  </a:cubicBezTo>
                  <a:cubicBezTo>
                    <a:pt x="12" y="349"/>
                    <a:pt x="0" y="319"/>
                    <a:pt x="2" y="288"/>
                  </a:cubicBezTo>
                  <a:cubicBezTo>
                    <a:pt x="0" y="243"/>
                    <a:pt x="24" y="201"/>
                    <a:pt x="63" y="178"/>
                  </a:cubicBezTo>
                  <a:cubicBezTo>
                    <a:pt x="104" y="152"/>
                    <a:pt x="163" y="139"/>
                    <a:pt x="240" y="137"/>
                  </a:cubicBezTo>
                  <a:cubicBezTo>
                    <a:pt x="240" y="115"/>
                    <a:pt x="232" y="94"/>
                    <a:pt x="218" y="77"/>
                  </a:cubicBezTo>
                  <a:cubicBezTo>
                    <a:pt x="204" y="64"/>
                    <a:pt x="183" y="57"/>
                    <a:pt x="152" y="57"/>
                  </a:cubicBezTo>
                  <a:cubicBezTo>
                    <a:pt x="115" y="57"/>
                    <a:pt x="79" y="68"/>
                    <a:pt x="48" y="88"/>
                  </a:cubicBezTo>
                  <a:cubicBezTo>
                    <a:pt x="25" y="43"/>
                    <a:pt x="25" y="43"/>
                    <a:pt x="25" y="43"/>
                  </a:cubicBezTo>
                  <a:cubicBezTo>
                    <a:pt x="65" y="14"/>
                    <a:pt x="113" y="0"/>
                    <a:pt x="163" y="1"/>
                  </a:cubicBezTo>
                  <a:cubicBezTo>
                    <a:pt x="259" y="1"/>
                    <a:pt x="308" y="49"/>
                    <a:pt x="308" y="145"/>
                  </a:cubicBezTo>
                  <a:cubicBezTo>
                    <a:pt x="308" y="308"/>
                    <a:pt x="308" y="308"/>
                    <a:pt x="308" y="308"/>
                  </a:cubicBezTo>
                  <a:cubicBezTo>
                    <a:pt x="317" y="388"/>
                    <a:pt x="317" y="388"/>
                    <a:pt x="317" y="388"/>
                  </a:cubicBezTo>
                  <a:cubicBezTo>
                    <a:pt x="259" y="397"/>
                    <a:pt x="259" y="397"/>
                    <a:pt x="259" y="397"/>
                  </a:cubicBezTo>
                  <a:cubicBezTo>
                    <a:pt x="246" y="337"/>
                    <a:pt x="246" y="337"/>
                    <a:pt x="246" y="337"/>
                  </a:cubicBezTo>
                  <a:cubicBezTo>
                    <a:pt x="235" y="358"/>
                    <a:pt x="217" y="375"/>
                    <a:pt x="196" y="386"/>
                  </a:cubicBezTo>
                  <a:cubicBezTo>
                    <a:pt x="174" y="398"/>
                    <a:pt x="148" y="404"/>
                    <a:pt x="122" y="403"/>
                  </a:cubicBezTo>
                  <a:close/>
                  <a:moveTo>
                    <a:pt x="70" y="283"/>
                  </a:moveTo>
                  <a:cubicBezTo>
                    <a:pt x="70" y="301"/>
                    <a:pt x="76" y="318"/>
                    <a:pt x="89" y="330"/>
                  </a:cubicBezTo>
                  <a:cubicBezTo>
                    <a:pt x="104" y="343"/>
                    <a:pt x="122" y="349"/>
                    <a:pt x="141" y="348"/>
                  </a:cubicBezTo>
                  <a:cubicBezTo>
                    <a:pt x="168" y="349"/>
                    <a:pt x="194" y="339"/>
                    <a:pt x="213" y="321"/>
                  </a:cubicBezTo>
                  <a:cubicBezTo>
                    <a:pt x="232" y="303"/>
                    <a:pt x="242" y="278"/>
                    <a:pt x="241" y="252"/>
                  </a:cubicBezTo>
                  <a:cubicBezTo>
                    <a:pt x="241" y="186"/>
                    <a:pt x="241" y="186"/>
                    <a:pt x="241" y="186"/>
                  </a:cubicBezTo>
                  <a:cubicBezTo>
                    <a:pt x="185" y="187"/>
                    <a:pt x="143" y="197"/>
                    <a:pt x="114" y="213"/>
                  </a:cubicBezTo>
                  <a:cubicBezTo>
                    <a:pt x="87" y="226"/>
                    <a:pt x="70" y="254"/>
                    <a:pt x="70" y="283"/>
                  </a:cubicBezTo>
                  <a:close/>
                </a:path>
              </a:pathLst>
            </a:custGeom>
            <a:solidFill>
              <a:srgbClr val="0085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13" name="Rectangle 36">
              <a:extLst>
                <a:ext uri="{FF2B5EF4-FFF2-40B4-BE49-F238E27FC236}">
                  <a16:creationId xmlns:a16="http://schemas.microsoft.com/office/drawing/2014/main" id="{1365877D-1CCE-47F3-9797-48B777B1AED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37" y="2903"/>
              <a:ext cx="36" cy="295"/>
            </a:xfrm>
            <a:prstGeom prst="rect">
              <a:avLst/>
            </a:prstGeom>
            <a:solidFill>
              <a:srgbClr val="0085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14" name="Freeform 37">
              <a:extLst>
                <a:ext uri="{FF2B5EF4-FFF2-40B4-BE49-F238E27FC236}">
                  <a16:creationId xmlns:a16="http://schemas.microsoft.com/office/drawing/2014/main" id="{23398ABC-1AAB-4977-9CC1-6AB643EC5F4E}"/>
                </a:ext>
              </a:extLst>
            </p:cNvPr>
            <p:cNvSpPr>
              <a:spLocks/>
            </p:cNvSpPr>
            <p:nvPr/>
          </p:nvSpPr>
          <p:spPr bwMode="auto">
            <a:xfrm>
              <a:off x="5406" y="2989"/>
              <a:ext cx="160" cy="216"/>
            </a:xfrm>
            <a:custGeom>
              <a:avLst/>
              <a:gdLst>
                <a:gd name="T0" fmla="*/ 150 w 301"/>
                <a:gd name="T1" fmla="*/ 406 h 408"/>
                <a:gd name="T2" fmla="*/ 0 w 301"/>
                <a:gd name="T3" fmla="*/ 361 h 408"/>
                <a:gd name="T4" fmla="*/ 27 w 301"/>
                <a:gd name="T5" fmla="*/ 312 h 408"/>
                <a:gd name="T6" fmla="*/ 149 w 301"/>
                <a:gd name="T7" fmla="*/ 349 h 408"/>
                <a:gd name="T8" fmla="*/ 212 w 301"/>
                <a:gd name="T9" fmla="*/ 334 h 408"/>
                <a:gd name="T10" fmla="*/ 234 w 301"/>
                <a:gd name="T11" fmla="*/ 293 h 408"/>
                <a:gd name="T12" fmla="*/ 220 w 301"/>
                <a:gd name="T13" fmla="*/ 260 h 408"/>
                <a:gd name="T14" fmla="*/ 176 w 301"/>
                <a:gd name="T15" fmla="*/ 239 h 408"/>
                <a:gd name="T16" fmla="*/ 121 w 301"/>
                <a:gd name="T17" fmla="*/ 224 h 408"/>
                <a:gd name="T18" fmla="*/ 41 w 301"/>
                <a:gd name="T19" fmla="*/ 183 h 408"/>
                <a:gd name="T20" fmla="*/ 14 w 301"/>
                <a:gd name="T21" fmla="*/ 114 h 408"/>
                <a:gd name="T22" fmla="*/ 53 w 301"/>
                <a:gd name="T23" fmla="*/ 32 h 408"/>
                <a:gd name="T24" fmla="*/ 157 w 301"/>
                <a:gd name="T25" fmla="*/ 2 h 408"/>
                <a:gd name="T26" fmla="*/ 224 w 301"/>
                <a:gd name="T27" fmla="*/ 12 h 408"/>
                <a:gd name="T28" fmla="*/ 288 w 301"/>
                <a:gd name="T29" fmla="*/ 45 h 408"/>
                <a:gd name="T30" fmla="*/ 260 w 301"/>
                <a:gd name="T31" fmla="*/ 92 h 408"/>
                <a:gd name="T32" fmla="*/ 214 w 301"/>
                <a:gd name="T33" fmla="*/ 69 h 408"/>
                <a:gd name="T34" fmla="*/ 158 w 301"/>
                <a:gd name="T35" fmla="*/ 60 h 408"/>
                <a:gd name="T36" fmla="*/ 101 w 301"/>
                <a:gd name="T37" fmla="*/ 74 h 408"/>
                <a:gd name="T38" fmla="*/ 79 w 301"/>
                <a:gd name="T39" fmla="*/ 112 h 408"/>
                <a:gd name="T40" fmla="*/ 92 w 301"/>
                <a:gd name="T41" fmla="*/ 140 h 408"/>
                <a:gd name="T42" fmla="*/ 138 w 301"/>
                <a:gd name="T43" fmla="*/ 160 h 408"/>
                <a:gd name="T44" fmla="*/ 193 w 301"/>
                <a:gd name="T45" fmla="*/ 175 h 408"/>
                <a:gd name="T46" fmla="*/ 269 w 301"/>
                <a:gd name="T47" fmla="*/ 214 h 408"/>
                <a:gd name="T48" fmla="*/ 299 w 301"/>
                <a:gd name="T49" fmla="*/ 290 h 408"/>
                <a:gd name="T50" fmla="*/ 260 w 301"/>
                <a:gd name="T51" fmla="*/ 375 h 408"/>
                <a:gd name="T52" fmla="*/ 150 w 301"/>
                <a:gd name="T53" fmla="*/ 406 h 4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301" h="408">
                  <a:moveTo>
                    <a:pt x="150" y="406"/>
                  </a:moveTo>
                  <a:cubicBezTo>
                    <a:pt x="97" y="408"/>
                    <a:pt x="44" y="392"/>
                    <a:pt x="0" y="361"/>
                  </a:cubicBezTo>
                  <a:cubicBezTo>
                    <a:pt x="27" y="312"/>
                    <a:pt x="27" y="312"/>
                    <a:pt x="27" y="312"/>
                  </a:cubicBezTo>
                  <a:cubicBezTo>
                    <a:pt x="63" y="336"/>
                    <a:pt x="105" y="349"/>
                    <a:pt x="149" y="349"/>
                  </a:cubicBezTo>
                  <a:cubicBezTo>
                    <a:pt x="171" y="350"/>
                    <a:pt x="193" y="345"/>
                    <a:pt x="212" y="334"/>
                  </a:cubicBezTo>
                  <a:cubicBezTo>
                    <a:pt x="226" y="325"/>
                    <a:pt x="234" y="310"/>
                    <a:pt x="234" y="293"/>
                  </a:cubicBezTo>
                  <a:cubicBezTo>
                    <a:pt x="234" y="281"/>
                    <a:pt x="229" y="268"/>
                    <a:pt x="220" y="260"/>
                  </a:cubicBezTo>
                  <a:cubicBezTo>
                    <a:pt x="207" y="249"/>
                    <a:pt x="192" y="242"/>
                    <a:pt x="176" y="239"/>
                  </a:cubicBezTo>
                  <a:cubicBezTo>
                    <a:pt x="121" y="224"/>
                    <a:pt x="121" y="224"/>
                    <a:pt x="121" y="224"/>
                  </a:cubicBezTo>
                  <a:cubicBezTo>
                    <a:pt x="91" y="217"/>
                    <a:pt x="64" y="203"/>
                    <a:pt x="41" y="183"/>
                  </a:cubicBezTo>
                  <a:cubicBezTo>
                    <a:pt x="23" y="165"/>
                    <a:pt x="13" y="140"/>
                    <a:pt x="14" y="114"/>
                  </a:cubicBezTo>
                  <a:cubicBezTo>
                    <a:pt x="13" y="82"/>
                    <a:pt x="28" y="52"/>
                    <a:pt x="53" y="32"/>
                  </a:cubicBezTo>
                  <a:cubicBezTo>
                    <a:pt x="83" y="11"/>
                    <a:pt x="120" y="0"/>
                    <a:pt x="157" y="2"/>
                  </a:cubicBezTo>
                  <a:cubicBezTo>
                    <a:pt x="180" y="2"/>
                    <a:pt x="202" y="5"/>
                    <a:pt x="224" y="12"/>
                  </a:cubicBezTo>
                  <a:cubicBezTo>
                    <a:pt x="248" y="18"/>
                    <a:pt x="270" y="30"/>
                    <a:pt x="288" y="45"/>
                  </a:cubicBezTo>
                  <a:cubicBezTo>
                    <a:pt x="260" y="92"/>
                    <a:pt x="260" y="92"/>
                    <a:pt x="260" y="92"/>
                  </a:cubicBezTo>
                  <a:cubicBezTo>
                    <a:pt x="246" y="82"/>
                    <a:pt x="230" y="74"/>
                    <a:pt x="214" y="69"/>
                  </a:cubicBezTo>
                  <a:cubicBezTo>
                    <a:pt x="196" y="63"/>
                    <a:pt x="177" y="60"/>
                    <a:pt x="158" y="60"/>
                  </a:cubicBezTo>
                  <a:cubicBezTo>
                    <a:pt x="138" y="59"/>
                    <a:pt x="119" y="64"/>
                    <a:pt x="101" y="74"/>
                  </a:cubicBezTo>
                  <a:cubicBezTo>
                    <a:pt x="88" y="81"/>
                    <a:pt x="79" y="96"/>
                    <a:pt x="79" y="112"/>
                  </a:cubicBezTo>
                  <a:cubicBezTo>
                    <a:pt x="79" y="123"/>
                    <a:pt x="84" y="133"/>
                    <a:pt x="92" y="140"/>
                  </a:cubicBezTo>
                  <a:cubicBezTo>
                    <a:pt x="106" y="150"/>
                    <a:pt x="121" y="157"/>
                    <a:pt x="138" y="160"/>
                  </a:cubicBezTo>
                  <a:cubicBezTo>
                    <a:pt x="193" y="175"/>
                    <a:pt x="193" y="175"/>
                    <a:pt x="193" y="175"/>
                  </a:cubicBezTo>
                  <a:cubicBezTo>
                    <a:pt x="221" y="181"/>
                    <a:pt x="247" y="195"/>
                    <a:pt x="269" y="214"/>
                  </a:cubicBezTo>
                  <a:cubicBezTo>
                    <a:pt x="290" y="234"/>
                    <a:pt x="301" y="262"/>
                    <a:pt x="299" y="290"/>
                  </a:cubicBezTo>
                  <a:cubicBezTo>
                    <a:pt x="300" y="323"/>
                    <a:pt x="286" y="354"/>
                    <a:pt x="260" y="375"/>
                  </a:cubicBezTo>
                  <a:cubicBezTo>
                    <a:pt x="235" y="396"/>
                    <a:pt x="198" y="406"/>
                    <a:pt x="150" y="406"/>
                  </a:cubicBezTo>
                  <a:close/>
                </a:path>
              </a:pathLst>
            </a:custGeom>
            <a:solidFill>
              <a:srgbClr val="0085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15" name="Freeform 38">
              <a:extLst>
                <a:ext uri="{FF2B5EF4-FFF2-40B4-BE49-F238E27FC236}">
                  <a16:creationId xmlns:a16="http://schemas.microsoft.com/office/drawing/2014/main" id="{9202CDEF-D4A9-478A-B0CE-66EBB19640D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590" y="2940"/>
              <a:ext cx="170" cy="78"/>
            </a:xfrm>
            <a:custGeom>
              <a:avLst/>
              <a:gdLst>
                <a:gd name="T0" fmla="*/ 70 w 170"/>
                <a:gd name="T1" fmla="*/ 0 h 78"/>
                <a:gd name="T2" fmla="*/ 70 w 170"/>
                <a:gd name="T3" fmla="*/ 11 h 78"/>
                <a:gd name="T4" fmla="*/ 41 w 170"/>
                <a:gd name="T5" fmla="*/ 11 h 78"/>
                <a:gd name="T6" fmla="*/ 41 w 170"/>
                <a:gd name="T7" fmla="*/ 78 h 78"/>
                <a:gd name="T8" fmla="*/ 28 w 170"/>
                <a:gd name="T9" fmla="*/ 78 h 78"/>
                <a:gd name="T10" fmla="*/ 28 w 170"/>
                <a:gd name="T11" fmla="*/ 11 h 78"/>
                <a:gd name="T12" fmla="*/ 0 w 170"/>
                <a:gd name="T13" fmla="*/ 11 h 78"/>
                <a:gd name="T14" fmla="*/ 0 w 170"/>
                <a:gd name="T15" fmla="*/ 0 h 78"/>
                <a:gd name="T16" fmla="*/ 70 w 170"/>
                <a:gd name="T17" fmla="*/ 0 h 78"/>
                <a:gd name="T18" fmla="*/ 84 w 170"/>
                <a:gd name="T19" fmla="*/ 78 h 78"/>
                <a:gd name="T20" fmla="*/ 84 w 170"/>
                <a:gd name="T21" fmla="*/ 0 h 78"/>
                <a:gd name="T22" fmla="*/ 99 w 170"/>
                <a:gd name="T23" fmla="*/ 0 h 78"/>
                <a:gd name="T24" fmla="*/ 127 w 170"/>
                <a:gd name="T25" fmla="*/ 43 h 78"/>
                <a:gd name="T26" fmla="*/ 156 w 170"/>
                <a:gd name="T27" fmla="*/ 0 h 78"/>
                <a:gd name="T28" fmla="*/ 170 w 170"/>
                <a:gd name="T29" fmla="*/ 0 h 78"/>
                <a:gd name="T30" fmla="*/ 170 w 170"/>
                <a:gd name="T31" fmla="*/ 78 h 78"/>
                <a:gd name="T32" fmla="*/ 157 w 170"/>
                <a:gd name="T33" fmla="*/ 78 h 78"/>
                <a:gd name="T34" fmla="*/ 157 w 170"/>
                <a:gd name="T35" fmla="*/ 18 h 78"/>
                <a:gd name="T36" fmla="*/ 131 w 170"/>
                <a:gd name="T37" fmla="*/ 57 h 78"/>
                <a:gd name="T38" fmla="*/ 123 w 170"/>
                <a:gd name="T39" fmla="*/ 57 h 78"/>
                <a:gd name="T40" fmla="*/ 98 w 170"/>
                <a:gd name="T41" fmla="*/ 18 h 78"/>
                <a:gd name="T42" fmla="*/ 98 w 170"/>
                <a:gd name="T43" fmla="*/ 78 h 78"/>
                <a:gd name="T44" fmla="*/ 84 w 170"/>
                <a:gd name="T45" fmla="*/ 78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70" h="78">
                  <a:moveTo>
                    <a:pt x="70" y="0"/>
                  </a:moveTo>
                  <a:lnTo>
                    <a:pt x="70" y="11"/>
                  </a:lnTo>
                  <a:lnTo>
                    <a:pt x="41" y="11"/>
                  </a:lnTo>
                  <a:lnTo>
                    <a:pt x="41" y="78"/>
                  </a:lnTo>
                  <a:lnTo>
                    <a:pt x="28" y="78"/>
                  </a:lnTo>
                  <a:lnTo>
                    <a:pt x="28" y="11"/>
                  </a:lnTo>
                  <a:lnTo>
                    <a:pt x="0" y="11"/>
                  </a:lnTo>
                  <a:lnTo>
                    <a:pt x="0" y="0"/>
                  </a:lnTo>
                  <a:lnTo>
                    <a:pt x="70" y="0"/>
                  </a:lnTo>
                  <a:close/>
                  <a:moveTo>
                    <a:pt x="84" y="78"/>
                  </a:moveTo>
                  <a:lnTo>
                    <a:pt x="84" y="0"/>
                  </a:lnTo>
                  <a:lnTo>
                    <a:pt x="99" y="0"/>
                  </a:lnTo>
                  <a:lnTo>
                    <a:pt x="127" y="43"/>
                  </a:lnTo>
                  <a:lnTo>
                    <a:pt x="156" y="0"/>
                  </a:lnTo>
                  <a:lnTo>
                    <a:pt x="170" y="0"/>
                  </a:lnTo>
                  <a:lnTo>
                    <a:pt x="170" y="78"/>
                  </a:lnTo>
                  <a:lnTo>
                    <a:pt x="157" y="78"/>
                  </a:lnTo>
                  <a:lnTo>
                    <a:pt x="157" y="18"/>
                  </a:lnTo>
                  <a:lnTo>
                    <a:pt x="131" y="57"/>
                  </a:lnTo>
                  <a:lnTo>
                    <a:pt x="123" y="57"/>
                  </a:lnTo>
                  <a:lnTo>
                    <a:pt x="98" y="18"/>
                  </a:lnTo>
                  <a:lnTo>
                    <a:pt x="98" y="78"/>
                  </a:lnTo>
                  <a:lnTo>
                    <a:pt x="84" y="78"/>
                  </a:lnTo>
                  <a:close/>
                </a:path>
              </a:pathLst>
            </a:custGeom>
            <a:solidFill>
              <a:srgbClr val="0085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387056907"/>
      </p:ext>
    </p:extLst>
  </p:cSld>
  <p:clrMapOvr>
    <a:masterClrMapping/>
  </p:clrMapOvr>
  <p:transition>
    <p:fade/>
  </p:transition>
  <p:hf hdr="0" ftr="0" dt="0"/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Full Slide Image and Caption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4F30EF0-1BA1-49CF-B35E-118E146B5E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EE08C3D-9B0C-4E74-9AB5-9E79B44585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99ACBD4-335A-44B8-985A-019168B92E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9CC380D-5F44-41E8-971E-CDD19ED6F8E3}" type="slidenum">
              <a:rPr lang="en-GB" smtClean="0"/>
              <a:pPr/>
              <a:t>‹Nº›</a:t>
            </a:fld>
            <a:endParaRPr lang="en-GB"/>
          </a:p>
        </p:txBody>
      </p:sp>
      <p:sp>
        <p:nvSpPr>
          <p:cNvPr id="6" name="Picture Placeholder 9">
            <a:extLst>
              <a:ext uri="{FF2B5EF4-FFF2-40B4-BE49-F238E27FC236}">
                <a16:creationId xmlns:a16="http://schemas.microsoft.com/office/drawing/2014/main" id="{A29767D4-6CBA-4EAD-AEB1-73F0D103F504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-472" y="-3332"/>
            <a:ext cx="12192632" cy="6861331"/>
          </a:xfrm>
          <a:custGeom>
            <a:avLst/>
            <a:gdLst>
              <a:gd name="connsiteX0" fmla="*/ 0 w 9144000"/>
              <a:gd name="connsiteY0" fmla="*/ 0 h 6858000"/>
              <a:gd name="connsiteX1" fmla="*/ 9144000 w 9144000"/>
              <a:gd name="connsiteY1" fmla="*/ 0 h 6858000"/>
              <a:gd name="connsiteX2" fmla="*/ 9144000 w 9144000"/>
              <a:gd name="connsiteY2" fmla="*/ 6858000 h 6858000"/>
              <a:gd name="connsiteX3" fmla="*/ 0 w 9144000"/>
              <a:gd name="connsiteY3" fmla="*/ 6858000 h 6858000"/>
              <a:gd name="connsiteX4" fmla="*/ 0 w 9144000"/>
              <a:gd name="connsiteY4" fmla="*/ 0 h 6858000"/>
              <a:gd name="connsiteX0" fmla="*/ 0 w 9144000"/>
              <a:gd name="connsiteY0" fmla="*/ 4334 h 6862334"/>
              <a:gd name="connsiteX1" fmla="*/ 3826612 w 9144000"/>
              <a:gd name="connsiteY1" fmla="*/ 0 h 6862334"/>
              <a:gd name="connsiteX2" fmla="*/ 9144000 w 9144000"/>
              <a:gd name="connsiteY2" fmla="*/ 4334 h 6862334"/>
              <a:gd name="connsiteX3" fmla="*/ 9144000 w 9144000"/>
              <a:gd name="connsiteY3" fmla="*/ 6862334 h 6862334"/>
              <a:gd name="connsiteX4" fmla="*/ 0 w 9144000"/>
              <a:gd name="connsiteY4" fmla="*/ 6862334 h 6862334"/>
              <a:gd name="connsiteX5" fmla="*/ 0 w 9144000"/>
              <a:gd name="connsiteY5" fmla="*/ 4334 h 6862334"/>
              <a:gd name="connsiteX0" fmla="*/ 4334 w 9148334"/>
              <a:gd name="connsiteY0" fmla="*/ 4334 h 6862334"/>
              <a:gd name="connsiteX1" fmla="*/ 3830946 w 9148334"/>
              <a:gd name="connsiteY1" fmla="*/ 0 h 6862334"/>
              <a:gd name="connsiteX2" fmla="*/ 9148334 w 9148334"/>
              <a:gd name="connsiteY2" fmla="*/ 4334 h 6862334"/>
              <a:gd name="connsiteX3" fmla="*/ 9148334 w 9148334"/>
              <a:gd name="connsiteY3" fmla="*/ 6862334 h 6862334"/>
              <a:gd name="connsiteX4" fmla="*/ 4334 w 9148334"/>
              <a:gd name="connsiteY4" fmla="*/ 6862334 h 6862334"/>
              <a:gd name="connsiteX5" fmla="*/ 0 w 9148334"/>
              <a:gd name="connsiteY5" fmla="*/ 3744273 h 6862334"/>
              <a:gd name="connsiteX6" fmla="*/ 4334 w 9148334"/>
              <a:gd name="connsiteY6" fmla="*/ 4334 h 6862334"/>
              <a:gd name="connsiteX0" fmla="*/ 3826612 w 9148334"/>
              <a:gd name="connsiteY0" fmla="*/ 3748607 h 6862334"/>
              <a:gd name="connsiteX1" fmla="*/ 3830946 w 9148334"/>
              <a:gd name="connsiteY1" fmla="*/ 0 h 6862334"/>
              <a:gd name="connsiteX2" fmla="*/ 9148334 w 9148334"/>
              <a:gd name="connsiteY2" fmla="*/ 4334 h 6862334"/>
              <a:gd name="connsiteX3" fmla="*/ 9148334 w 9148334"/>
              <a:gd name="connsiteY3" fmla="*/ 6862334 h 6862334"/>
              <a:gd name="connsiteX4" fmla="*/ 4334 w 9148334"/>
              <a:gd name="connsiteY4" fmla="*/ 6862334 h 6862334"/>
              <a:gd name="connsiteX5" fmla="*/ 0 w 9148334"/>
              <a:gd name="connsiteY5" fmla="*/ 3744273 h 6862334"/>
              <a:gd name="connsiteX6" fmla="*/ 3826612 w 9148334"/>
              <a:gd name="connsiteY6" fmla="*/ 3748607 h 6862334"/>
              <a:gd name="connsiteX0" fmla="*/ 3826612 w 9148334"/>
              <a:gd name="connsiteY0" fmla="*/ 3748607 h 6862334"/>
              <a:gd name="connsiteX1" fmla="*/ 3830946 w 9148334"/>
              <a:gd name="connsiteY1" fmla="*/ 0 h 6862334"/>
              <a:gd name="connsiteX2" fmla="*/ 9148334 w 9148334"/>
              <a:gd name="connsiteY2" fmla="*/ 4334 h 6862334"/>
              <a:gd name="connsiteX3" fmla="*/ 9148334 w 9148334"/>
              <a:gd name="connsiteY3" fmla="*/ 6862334 h 6862334"/>
              <a:gd name="connsiteX4" fmla="*/ 4334 w 9148334"/>
              <a:gd name="connsiteY4" fmla="*/ 6862334 h 6862334"/>
              <a:gd name="connsiteX5" fmla="*/ 0 w 9148334"/>
              <a:gd name="connsiteY5" fmla="*/ 3744273 h 6862334"/>
              <a:gd name="connsiteX6" fmla="*/ 3826612 w 9148334"/>
              <a:gd name="connsiteY6" fmla="*/ 3748607 h 6862334"/>
              <a:gd name="connsiteX0" fmla="*/ 3826612 w 9148334"/>
              <a:gd name="connsiteY0" fmla="*/ 3748607 h 6862334"/>
              <a:gd name="connsiteX1" fmla="*/ 3830946 w 9148334"/>
              <a:gd name="connsiteY1" fmla="*/ 0 h 6862334"/>
              <a:gd name="connsiteX2" fmla="*/ 9148334 w 9148334"/>
              <a:gd name="connsiteY2" fmla="*/ 4334 h 6862334"/>
              <a:gd name="connsiteX3" fmla="*/ 9148334 w 9148334"/>
              <a:gd name="connsiteY3" fmla="*/ 6862334 h 6862334"/>
              <a:gd name="connsiteX4" fmla="*/ 4334 w 9148334"/>
              <a:gd name="connsiteY4" fmla="*/ 6862334 h 6862334"/>
              <a:gd name="connsiteX5" fmla="*/ 0 w 9148334"/>
              <a:gd name="connsiteY5" fmla="*/ 3744273 h 6862334"/>
              <a:gd name="connsiteX6" fmla="*/ 3826612 w 9148334"/>
              <a:gd name="connsiteY6" fmla="*/ 3748607 h 6862334"/>
              <a:gd name="connsiteX0" fmla="*/ 3826612 w 9148334"/>
              <a:gd name="connsiteY0" fmla="*/ 3748607 h 6862334"/>
              <a:gd name="connsiteX1" fmla="*/ 3830946 w 9148334"/>
              <a:gd name="connsiteY1" fmla="*/ 0 h 6862334"/>
              <a:gd name="connsiteX2" fmla="*/ 9148334 w 9148334"/>
              <a:gd name="connsiteY2" fmla="*/ 4334 h 6862334"/>
              <a:gd name="connsiteX3" fmla="*/ 9148334 w 9148334"/>
              <a:gd name="connsiteY3" fmla="*/ 6862334 h 6862334"/>
              <a:gd name="connsiteX4" fmla="*/ 4334 w 9148334"/>
              <a:gd name="connsiteY4" fmla="*/ 6862334 h 6862334"/>
              <a:gd name="connsiteX5" fmla="*/ 0 w 9148334"/>
              <a:gd name="connsiteY5" fmla="*/ 3744273 h 6862334"/>
              <a:gd name="connsiteX6" fmla="*/ 3826612 w 9148334"/>
              <a:gd name="connsiteY6" fmla="*/ 3748607 h 6862334"/>
              <a:gd name="connsiteX0" fmla="*/ 3826612 w 9148334"/>
              <a:gd name="connsiteY0" fmla="*/ 3748607 h 6862334"/>
              <a:gd name="connsiteX1" fmla="*/ 3830946 w 9148334"/>
              <a:gd name="connsiteY1" fmla="*/ 0 h 6862334"/>
              <a:gd name="connsiteX2" fmla="*/ 9148334 w 9148334"/>
              <a:gd name="connsiteY2" fmla="*/ 4334 h 6862334"/>
              <a:gd name="connsiteX3" fmla="*/ 9148334 w 9148334"/>
              <a:gd name="connsiteY3" fmla="*/ 6862334 h 6862334"/>
              <a:gd name="connsiteX4" fmla="*/ 4334 w 9148334"/>
              <a:gd name="connsiteY4" fmla="*/ 6862334 h 6862334"/>
              <a:gd name="connsiteX5" fmla="*/ 0 w 9148334"/>
              <a:gd name="connsiteY5" fmla="*/ 3744273 h 6862334"/>
              <a:gd name="connsiteX6" fmla="*/ 3826612 w 9148334"/>
              <a:gd name="connsiteY6" fmla="*/ 3748607 h 6862334"/>
              <a:gd name="connsiteX0" fmla="*/ 3826612 w 9148334"/>
              <a:gd name="connsiteY0" fmla="*/ 3744700 h 6862334"/>
              <a:gd name="connsiteX1" fmla="*/ 3830946 w 9148334"/>
              <a:gd name="connsiteY1" fmla="*/ 0 h 6862334"/>
              <a:gd name="connsiteX2" fmla="*/ 9148334 w 9148334"/>
              <a:gd name="connsiteY2" fmla="*/ 4334 h 6862334"/>
              <a:gd name="connsiteX3" fmla="*/ 9148334 w 9148334"/>
              <a:gd name="connsiteY3" fmla="*/ 6862334 h 6862334"/>
              <a:gd name="connsiteX4" fmla="*/ 4334 w 9148334"/>
              <a:gd name="connsiteY4" fmla="*/ 6862334 h 6862334"/>
              <a:gd name="connsiteX5" fmla="*/ 0 w 9148334"/>
              <a:gd name="connsiteY5" fmla="*/ 3744273 h 6862334"/>
              <a:gd name="connsiteX6" fmla="*/ 3826612 w 9148334"/>
              <a:gd name="connsiteY6" fmla="*/ 3744700 h 6862334"/>
              <a:gd name="connsiteX0" fmla="*/ 3822752 w 9144474"/>
              <a:gd name="connsiteY0" fmla="*/ 3744700 h 6862334"/>
              <a:gd name="connsiteX1" fmla="*/ 3827086 w 9144474"/>
              <a:gd name="connsiteY1" fmla="*/ 0 h 6862334"/>
              <a:gd name="connsiteX2" fmla="*/ 9144474 w 9144474"/>
              <a:gd name="connsiteY2" fmla="*/ 4334 h 6862334"/>
              <a:gd name="connsiteX3" fmla="*/ 9144474 w 9144474"/>
              <a:gd name="connsiteY3" fmla="*/ 6862334 h 6862334"/>
              <a:gd name="connsiteX4" fmla="*/ 474 w 9144474"/>
              <a:gd name="connsiteY4" fmla="*/ 6862334 h 6862334"/>
              <a:gd name="connsiteX5" fmla="*/ 48 w 9144474"/>
              <a:gd name="connsiteY5" fmla="*/ 3744273 h 6862334"/>
              <a:gd name="connsiteX6" fmla="*/ 3822752 w 9144474"/>
              <a:gd name="connsiteY6" fmla="*/ 3744700 h 6862334"/>
              <a:gd name="connsiteX0" fmla="*/ 3818844 w 9144474"/>
              <a:gd name="connsiteY0" fmla="*/ 3744700 h 6862334"/>
              <a:gd name="connsiteX1" fmla="*/ 3827086 w 9144474"/>
              <a:gd name="connsiteY1" fmla="*/ 0 h 6862334"/>
              <a:gd name="connsiteX2" fmla="*/ 9144474 w 9144474"/>
              <a:gd name="connsiteY2" fmla="*/ 4334 h 6862334"/>
              <a:gd name="connsiteX3" fmla="*/ 9144474 w 9144474"/>
              <a:gd name="connsiteY3" fmla="*/ 6862334 h 6862334"/>
              <a:gd name="connsiteX4" fmla="*/ 474 w 9144474"/>
              <a:gd name="connsiteY4" fmla="*/ 6862334 h 6862334"/>
              <a:gd name="connsiteX5" fmla="*/ 48 w 9144474"/>
              <a:gd name="connsiteY5" fmla="*/ 3744273 h 6862334"/>
              <a:gd name="connsiteX6" fmla="*/ 3818844 w 9144474"/>
              <a:gd name="connsiteY6" fmla="*/ 3744700 h 6862334"/>
              <a:gd name="connsiteX0" fmla="*/ 3818844 w 9144474"/>
              <a:gd name="connsiteY0" fmla="*/ 3740792 h 6858426"/>
              <a:gd name="connsiteX1" fmla="*/ 3819270 w 9144474"/>
              <a:gd name="connsiteY1" fmla="*/ 0 h 6858426"/>
              <a:gd name="connsiteX2" fmla="*/ 9144474 w 9144474"/>
              <a:gd name="connsiteY2" fmla="*/ 426 h 6858426"/>
              <a:gd name="connsiteX3" fmla="*/ 9144474 w 9144474"/>
              <a:gd name="connsiteY3" fmla="*/ 6858426 h 6858426"/>
              <a:gd name="connsiteX4" fmla="*/ 474 w 9144474"/>
              <a:gd name="connsiteY4" fmla="*/ 6858426 h 6858426"/>
              <a:gd name="connsiteX5" fmla="*/ 48 w 9144474"/>
              <a:gd name="connsiteY5" fmla="*/ 3740365 h 6858426"/>
              <a:gd name="connsiteX6" fmla="*/ 3818844 w 9144474"/>
              <a:gd name="connsiteY6" fmla="*/ 3740792 h 6858426"/>
              <a:gd name="connsiteX0" fmla="*/ 3818844 w 12163899"/>
              <a:gd name="connsiteY0" fmla="*/ 3740792 h 6858426"/>
              <a:gd name="connsiteX1" fmla="*/ 3819270 w 12163899"/>
              <a:gd name="connsiteY1" fmla="*/ 0 h 6858426"/>
              <a:gd name="connsiteX2" fmla="*/ 12163899 w 12163899"/>
              <a:gd name="connsiteY2" fmla="*/ 426 h 6858426"/>
              <a:gd name="connsiteX3" fmla="*/ 9144474 w 12163899"/>
              <a:gd name="connsiteY3" fmla="*/ 6858426 h 6858426"/>
              <a:gd name="connsiteX4" fmla="*/ 474 w 12163899"/>
              <a:gd name="connsiteY4" fmla="*/ 6858426 h 6858426"/>
              <a:gd name="connsiteX5" fmla="*/ 48 w 12163899"/>
              <a:gd name="connsiteY5" fmla="*/ 3740365 h 6858426"/>
              <a:gd name="connsiteX6" fmla="*/ 3818844 w 12163899"/>
              <a:gd name="connsiteY6" fmla="*/ 3740792 h 6858426"/>
              <a:gd name="connsiteX0" fmla="*/ 3818844 w 12192474"/>
              <a:gd name="connsiteY0" fmla="*/ 3740792 h 6858426"/>
              <a:gd name="connsiteX1" fmla="*/ 3819270 w 12192474"/>
              <a:gd name="connsiteY1" fmla="*/ 0 h 6858426"/>
              <a:gd name="connsiteX2" fmla="*/ 12163899 w 12192474"/>
              <a:gd name="connsiteY2" fmla="*/ 426 h 6858426"/>
              <a:gd name="connsiteX3" fmla="*/ 12192474 w 12192474"/>
              <a:gd name="connsiteY3" fmla="*/ 6858426 h 6858426"/>
              <a:gd name="connsiteX4" fmla="*/ 474 w 12192474"/>
              <a:gd name="connsiteY4" fmla="*/ 6858426 h 6858426"/>
              <a:gd name="connsiteX5" fmla="*/ 48 w 12192474"/>
              <a:gd name="connsiteY5" fmla="*/ 3740365 h 6858426"/>
              <a:gd name="connsiteX6" fmla="*/ 3818844 w 12192474"/>
              <a:gd name="connsiteY6" fmla="*/ 3740792 h 6858426"/>
              <a:gd name="connsiteX0" fmla="*/ 3818844 w 12193696"/>
              <a:gd name="connsiteY0" fmla="*/ 3740792 h 6858426"/>
              <a:gd name="connsiteX1" fmla="*/ 3819270 w 12193696"/>
              <a:gd name="connsiteY1" fmla="*/ 0 h 6858426"/>
              <a:gd name="connsiteX2" fmla="*/ 12193696 w 12193696"/>
              <a:gd name="connsiteY2" fmla="*/ 426 h 6858426"/>
              <a:gd name="connsiteX3" fmla="*/ 12192474 w 12193696"/>
              <a:gd name="connsiteY3" fmla="*/ 6858426 h 6858426"/>
              <a:gd name="connsiteX4" fmla="*/ 474 w 12193696"/>
              <a:gd name="connsiteY4" fmla="*/ 6858426 h 6858426"/>
              <a:gd name="connsiteX5" fmla="*/ 48 w 12193696"/>
              <a:gd name="connsiteY5" fmla="*/ 3740365 h 6858426"/>
              <a:gd name="connsiteX6" fmla="*/ 3818844 w 12193696"/>
              <a:gd name="connsiteY6" fmla="*/ 3740792 h 6858426"/>
              <a:gd name="connsiteX0" fmla="*/ 3818844 w 12193696"/>
              <a:gd name="connsiteY0" fmla="*/ 3740792 h 6858426"/>
              <a:gd name="connsiteX1" fmla="*/ 3819270 w 12193696"/>
              <a:gd name="connsiteY1" fmla="*/ 0 h 6858426"/>
              <a:gd name="connsiteX2" fmla="*/ 12193696 w 12193696"/>
              <a:gd name="connsiteY2" fmla="*/ 426 h 6858426"/>
              <a:gd name="connsiteX3" fmla="*/ 12192474 w 12193696"/>
              <a:gd name="connsiteY3" fmla="*/ 6858426 h 6858426"/>
              <a:gd name="connsiteX4" fmla="*/ 474 w 12193696"/>
              <a:gd name="connsiteY4" fmla="*/ 6858426 h 6858426"/>
              <a:gd name="connsiteX5" fmla="*/ 48 w 12193696"/>
              <a:gd name="connsiteY5" fmla="*/ 3740365 h 6858426"/>
              <a:gd name="connsiteX6" fmla="*/ 3818844 w 12193696"/>
              <a:gd name="connsiteY6" fmla="*/ 3740792 h 6858426"/>
              <a:gd name="connsiteX0" fmla="*/ 3818844 w 12192508"/>
              <a:gd name="connsiteY0" fmla="*/ 3740792 h 6858426"/>
              <a:gd name="connsiteX1" fmla="*/ 3819270 w 12192508"/>
              <a:gd name="connsiteY1" fmla="*/ 0 h 6858426"/>
              <a:gd name="connsiteX2" fmla="*/ 12189971 w 12192508"/>
              <a:gd name="connsiteY2" fmla="*/ 426 h 6858426"/>
              <a:gd name="connsiteX3" fmla="*/ 12192474 w 12192508"/>
              <a:gd name="connsiteY3" fmla="*/ 6858426 h 6858426"/>
              <a:gd name="connsiteX4" fmla="*/ 474 w 12192508"/>
              <a:gd name="connsiteY4" fmla="*/ 6858426 h 6858426"/>
              <a:gd name="connsiteX5" fmla="*/ 48 w 12192508"/>
              <a:gd name="connsiteY5" fmla="*/ 3740365 h 6858426"/>
              <a:gd name="connsiteX6" fmla="*/ 3818844 w 12192508"/>
              <a:gd name="connsiteY6" fmla="*/ 3740792 h 6858426"/>
              <a:gd name="connsiteX0" fmla="*/ 3818844 w 12192633"/>
              <a:gd name="connsiteY0" fmla="*/ 3740792 h 6858426"/>
              <a:gd name="connsiteX1" fmla="*/ 3819270 w 12192633"/>
              <a:gd name="connsiteY1" fmla="*/ 0 h 6858426"/>
              <a:gd name="connsiteX2" fmla="*/ 12192633 w 12192633"/>
              <a:gd name="connsiteY2" fmla="*/ 426 h 6858426"/>
              <a:gd name="connsiteX3" fmla="*/ 12192474 w 12192633"/>
              <a:gd name="connsiteY3" fmla="*/ 6858426 h 6858426"/>
              <a:gd name="connsiteX4" fmla="*/ 474 w 12192633"/>
              <a:gd name="connsiteY4" fmla="*/ 6858426 h 6858426"/>
              <a:gd name="connsiteX5" fmla="*/ 48 w 12192633"/>
              <a:gd name="connsiteY5" fmla="*/ 3740365 h 6858426"/>
              <a:gd name="connsiteX6" fmla="*/ 3818844 w 12192633"/>
              <a:gd name="connsiteY6" fmla="*/ 3740792 h 6858426"/>
              <a:gd name="connsiteX0" fmla="*/ 3818844 w 12192633"/>
              <a:gd name="connsiteY0" fmla="*/ 3740792 h 6858426"/>
              <a:gd name="connsiteX1" fmla="*/ 4590795 w 12192633"/>
              <a:gd name="connsiteY1" fmla="*/ 0 h 6858426"/>
              <a:gd name="connsiteX2" fmla="*/ 12192633 w 12192633"/>
              <a:gd name="connsiteY2" fmla="*/ 426 h 6858426"/>
              <a:gd name="connsiteX3" fmla="*/ 12192474 w 12192633"/>
              <a:gd name="connsiteY3" fmla="*/ 6858426 h 6858426"/>
              <a:gd name="connsiteX4" fmla="*/ 474 w 12192633"/>
              <a:gd name="connsiteY4" fmla="*/ 6858426 h 6858426"/>
              <a:gd name="connsiteX5" fmla="*/ 48 w 12192633"/>
              <a:gd name="connsiteY5" fmla="*/ 3740365 h 6858426"/>
              <a:gd name="connsiteX6" fmla="*/ 3818844 w 12192633"/>
              <a:gd name="connsiteY6" fmla="*/ 3740792 h 6858426"/>
              <a:gd name="connsiteX0" fmla="*/ 3818844 w 12192633"/>
              <a:gd name="connsiteY0" fmla="*/ 3740366 h 6858000"/>
              <a:gd name="connsiteX1" fmla="*/ 4590795 w 12192633"/>
              <a:gd name="connsiteY1" fmla="*/ 9099 h 6858000"/>
              <a:gd name="connsiteX2" fmla="*/ 12192633 w 12192633"/>
              <a:gd name="connsiteY2" fmla="*/ 0 h 6858000"/>
              <a:gd name="connsiteX3" fmla="*/ 12192474 w 12192633"/>
              <a:gd name="connsiteY3" fmla="*/ 6858000 h 6858000"/>
              <a:gd name="connsiteX4" fmla="*/ 474 w 12192633"/>
              <a:gd name="connsiteY4" fmla="*/ 6858000 h 6858000"/>
              <a:gd name="connsiteX5" fmla="*/ 48 w 12192633"/>
              <a:gd name="connsiteY5" fmla="*/ 3739939 h 6858000"/>
              <a:gd name="connsiteX6" fmla="*/ 3818844 w 12192633"/>
              <a:gd name="connsiteY6" fmla="*/ 3740366 h 6858000"/>
              <a:gd name="connsiteX0" fmla="*/ 3818844 w 12192633"/>
              <a:gd name="connsiteY0" fmla="*/ 3740792 h 6858426"/>
              <a:gd name="connsiteX1" fmla="*/ 4590795 w 12192633"/>
              <a:gd name="connsiteY1" fmla="*/ 0 h 6858426"/>
              <a:gd name="connsiteX2" fmla="*/ 12192633 w 12192633"/>
              <a:gd name="connsiteY2" fmla="*/ 426 h 6858426"/>
              <a:gd name="connsiteX3" fmla="*/ 12192474 w 12192633"/>
              <a:gd name="connsiteY3" fmla="*/ 6858426 h 6858426"/>
              <a:gd name="connsiteX4" fmla="*/ 474 w 12192633"/>
              <a:gd name="connsiteY4" fmla="*/ 6858426 h 6858426"/>
              <a:gd name="connsiteX5" fmla="*/ 48 w 12192633"/>
              <a:gd name="connsiteY5" fmla="*/ 3740365 h 6858426"/>
              <a:gd name="connsiteX6" fmla="*/ 3818844 w 12192633"/>
              <a:gd name="connsiteY6" fmla="*/ 3740792 h 6858426"/>
              <a:gd name="connsiteX0" fmla="*/ 4590369 w 12192633"/>
              <a:gd name="connsiteY0" fmla="*/ 4026542 h 6858426"/>
              <a:gd name="connsiteX1" fmla="*/ 4590795 w 12192633"/>
              <a:gd name="connsiteY1" fmla="*/ 0 h 6858426"/>
              <a:gd name="connsiteX2" fmla="*/ 12192633 w 12192633"/>
              <a:gd name="connsiteY2" fmla="*/ 426 h 6858426"/>
              <a:gd name="connsiteX3" fmla="*/ 12192474 w 12192633"/>
              <a:gd name="connsiteY3" fmla="*/ 6858426 h 6858426"/>
              <a:gd name="connsiteX4" fmla="*/ 474 w 12192633"/>
              <a:gd name="connsiteY4" fmla="*/ 6858426 h 6858426"/>
              <a:gd name="connsiteX5" fmla="*/ 48 w 12192633"/>
              <a:gd name="connsiteY5" fmla="*/ 3740365 h 6858426"/>
              <a:gd name="connsiteX6" fmla="*/ 4590369 w 12192633"/>
              <a:gd name="connsiteY6" fmla="*/ 4026542 h 6858426"/>
              <a:gd name="connsiteX0" fmla="*/ 4590017 w 12192281"/>
              <a:gd name="connsiteY0" fmla="*/ 4026542 h 6858426"/>
              <a:gd name="connsiteX1" fmla="*/ 4590443 w 12192281"/>
              <a:gd name="connsiteY1" fmla="*/ 0 h 6858426"/>
              <a:gd name="connsiteX2" fmla="*/ 12192281 w 12192281"/>
              <a:gd name="connsiteY2" fmla="*/ 426 h 6858426"/>
              <a:gd name="connsiteX3" fmla="*/ 12192122 w 12192281"/>
              <a:gd name="connsiteY3" fmla="*/ 6858426 h 6858426"/>
              <a:gd name="connsiteX4" fmla="*/ 122 w 12192281"/>
              <a:gd name="connsiteY4" fmla="*/ 6858426 h 6858426"/>
              <a:gd name="connsiteX5" fmla="*/ 9221 w 12192281"/>
              <a:gd name="connsiteY5" fmla="*/ 4054690 h 6858426"/>
              <a:gd name="connsiteX6" fmla="*/ 4590017 w 12192281"/>
              <a:gd name="connsiteY6" fmla="*/ 4026542 h 6858426"/>
              <a:gd name="connsiteX0" fmla="*/ 4590368 w 12192632"/>
              <a:gd name="connsiteY0" fmla="*/ 4026542 h 6858426"/>
              <a:gd name="connsiteX1" fmla="*/ 4590794 w 12192632"/>
              <a:gd name="connsiteY1" fmla="*/ 0 h 6858426"/>
              <a:gd name="connsiteX2" fmla="*/ 12192632 w 12192632"/>
              <a:gd name="connsiteY2" fmla="*/ 426 h 6858426"/>
              <a:gd name="connsiteX3" fmla="*/ 12192473 w 12192632"/>
              <a:gd name="connsiteY3" fmla="*/ 6858426 h 6858426"/>
              <a:gd name="connsiteX4" fmla="*/ 473 w 12192632"/>
              <a:gd name="connsiteY4" fmla="*/ 6858426 h 6858426"/>
              <a:gd name="connsiteX5" fmla="*/ 47 w 12192632"/>
              <a:gd name="connsiteY5" fmla="*/ 4054690 h 6858426"/>
              <a:gd name="connsiteX6" fmla="*/ 4590368 w 12192632"/>
              <a:gd name="connsiteY6" fmla="*/ 4026542 h 6858426"/>
              <a:gd name="connsiteX0" fmla="*/ 4590368 w 12192632"/>
              <a:gd name="connsiteY0" fmla="*/ 4036067 h 6858426"/>
              <a:gd name="connsiteX1" fmla="*/ 4590794 w 12192632"/>
              <a:gd name="connsiteY1" fmla="*/ 0 h 6858426"/>
              <a:gd name="connsiteX2" fmla="*/ 12192632 w 12192632"/>
              <a:gd name="connsiteY2" fmla="*/ 426 h 6858426"/>
              <a:gd name="connsiteX3" fmla="*/ 12192473 w 12192632"/>
              <a:gd name="connsiteY3" fmla="*/ 6858426 h 6858426"/>
              <a:gd name="connsiteX4" fmla="*/ 473 w 12192632"/>
              <a:gd name="connsiteY4" fmla="*/ 6858426 h 6858426"/>
              <a:gd name="connsiteX5" fmla="*/ 47 w 12192632"/>
              <a:gd name="connsiteY5" fmla="*/ 4054690 h 6858426"/>
              <a:gd name="connsiteX6" fmla="*/ 4590368 w 12192632"/>
              <a:gd name="connsiteY6" fmla="*/ 4036067 h 6858426"/>
              <a:gd name="connsiteX0" fmla="*/ 4590368 w 12192632"/>
              <a:gd name="connsiteY0" fmla="*/ 4045592 h 6858426"/>
              <a:gd name="connsiteX1" fmla="*/ 4590794 w 12192632"/>
              <a:gd name="connsiteY1" fmla="*/ 0 h 6858426"/>
              <a:gd name="connsiteX2" fmla="*/ 12192632 w 12192632"/>
              <a:gd name="connsiteY2" fmla="*/ 426 h 6858426"/>
              <a:gd name="connsiteX3" fmla="*/ 12192473 w 12192632"/>
              <a:gd name="connsiteY3" fmla="*/ 6858426 h 6858426"/>
              <a:gd name="connsiteX4" fmla="*/ 473 w 12192632"/>
              <a:gd name="connsiteY4" fmla="*/ 6858426 h 6858426"/>
              <a:gd name="connsiteX5" fmla="*/ 47 w 12192632"/>
              <a:gd name="connsiteY5" fmla="*/ 4054690 h 6858426"/>
              <a:gd name="connsiteX6" fmla="*/ 4590368 w 12192632"/>
              <a:gd name="connsiteY6" fmla="*/ 4045592 h 6858426"/>
              <a:gd name="connsiteX0" fmla="*/ 4590368 w 12192632"/>
              <a:gd name="connsiteY0" fmla="*/ 4055117 h 6858426"/>
              <a:gd name="connsiteX1" fmla="*/ 4590794 w 12192632"/>
              <a:gd name="connsiteY1" fmla="*/ 0 h 6858426"/>
              <a:gd name="connsiteX2" fmla="*/ 12192632 w 12192632"/>
              <a:gd name="connsiteY2" fmla="*/ 426 h 6858426"/>
              <a:gd name="connsiteX3" fmla="*/ 12192473 w 12192632"/>
              <a:gd name="connsiteY3" fmla="*/ 6858426 h 6858426"/>
              <a:gd name="connsiteX4" fmla="*/ 473 w 12192632"/>
              <a:gd name="connsiteY4" fmla="*/ 6858426 h 6858426"/>
              <a:gd name="connsiteX5" fmla="*/ 47 w 12192632"/>
              <a:gd name="connsiteY5" fmla="*/ 4054690 h 6858426"/>
              <a:gd name="connsiteX6" fmla="*/ 4590368 w 12192632"/>
              <a:gd name="connsiteY6" fmla="*/ 4055117 h 6858426"/>
              <a:gd name="connsiteX0" fmla="*/ 4590368 w 12192632"/>
              <a:gd name="connsiteY0" fmla="*/ 4041793 h 6858426"/>
              <a:gd name="connsiteX1" fmla="*/ 4590794 w 12192632"/>
              <a:gd name="connsiteY1" fmla="*/ 0 h 6858426"/>
              <a:gd name="connsiteX2" fmla="*/ 12192632 w 12192632"/>
              <a:gd name="connsiteY2" fmla="*/ 426 h 6858426"/>
              <a:gd name="connsiteX3" fmla="*/ 12192473 w 12192632"/>
              <a:gd name="connsiteY3" fmla="*/ 6858426 h 6858426"/>
              <a:gd name="connsiteX4" fmla="*/ 473 w 12192632"/>
              <a:gd name="connsiteY4" fmla="*/ 6858426 h 6858426"/>
              <a:gd name="connsiteX5" fmla="*/ 47 w 12192632"/>
              <a:gd name="connsiteY5" fmla="*/ 4054690 h 6858426"/>
              <a:gd name="connsiteX6" fmla="*/ 4590368 w 12192632"/>
              <a:gd name="connsiteY6" fmla="*/ 4041793 h 6858426"/>
              <a:gd name="connsiteX0" fmla="*/ 4590368 w 12192632"/>
              <a:gd name="connsiteY0" fmla="*/ 4041793 h 6858426"/>
              <a:gd name="connsiteX1" fmla="*/ 4590794 w 12192632"/>
              <a:gd name="connsiteY1" fmla="*/ 0 h 6858426"/>
              <a:gd name="connsiteX2" fmla="*/ 12192632 w 12192632"/>
              <a:gd name="connsiteY2" fmla="*/ 426 h 6858426"/>
              <a:gd name="connsiteX3" fmla="*/ 12192473 w 12192632"/>
              <a:gd name="connsiteY3" fmla="*/ 6858426 h 6858426"/>
              <a:gd name="connsiteX4" fmla="*/ 473 w 12192632"/>
              <a:gd name="connsiteY4" fmla="*/ 6858426 h 6858426"/>
              <a:gd name="connsiteX5" fmla="*/ 47 w 12192632"/>
              <a:gd name="connsiteY5" fmla="*/ 4044696 h 6858426"/>
              <a:gd name="connsiteX6" fmla="*/ 4590368 w 12192632"/>
              <a:gd name="connsiteY6" fmla="*/ 4041793 h 6858426"/>
              <a:gd name="connsiteX0" fmla="*/ 4590368 w 12192632"/>
              <a:gd name="connsiteY0" fmla="*/ 4041793 h 6858426"/>
              <a:gd name="connsiteX1" fmla="*/ 4590794 w 12192632"/>
              <a:gd name="connsiteY1" fmla="*/ 0 h 6858426"/>
              <a:gd name="connsiteX2" fmla="*/ 12192632 w 12192632"/>
              <a:gd name="connsiteY2" fmla="*/ 426 h 6858426"/>
              <a:gd name="connsiteX3" fmla="*/ 12192473 w 12192632"/>
              <a:gd name="connsiteY3" fmla="*/ 6858426 h 6858426"/>
              <a:gd name="connsiteX4" fmla="*/ 473 w 12192632"/>
              <a:gd name="connsiteY4" fmla="*/ 6858426 h 6858426"/>
              <a:gd name="connsiteX5" fmla="*/ 47 w 12192632"/>
              <a:gd name="connsiteY5" fmla="*/ 4041365 h 6858426"/>
              <a:gd name="connsiteX6" fmla="*/ 4590368 w 12192632"/>
              <a:gd name="connsiteY6" fmla="*/ 4041793 h 6858426"/>
              <a:gd name="connsiteX0" fmla="*/ 4590368 w 12192632"/>
              <a:gd name="connsiteY0" fmla="*/ 4041793 h 6858426"/>
              <a:gd name="connsiteX1" fmla="*/ 4587462 w 12192632"/>
              <a:gd name="connsiteY1" fmla="*/ 0 h 6858426"/>
              <a:gd name="connsiteX2" fmla="*/ 12192632 w 12192632"/>
              <a:gd name="connsiteY2" fmla="*/ 426 h 6858426"/>
              <a:gd name="connsiteX3" fmla="*/ 12192473 w 12192632"/>
              <a:gd name="connsiteY3" fmla="*/ 6858426 h 6858426"/>
              <a:gd name="connsiteX4" fmla="*/ 473 w 12192632"/>
              <a:gd name="connsiteY4" fmla="*/ 6858426 h 6858426"/>
              <a:gd name="connsiteX5" fmla="*/ 47 w 12192632"/>
              <a:gd name="connsiteY5" fmla="*/ 4041365 h 6858426"/>
              <a:gd name="connsiteX6" fmla="*/ 4590368 w 12192632"/>
              <a:gd name="connsiteY6" fmla="*/ 4041793 h 6858426"/>
              <a:gd name="connsiteX0" fmla="*/ 4587036 w 12192632"/>
              <a:gd name="connsiteY0" fmla="*/ 4041793 h 6858426"/>
              <a:gd name="connsiteX1" fmla="*/ 4587462 w 12192632"/>
              <a:gd name="connsiteY1" fmla="*/ 0 h 6858426"/>
              <a:gd name="connsiteX2" fmla="*/ 12192632 w 12192632"/>
              <a:gd name="connsiteY2" fmla="*/ 426 h 6858426"/>
              <a:gd name="connsiteX3" fmla="*/ 12192473 w 12192632"/>
              <a:gd name="connsiteY3" fmla="*/ 6858426 h 6858426"/>
              <a:gd name="connsiteX4" fmla="*/ 473 w 12192632"/>
              <a:gd name="connsiteY4" fmla="*/ 6858426 h 6858426"/>
              <a:gd name="connsiteX5" fmla="*/ 47 w 12192632"/>
              <a:gd name="connsiteY5" fmla="*/ 4041365 h 6858426"/>
              <a:gd name="connsiteX6" fmla="*/ 4587036 w 12192632"/>
              <a:gd name="connsiteY6" fmla="*/ 4041793 h 6858426"/>
              <a:gd name="connsiteX0" fmla="*/ 4587036 w 12192632"/>
              <a:gd name="connsiteY0" fmla="*/ 4041793 h 6858426"/>
              <a:gd name="connsiteX1" fmla="*/ 4587462 w 12192632"/>
              <a:gd name="connsiteY1" fmla="*/ 0 h 6858426"/>
              <a:gd name="connsiteX2" fmla="*/ 12192632 w 12192632"/>
              <a:gd name="connsiteY2" fmla="*/ 426 h 6858426"/>
              <a:gd name="connsiteX3" fmla="*/ 12192473 w 12192632"/>
              <a:gd name="connsiteY3" fmla="*/ 6858426 h 6858426"/>
              <a:gd name="connsiteX4" fmla="*/ 473 w 12192632"/>
              <a:gd name="connsiteY4" fmla="*/ 6858426 h 6858426"/>
              <a:gd name="connsiteX5" fmla="*/ 47 w 12192632"/>
              <a:gd name="connsiteY5" fmla="*/ 4041365 h 6858426"/>
              <a:gd name="connsiteX6" fmla="*/ 4587036 w 12192632"/>
              <a:gd name="connsiteY6" fmla="*/ 4041793 h 6858426"/>
              <a:gd name="connsiteX0" fmla="*/ 4587036 w 12192632"/>
              <a:gd name="connsiteY0" fmla="*/ 4044698 h 6861331"/>
              <a:gd name="connsiteX1" fmla="*/ 4587462 w 12192632"/>
              <a:gd name="connsiteY1" fmla="*/ 2905 h 6861331"/>
              <a:gd name="connsiteX2" fmla="*/ 12192632 w 12192632"/>
              <a:gd name="connsiteY2" fmla="*/ 0 h 6861331"/>
              <a:gd name="connsiteX3" fmla="*/ 12192473 w 12192632"/>
              <a:gd name="connsiteY3" fmla="*/ 6861331 h 6861331"/>
              <a:gd name="connsiteX4" fmla="*/ 473 w 12192632"/>
              <a:gd name="connsiteY4" fmla="*/ 6861331 h 6861331"/>
              <a:gd name="connsiteX5" fmla="*/ 47 w 12192632"/>
              <a:gd name="connsiteY5" fmla="*/ 4044270 h 6861331"/>
              <a:gd name="connsiteX6" fmla="*/ 4587036 w 12192632"/>
              <a:gd name="connsiteY6" fmla="*/ 4044698 h 68613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92632" h="6861331">
                <a:moveTo>
                  <a:pt x="4587036" y="4044698"/>
                </a:moveTo>
                <a:cubicBezTo>
                  <a:pt x="4588481" y="2795162"/>
                  <a:pt x="4586017" y="1252441"/>
                  <a:pt x="4587462" y="2905"/>
                </a:cubicBezTo>
                <a:lnTo>
                  <a:pt x="12192632" y="0"/>
                </a:lnTo>
                <a:cubicBezTo>
                  <a:pt x="12192225" y="2286000"/>
                  <a:pt x="12192880" y="4575331"/>
                  <a:pt x="12192473" y="6861331"/>
                </a:cubicBezTo>
                <a:lnTo>
                  <a:pt x="473" y="6861331"/>
                </a:lnTo>
                <a:cubicBezTo>
                  <a:pt x="-972" y="5821977"/>
                  <a:pt x="1492" y="5083624"/>
                  <a:pt x="47" y="4044270"/>
                </a:cubicBezTo>
                <a:lnTo>
                  <a:pt x="4587036" y="4044698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/>
          <a:lstStyle>
            <a:lvl1pPr algn="r">
              <a:defRPr/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F17F807A-F369-4FBC-B5EB-675732DA4D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1798" y="377826"/>
            <a:ext cx="3860802" cy="3051174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  <a:lvl6pPr>
              <a:defRPr>
                <a:solidFill>
                  <a:schemeClr val="bg1"/>
                </a:solidFill>
              </a:defRPr>
            </a:lvl6pPr>
            <a:lvl7pPr>
              <a:defRPr>
                <a:solidFill>
                  <a:schemeClr val="bg1"/>
                </a:solidFill>
              </a:defRPr>
            </a:lvl7pPr>
            <a:lvl8pPr>
              <a:defRPr>
                <a:solidFill>
                  <a:schemeClr val="bg1"/>
                </a:solidFill>
              </a:defRPr>
            </a:lvl8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945880824"/>
      </p:ext>
    </p:extLst>
  </p:cSld>
  <p:clrMapOvr>
    <a:masterClrMapping/>
  </p:clrMapOvr>
  <p:transition>
    <p:fade/>
  </p:transition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los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77825" y="2952000"/>
            <a:ext cx="4932000" cy="1503000"/>
          </a:xfrm>
        </p:spPr>
        <p:txBody>
          <a:bodyPr anchor="t"/>
          <a:lstStyle>
            <a:lvl1pPr algn="l">
              <a:defRPr sz="5750">
                <a:solidFill>
                  <a:schemeClr val="accent4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859BCDAA-3E86-4330-AE34-33DA3205BC8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77825" y="5011200"/>
            <a:ext cx="3607594" cy="1370550"/>
          </a:xfrm>
        </p:spPr>
        <p:txBody>
          <a:bodyPr anchor="b"/>
          <a:lstStyle>
            <a:lvl1pPr>
              <a:spcAft>
                <a:spcPts val="0"/>
              </a:spcAft>
              <a:defRPr sz="1200">
                <a:solidFill>
                  <a:schemeClr val="accent4"/>
                </a:solidFill>
              </a:defRPr>
            </a:lvl1pPr>
            <a:lvl2pPr marL="0" indent="0">
              <a:spcAft>
                <a:spcPts val="0"/>
              </a:spcAft>
              <a:buNone/>
              <a:defRPr sz="1200" b="1">
                <a:solidFill>
                  <a:schemeClr val="accent4"/>
                </a:solidFill>
              </a:defRPr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84E0A01-DDD8-40C4-8091-30F2078FD31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78619" y="6480175"/>
            <a:ext cx="4114844" cy="214158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>
              <a:defRPr sz="700" cap="all" baseline="0">
                <a:solidFill>
                  <a:srgbClr val="9EA7B3"/>
                </a:solidFill>
              </a:defRPr>
            </a:lvl1pPr>
          </a:lstStyle>
          <a:p>
            <a:endParaRPr lang="en-GB"/>
          </a:p>
        </p:txBody>
      </p:sp>
      <p:grpSp>
        <p:nvGrpSpPr>
          <p:cNvPr id="53" name="Group 52">
            <a:extLst>
              <a:ext uri="{FF2B5EF4-FFF2-40B4-BE49-F238E27FC236}">
                <a16:creationId xmlns:a16="http://schemas.microsoft.com/office/drawing/2014/main" id="{8F7D5178-7DA3-4647-A597-351F658F0E31}"/>
              </a:ext>
            </a:extLst>
          </p:cNvPr>
          <p:cNvGrpSpPr/>
          <p:nvPr/>
        </p:nvGrpSpPr>
        <p:grpSpPr>
          <a:xfrm>
            <a:off x="9604942" y="5583266"/>
            <a:ext cx="2209233" cy="800347"/>
            <a:chOff x="6502970" y="5583266"/>
            <a:chExt cx="2209233" cy="800347"/>
          </a:xfrm>
        </p:grpSpPr>
        <p:sp>
          <p:nvSpPr>
            <p:cNvPr id="54" name="Freeform 35">
              <a:extLst>
                <a:ext uri="{FF2B5EF4-FFF2-40B4-BE49-F238E27FC236}">
                  <a16:creationId xmlns:a16="http://schemas.microsoft.com/office/drawing/2014/main" id="{9B742C6F-B186-4C3E-A6D2-70F2A946C17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645870" y="6265111"/>
              <a:ext cx="66333" cy="65472"/>
            </a:xfrm>
            <a:custGeom>
              <a:avLst/>
              <a:gdLst>
                <a:gd name="T0" fmla="*/ 173 w 346"/>
                <a:gd name="T1" fmla="*/ 341 h 342"/>
                <a:gd name="T2" fmla="*/ 85 w 346"/>
                <a:gd name="T3" fmla="*/ 321 h 342"/>
                <a:gd name="T4" fmla="*/ 27 w 346"/>
                <a:gd name="T5" fmla="*/ 264 h 342"/>
                <a:gd name="T6" fmla="*/ 27 w 346"/>
                <a:gd name="T7" fmla="*/ 84 h 342"/>
                <a:gd name="T8" fmla="*/ 85 w 346"/>
                <a:gd name="T9" fmla="*/ 27 h 342"/>
                <a:gd name="T10" fmla="*/ 260 w 346"/>
                <a:gd name="T11" fmla="*/ 27 h 342"/>
                <a:gd name="T12" fmla="*/ 318 w 346"/>
                <a:gd name="T13" fmla="*/ 84 h 342"/>
                <a:gd name="T14" fmla="*/ 318 w 346"/>
                <a:gd name="T15" fmla="*/ 264 h 342"/>
                <a:gd name="T16" fmla="*/ 260 w 346"/>
                <a:gd name="T17" fmla="*/ 321 h 342"/>
                <a:gd name="T18" fmla="*/ 173 w 346"/>
                <a:gd name="T19" fmla="*/ 341 h 342"/>
                <a:gd name="T20" fmla="*/ 173 w 346"/>
                <a:gd name="T21" fmla="*/ 309 h 342"/>
                <a:gd name="T22" fmla="*/ 268 w 346"/>
                <a:gd name="T23" fmla="*/ 274 h 342"/>
                <a:gd name="T24" fmla="*/ 304 w 346"/>
                <a:gd name="T25" fmla="*/ 174 h 342"/>
                <a:gd name="T26" fmla="*/ 268 w 346"/>
                <a:gd name="T27" fmla="*/ 74 h 342"/>
                <a:gd name="T28" fmla="*/ 78 w 346"/>
                <a:gd name="T29" fmla="*/ 74 h 342"/>
                <a:gd name="T30" fmla="*/ 42 w 346"/>
                <a:gd name="T31" fmla="*/ 174 h 342"/>
                <a:gd name="T32" fmla="*/ 78 w 346"/>
                <a:gd name="T33" fmla="*/ 274 h 342"/>
                <a:gd name="T34" fmla="*/ 173 w 346"/>
                <a:gd name="T35" fmla="*/ 309 h 342"/>
                <a:gd name="T36" fmla="*/ 112 w 346"/>
                <a:gd name="T37" fmla="*/ 249 h 342"/>
                <a:gd name="T38" fmla="*/ 112 w 346"/>
                <a:gd name="T39" fmla="*/ 97 h 342"/>
                <a:gd name="T40" fmla="*/ 174 w 346"/>
                <a:gd name="T41" fmla="*/ 97 h 342"/>
                <a:gd name="T42" fmla="*/ 234 w 346"/>
                <a:gd name="T43" fmla="*/ 143 h 342"/>
                <a:gd name="T44" fmla="*/ 200 w 346"/>
                <a:gd name="T45" fmla="*/ 187 h 342"/>
                <a:gd name="T46" fmla="*/ 226 w 346"/>
                <a:gd name="T47" fmla="*/ 217 h 342"/>
                <a:gd name="T48" fmla="*/ 245 w 346"/>
                <a:gd name="T49" fmla="*/ 249 h 342"/>
                <a:gd name="T50" fmla="*/ 210 w 346"/>
                <a:gd name="T51" fmla="*/ 249 h 342"/>
                <a:gd name="T52" fmla="*/ 192 w 346"/>
                <a:gd name="T53" fmla="*/ 218 h 342"/>
                <a:gd name="T54" fmla="*/ 167 w 346"/>
                <a:gd name="T55" fmla="*/ 190 h 342"/>
                <a:gd name="T56" fmla="*/ 143 w 346"/>
                <a:gd name="T57" fmla="*/ 190 h 342"/>
                <a:gd name="T58" fmla="*/ 143 w 346"/>
                <a:gd name="T59" fmla="*/ 249 h 342"/>
                <a:gd name="T60" fmla="*/ 112 w 346"/>
                <a:gd name="T61" fmla="*/ 249 h 342"/>
                <a:gd name="T62" fmla="*/ 173 w 346"/>
                <a:gd name="T63" fmla="*/ 121 h 342"/>
                <a:gd name="T64" fmla="*/ 143 w 346"/>
                <a:gd name="T65" fmla="*/ 121 h 342"/>
                <a:gd name="T66" fmla="*/ 143 w 346"/>
                <a:gd name="T67" fmla="*/ 167 h 342"/>
                <a:gd name="T68" fmla="*/ 173 w 346"/>
                <a:gd name="T69" fmla="*/ 167 h 342"/>
                <a:gd name="T70" fmla="*/ 202 w 346"/>
                <a:gd name="T71" fmla="*/ 144 h 342"/>
                <a:gd name="T72" fmla="*/ 173 w 346"/>
                <a:gd name="T73" fmla="*/ 121 h 3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346" h="342">
                  <a:moveTo>
                    <a:pt x="173" y="341"/>
                  </a:moveTo>
                  <a:cubicBezTo>
                    <a:pt x="142" y="342"/>
                    <a:pt x="112" y="335"/>
                    <a:pt x="85" y="321"/>
                  </a:cubicBezTo>
                  <a:cubicBezTo>
                    <a:pt x="61" y="308"/>
                    <a:pt x="41" y="289"/>
                    <a:pt x="27" y="264"/>
                  </a:cubicBezTo>
                  <a:cubicBezTo>
                    <a:pt x="0" y="207"/>
                    <a:pt x="0" y="141"/>
                    <a:pt x="27" y="84"/>
                  </a:cubicBezTo>
                  <a:cubicBezTo>
                    <a:pt x="41" y="59"/>
                    <a:pt x="61" y="39"/>
                    <a:pt x="85" y="27"/>
                  </a:cubicBezTo>
                  <a:cubicBezTo>
                    <a:pt x="141" y="0"/>
                    <a:pt x="205" y="0"/>
                    <a:pt x="260" y="27"/>
                  </a:cubicBezTo>
                  <a:cubicBezTo>
                    <a:pt x="285" y="39"/>
                    <a:pt x="305" y="59"/>
                    <a:pt x="318" y="84"/>
                  </a:cubicBezTo>
                  <a:cubicBezTo>
                    <a:pt x="346" y="141"/>
                    <a:pt x="346" y="207"/>
                    <a:pt x="318" y="264"/>
                  </a:cubicBezTo>
                  <a:cubicBezTo>
                    <a:pt x="305" y="289"/>
                    <a:pt x="285" y="308"/>
                    <a:pt x="260" y="321"/>
                  </a:cubicBezTo>
                  <a:cubicBezTo>
                    <a:pt x="233" y="335"/>
                    <a:pt x="203" y="342"/>
                    <a:pt x="173" y="341"/>
                  </a:cubicBezTo>
                  <a:close/>
                  <a:moveTo>
                    <a:pt x="173" y="309"/>
                  </a:moveTo>
                  <a:cubicBezTo>
                    <a:pt x="208" y="311"/>
                    <a:pt x="242" y="298"/>
                    <a:pt x="268" y="274"/>
                  </a:cubicBezTo>
                  <a:cubicBezTo>
                    <a:pt x="292" y="251"/>
                    <a:pt x="304" y="218"/>
                    <a:pt x="304" y="174"/>
                  </a:cubicBezTo>
                  <a:cubicBezTo>
                    <a:pt x="304" y="130"/>
                    <a:pt x="292" y="97"/>
                    <a:pt x="268" y="74"/>
                  </a:cubicBezTo>
                  <a:cubicBezTo>
                    <a:pt x="213" y="27"/>
                    <a:pt x="133" y="27"/>
                    <a:pt x="78" y="74"/>
                  </a:cubicBezTo>
                  <a:cubicBezTo>
                    <a:pt x="54" y="97"/>
                    <a:pt x="42" y="130"/>
                    <a:pt x="42" y="174"/>
                  </a:cubicBezTo>
                  <a:cubicBezTo>
                    <a:pt x="42" y="218"/>
                    <a:pt x="54" y="251"/>
                    <a:pt x="78" y="274"/>
                  </a:cubicBezTo>
                  <a:cubicBezTo>
                    <a:pt x="103" y="298"/>
                    <a:pt x="138" y="311"/>
                    <a:pt x="173" y="309"/>
                  </a:cubicBezTo>
                  <a:close/>
                  <a:moveTo>
                    <a:pt x="112" y="249"/>
                  </a:moveTo>
                  <a:cubicBezTo>
                    <a:pt x="112" y="97"/>
                    <a:pt x="112" y="97"/>
                    <a:pt x="112" y="97"/>
                  </a:cubicBezTo>
                  <a:cubicBezTo>
                    <a:pt x="174" y="97"/>
                    <a:pt x="174" y="97"/>
                    <a:pt x="174" y="97"/>
                  </a:cubicBezTo>
                  <a:cubicBezTo>
                    <a:pt x="214" y="97"/>
                    <a:pt x="234" y="113"/>
                    <a:pt x="234" y="143"/>
                  </a:cubicBezTo>
                  <a:cubicBezTo>
                    <a:pt x="236" y="164"/>
                    <a:pt x="221" y="184"/>
                    <a:pt x="200" y="187"/>
                  </a:cubicBezTo>
                  <a:cubicBezTo>
                    <a:pt x="210" y="197"/>
                    <a:pt x="218" y="206"/>
                    <a:pt x="226" y="217"/>
                  </a:cubicBezTo>
                  <a:cubicBezTo>
                    <a:pt x="233" y="227"/>
                    <a:pt x="239" y="238"/>
                    <a:pt x="245" y="249"/>
                  </a:cubicBezTo>
                  <a:cubicBezTo>
                    <a:pt x="210" y="249"/>
                    <a:pt x="210" y="249"/>
                    <a:pt x="210" y="249"/>
                  </a:cubicBezTo>
                  <a:cubicBezTo>
                    <a:pt x="205" y="238"/>
                    <a:pt x="199" y="228"/>
                    <a:pt x="192" y="218"/>
                  </a:cubicBezTo>
                  <a:cubicBezTo>
                    <a:pt x="185" y="208"/>
                    <a:pt x="177" y="198"/>
                    <a:pt x="167" y="190"/>
                  </a:cubicBezTo>
                  <a:cubicBezTo>
                    <a:pt x="143" y="190"/>
                    <a:pt x="143" y="190"/>
                    <a:pt x="143" y="190"/>
                  </a:cubicBezTo>
                  <a:cubicBezTo>
                    <a:pt x="143" y="249"/>
                    <a:pt x="143" y="249"/>
                    <a:pt x="143" y="249"/>
                  </a:cubicBezTo>
                  <a:lnTo>
                    <a:pt x="112" y="249"/>
                  </a:lnTo>
                  <a:close/>
                  <a:moveTo>
                    <a:pt x="173" y="121"/>
                  </a:moveTo>
                  <a:cubicBezTo>
                    <a:pt x="143" y="121"/>
                    <a:pt x="143" y="121"/>
                    <a:pt x="143" y="121"/>
                  </a:cubicBezTo>
                  <a:cubicBezTo>
                    <a:pt x="143" y="167"/>
                    <a:pt x="143" y="167"/>
                    <a:pt x="143" y="167"/>
                  </a:cubicBezTo>
                  <a:cubicBezTo>
                    <a:pt x="173" y="167"/>
                    <a:pt x="173" y="167"/>
                    <a:pt x="173" y="167"/>
                  </a:cubicBezTo>
                  <a:cubicBezTo>
                    <a:pt x="193" y="167"/>
                    <a:pt x="202" y="159"/>
                    <a:pt x="202" y="144"/>
                  </a:cubicBezTo>
                  <a:cubicBezTo>
                    <a:pt x="202" y="128"/>
                    <a:pt x="193" y="121"/>
                    <a:pt x="173" y="121"/>
                  </a:cubicBezTo>
                  <a:close/>
                </a:path>
              </a:pathLst>
            </a:custGeom>
            <a:solidFill>
              <a:srgbClr val="0085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5" name="Freeform 5">
              <a:extLst>
                <a:ext uri="{FF2B5EF4-FFF2-40B4-BE49-F238E27FC236}">
                  <a16:creationId xmlns:a16="http://schemas.microsoft.com/office/drawing/2014/main" id="{2B0005B7-64C9-499A-BAE8-0BBF27D35B6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503353" y="5583266"/>
              <a:ext cx="463964" cy="464347"/>
            </a:xfrm>
            <a:custGeom>
              <a:avLst/>
              <a:gdLst>
                <a:gd name="T0" fmla="*/ 572 w 2292"/>
                <a:gd name="T1" fmla="*/ 574 h 2293"/>
                <a:gd name="T2" fmla="*/ 1145 w 2292"/>
                <a:gd name="T3" fmla="*/ 1 h 2293"/>
                <a:gd name="T4" fmla="*/ 1719 w 2292"/>
                <a:gd name="T5" fmla="*/ 574 h 2293"/>
                <a:gd name="T6" fmla="*/ 1719 w 2292"/>
                <a:gd name="T7" fmla="*/ 574 h 2293"/>
                <a:gd name="T8" fmla="*/ 572 w 2292"/>
                <a:gd name="T9" fmla="*/ 574 h 2293"/>
                <a:gd name="T10" fmla="*/ 572 w 2292"/>
                <a:gd name="T11" fmla="*/ 1720 h 2293"/>
                <a:gd name="T12" fmla="*/ 1146 w 2292"/>
                <a:gd name="T13" fmla="*/ 2293 h 2293"/>
                <a:gd name="T14" fmla="*/ 1719 w 2292"/>
                <a:gd name="T15" fmla="*/ 1720 h 2293"/>
                <a:gd name="T16" fmla="*/ 572 w 2292"/>
                <a:gd name="T17" fmla="*/ 1720 h 2293"/>
                <a:gd name="T18" fmla="*/ 1091 w 2292"/>
                <a:gd name="T19" fmla="*/ 1145 h 2293"/>
                <a:gd name="T20" fmla="*/ 572 w 2292"/>
                <a:gd name="T21" fmla="*/ 574 h 2293"/>
                <a:gd name="T22" fmla="*/ 0 w 2292"/>
                <a:gd name="T23" fmla="*/ 1148 h 2293"/>
                <a:gd name="T24" fmla="*/ 572 w 2292"/>
                <a:gd name="T25" fmla="*/ 1720 h 2293"/>
                <a:gd name="T26" fmla="*/ 1091 w 2292"/>
                <a:gd name="T27" fmla="*/ 1150 h 2293"/>
                <a:gd name="T28" fmla="*/ 1091 w 2292"/>
                <a:gd name="T29" fmla="*/ 1145 h 2293"/>
                <a:gd name="T30" fmla="*/ 1200 w 2292"/>
                <a:gd name="T31" fmla="*/ 1150 h 2293"/>
                <a:gd name="T32" fmla="*/ 1719 w 2292"/>
                <a:gd name="T33" fmla="*/ 1720 h 2293"/>
                <a:gd name="T34" fmla="*/ 2291 w 2292"/>
                <a:gd name="T35" fmla="*/ 1146 h 2293"/>
                <a:gd name="T36" fmla="*/ 1719 w 2292"/>
                <a:gd name="T37" fmla="*/ 574 h 2293"/>
                <a:gd name="T38" fmla="*/ 1200 w 2292"/>
                <a:gd name="T39" fmla="*/ 1145 h 2293"/>
                <a:gd name="T40" fmla="*/ 1200 w 2292"/>
                <a:gd name="T41" fmla="*/ 1150 h 22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292" h="2293">
                  <a:moveTo>
                    <a:pt x="572" y="574"/>
                  </a:moveTo>
                  <a:cubicBezTo>
                    <a:pt x="572" y="257"/>
                    <a:pt x="829" y="1"/>
                    <a:pt x="1145" y="1"/>
                  </a:cubicBezTo>
                  <a:cubicBezTo>
                    <a:pt x="1462" y="0"/>
                    <a:pt x="1719" y="257"/>
                    <a:pt x="1719" y="574"/>
                  </a:cubicBezTo>
                  <a:cubicBezTo>
                    <a:pt x="1719" y="574"/>
                    <a:pt x="1719" y="574"/>
                    <a:pt x="1719" y="574"/>
                  </a:cubicBezTo>
                  <a:cubicBezTo>
                    <a:pt x="572" y="574"/>
                    <a:pt x="572" y="574"/>
                    <a:pt x="572" y="574"/>
                  </a:cubicBezTo>
                  <a:moveTo>
                    <a:pt x="572" y="1720"/>
                  </a:moveTo>
                  <a:cubicBezTo>
                    <a:pt x="573" y="2037"/>
                    <a:pt x="829" y="2293"/>
                    <a:pt x="1146" y="2293"/>
                  </a:cubicBezTo>
                  <a:cubicBezTo>
                    <a:pt x="1462" y="2293"/>
                    <a:pt x="1719" y="2037"/>
                    <a:pt x="1719" y="1720"/>
                  </a:cubicBezTo>
                  <a:lnTo>
                    <a:pt x="572" y="1720"/>
                  </a:lnTo>
                  <a:close/>
                  <a:moveTo>
                    <a:pt x="1091" y="1145"/>
                  </a:moveTo>
                  <a:cubicBezTo>
                    <a:pt x="797" y="1116"/>
                    <a:pt x="572" y="869"/>
                    <a:pt x="572" y="574"/>
                  </a:cubicBezTo>
                  <a:cubicBezTo>
                    <a:pt x="256" y="574"/>
                    <a:pt x="0" y="831"/>
                    <a:pt x="0" y="1148"/>
                  </a:cubicBezTo>
                  <a:cubicBezTo>
                    <a:pt x="1" y="1464"/>
                    <a:pt x="256" y="1720"/>
                    <a:pt x="572" y="1720"/>
                  </a:cubicBezTo>
                  <a:cubicBezTo>
                    <a:pt x="572" y="1425"/>
                    <a:pt x="797" y="1178"/>
                    <a:pt x="1091" y="1150"/>
                  </a:cubicBezTo>
                  <a:lnTo>
                    <a:pt x="1091" y="1145"/>
                  </a:lnTo>
                  <a:close/>
                  <a:moveTo>
                    <a:pt x="1200" y="1150"/>
                  </a:moveTo>
                  <a:cubicBezTo>
                    <a:pt x="1494" y="1178"/>
                    <a:pt x="1719" y="1425"/>
                    <a:pt x="1719" y="1720"/>
                  </a:cubicBezTo>
                  <a:cubicBezTo>
                    <a:pt x="2035" y="1720"/>
                    <a:pt x="2292" y="1463"/>
                    <a:pt x="2291" y="1146"/>
                  </a:cubicBezTo>
                  <a:cubicBezTo>
                    <a:pt x="2291" y="830"/>
                    <a:pt x="2035" y="574"/>
                    <a:pt x="1719" y="574"/>
                  </a:cubicBezTo>
                  <a:cubicBezTo>
                    <a:pt x="1719" y="869"/>
                    <a:pt x="1494" y="1116"/>
                    <a:pt x="1200" y="1145"/>
                  </a:cubicBezTo>
                  <a:lnTo>
                    <a:pt x="1200" y="1150"/>
                  </a:lnTo>
                  <a:close/>
                </a:path>
              </a:pathLst>
            </a:custGeom>
            <a:solidFill>
              <a:srgbClr val="0085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6" name="Freeform 6">
              <a:extLst>
                <a:ext uri="{FF2B5EF4-FFF2-40B4-BE49-F238E27FC236}">
                  <a16:creationId xmlns:a16="http://schemas.microsoft.com/office/drawing/2014/main" id="{5B933EB8-257D-4990-A0D8-0D28CC9906E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073825" y="6029989"/>
              <a:ext cx="1021027" cy="114937"/>
            </a:xfrm>
            <a:custGeom>
              <a:avLst/>
              <a:gdLst>
                <a:gd name="T0" fmla="*/ 138 w 5043"/>
                <a:gd name="T1" fmla="*/ 408 h 567"/>
                <a:gd name="T2" fmla="*/ 537 w 5043"/>
                <a:gd name="T3" fmla="*/ 552 h 567"/>
                <a:gd name="T4" fmla="*/ 0 w 5043"/>
                <a:gd name="T5" fmla="*/ 552 h 567"/>
                <a:gd name="T6" fmla="*/ 162 w 5043"/>
                <a:gd name="T7" fmla="*/ 346 h 567"/>
                <a:gd name="T8" fmla="*/ 686 w 5043"/>
                <a:gd name="T9" fmla="*/ 552 h 567"/>
                <a:gd name="T10" fmla="*/ 854 w 5043"/>
                <a:gd name="T11" fmla="*/ 242 h 567"/>
                <a:gd name="T12" fmla="*/ 948 w 5043"/>
                <a:gd name="T13" fmla="*/ 552 h 567"/>
                <a:gd name="T14" fmla="*/ 686 w 5043"/>
                <a:gd name="T15" fmla="*/ 230 h 567"/>
                <a:gd name="T16" fmla="*/ 614 w 5043"/>
                <a:gd name="T17" fmla="*/ 213 h 567"/>
                <a:gd name="T18" fmla="*/ 1158 w 5043"/>
                <a:gd name="T19" fmla="*/ 80 h 567"/>
                <a:gd name="T20" fmla="*/ 1072 w 5043"/>
                <a:gd name="T21" fmla="*/ 80 h 567"/>
                <a:gd name="T22" fmla="*/ 1151 w 5043"/>
                <a:gd name="T23" fmla="*/ 168 h 567"/>
                <a:gd name="T24" fmla="*/ 1290 w 5043"/>
                <a:gd name="T25" fmla="*/ 552 h 567"/>
                <a:gd name="T26" fmla="*/ 1380 w 5043"/>
                <a:gd name="T27" fmla="*/ 256 h 567"/>
                <a:gd name="T28" fmla="*/ 1548 w 5043"/>
                <a:gd name="T29" fmla="*/ 552 h 567"/>
                <a:gd name="T30" fmla="*/ 1637 w 5043"/>
                <a:gd name="T31" fmla="*/ 255 h 567"/>
                <a:gd name="T32" fmla="*/ 1805 w 5043"/>
                <a:gd name="T33" fmla="*/ 306 h 567"/>
                <a:gd name="T34" fmla="*/ 1878 w 5043"/>
                <a:gd name="T35" fmla="*/ 294 h 567"/>
                <a:gd name="T36" fmla="*/ 1483 w 5043"/>
                <a:gd name="T37" fmla="*/ 158 h 567"/>
                <a:gd name="T38" fmla="*/ 1289 w 5043"/>
                <a:gd name="T39" fmla="*/ 168 h 567"/>
                <a:gd name="T40" fmla="*/ 2311 w 5043"/>
                <a:gd name="T41" fmla="*/ 552 h 567"/>
                <a:gd name="T42" fmla="*/ 2295 w 5043"/>
                <a:gd name="T43" fmla="*/ 213 h 567"/>
                <a:gd name="T44" fmla="*/ 2009 w 5043"/>
                <a:gd name="T45" fmla="*/ 271 h 567"/>
                <a:gd name="T46" fmla="*/ 2224 w 5043"/>
                <a:gd name="T47" fmla="*/ 231 h 567"/>
                <a:gd name="T48" fmla="*/ 2053 w 5043"/>
                <a:gd name="T49" fmla="*/ 339 h 567"/>
                <a:gd name="T50" fmla="*/ 2239 w 5043"/>
                <a:gd name="T51" fmla="*/ 495 h 567"/>
                <a:gd name="T52" fmla="*/ 2238 w 5043"/>
                <a:gd name="T53" fmla="*/ 365 h 567"/>
                <a:gd name="T54" fmla="*/ 2058 w 5043"/>
                <a:gd name="T55" fmla="*/ 441 h 567"/>
                <a:gd name="T56" fmla="*/ 2439 w 5043"/>
                <a:gd name="T57" fmla="*/ 552 h 567"/>
                <a:gd name="T58" fmla="*/ 2439 w 5043"/>
                <a:gd name="T59" fmla="*/ 1 h 567"/>
                <a:gd name="T60" fmla="*/ 2862 w 5043"/>
                <a:gd name="T61" fmla="*/ 552 h 567"/>
                <a:gd name="T62" fmla="*/ 3201 w 5043"/>
                <a:gd name="T63" fmla="*/ 303 h 567"/>
                <a:gd name="T64" fmla="*/ 3277 w 5043"/>
                <a:gd name="T65" fmla="*/ 0 h 567"/>
                <a:gd name="T66" fmla="*/ 2939 w 5043"/>
                <a:gd name="T67" fmla="*/ 237 h 567"/>
                <a:gd name="T68" fmla="*/ 3734 w 5043"/>
                <a:gd name="T69" fmla="*/ 373 h 567"/>
                <a:gd name="T70" fmla="*/ 3387 w 5043"/>
                <a:gd name="T71" fmla="*/ 367 h 567"/>
                <a:gd name="T72" fmla="*/ 3730 w 5043"/>
                <a:gd name="T73" fmla="*/ 432 h 567"/>
                <a:gd name="T74" fmla="*/ 3458 w 5043"/>
                <a:gd name="T75" fmla="*/ 373 h 567"/>
                <a:gd name="T76" fmla="*/ 3565 w 5043"/>
                <a:gd name="T77" fmla="*/ 210 h 567"/>
                <a:gd name="T78" fmla="*/ 4138 w 5043"/>
                <a:gd name="T79" fmla="*/ 552 h 567"/>
                <a:gd name="T80" fmla="*/ 4122 w 5043"/>
                <a:gd name="T81" fmla="*/ 213 h 567"/>
                <a:gd name="T82" fmla="*/ 3835 w 5043"/>
                <a:gd name="T83" fmla="*/ 271 h 567"/>
                <a:gd name="T84" fmla="*/ 4051 w 5043"/>
                <a:gd name="T85" fmla="*/ 231 h 567"/>
                <a:gd name="T86" fmla="*/ 3880 w 5043"/>
                <a:gd name="T87" fmla="*/ 339 h 567"/>
                <a:gd name="T88" fmla="*/ 4066 w 5043"/>
                <a:gd name="T89" fmla="*/ 495 h 567"/>
                <a:gd name="T90" fmla="*/ 4064 w 5043"/>
                <a:gd name="T91" fmla="*/ 365 h 567"/>
                <a:gd name="T92" fmla="*/ 3885 w 5043"/>
                <a:gd name="T93" fmla="*/ 441 h 567"/>
                <a:gd name="T94" fmla="*/ 4256 w 5043"/>
                <a:gd name="T95" fmla="*/ 552 h 567"/>
                <a:gd name="T96" fmla="*/ 4256 w 5043"/>
                <a:gd name="T97" fmla="*/ 1 h 567"/>
                <a:gd name="T98" fmla="*/ 4467 w 5043"/>
                <a:gd name="T99" fmla="*/ 219 h 567"/>
                <a:gd name="T100" fmla="*/ 4624 w 5043"/>
                <a:gd name="T101" fmla="*/ 553 h 567"/>
                <a:gd name="T102" fmla="*/ 4538 w 5043"/>
                <a:gd name="T103" fmla="*/ 449 h 567"/>
                <a:gd name="T104" fmla="*/ 4624 w 5043"/>
                <a:gd name="T105" fmla="*/ 167 h 567"/>
                <a:gd name="T106" fmla="*/ 4467 w 5043"/>
                <a:gd name="T107" fmla="*/ 87 h 567"/>
                <a:gd name="T108" fmla="*/ 4399 w 5043"/>
                <a:gd name="T109" fmla="*/ 219 h 567"/>
                <a:gd name="T110" fmla="*/ 4785 w 5043"/>
                <a:gd name="T111" fmla="*/ 349 h 567"/>
                <a:gd name="T112" fmla="*/ 4970 w 5043"/>
                <a:gd name="T113" fmla="*/ 325 h 567"/>
                <a:gd name="T114" fmla="*/ 5043 w 5043"/>
                <a:gd name="T115" fmla="*/ 312 h 567"/>
                <a:gd name="T116" fmla="*/ 4785 w 5043"/>
                <a:gd name="T117" fmla="*/ 225 h 567"/>
                <a:gd name="T118" fmla="*/ 4713 w 5043"/>
                <a:gd name="T119" fmla="*/ 552 h 5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5043" h="567">
                  <a:moveTo>
                    <a:pt x="0" y="552"/>
                  </a:moveTo>
                  <a:cubicBezTo>
                    <a:pt x="78" y="552"/>
                    <a:pt x="78" y="552"/>
                    <a:pt x="78" y="552"/>
                  </a:cubicBezTo>
                  <a:cubicBezTo>
                    <a:pt x="138" y="408"/>
                    <a:pt x="138" y="408"/>
                    <a:pt x="138" y="408"/>
                  </a:cubicBezTo>
                  <a:cubicBezTo>
                    <a:pt x="394" y="408"/>
                    <a:pt x="394" y="408"/>
                    <a:pt x="394" y="408"/>
                  </a:cubicBezTo>
                  <a:cubicBezTo>
                    <a:pt x="454" y="552"/>
                    <a:pt x="454" y="552"/>
                    <a:pt x="454" y="552"/>
                  </a:cubicBezTo>
                  <a:cubicBezTo>
                    <a:pt x="537" y="552"/>
                    <a:pt x="537" y="552"/>
                    <a:pt x="537" y="552"/>
                  </a:cubicBezTo>
                  <a:cubicBezTo>
                    <a:pt x="314" y="0"/>
                    <a:pt x="314" y="0"/>
                    <a:pt x="314" y="0"/>
                  </a:cubicBezTo>
                  <a:cubicBezTo>
                    <a:pt x="232" y="0"/>
                    <a:pt x="232" y="0"/>
                    <a:pt x="232" y="0"/>
                  </a:cubicBezTo>
                  <a:lnTo>
                    <a:pt x="0" y="552"/>
                  </a:lnTo>
                  <a:close/>
                  <a:moveTo>
                    <a:pt x="269" y="76"/>
                  </a:moveTo>
                  <a:cubicBezTo>
                    <a:pt x="371" y="346"/>
                    <a:pt x="371" y="346"/>
                    <a:pt x="371" y="346"/>
                  </a:cubicBezTo>
                  <a:cubicBezTo>
                    <a:pt x="162" y="346"/>
                    <a:pt x="162" y="346"/>
                    <a:pt x="162" y="346"/>
                  </a:cubicBezTo>
                  <a:lnTo>
                    <a:pt x="269" y="76"/>
                  </a:lnTo>
                  <a:close/>
                  <a:moveTo>
                    <a:pt x="614" y="552"/>
                  </a:moveTo>
                  <a:cubicBezTo>
                    <a:pt x="686" y="552"/>
                    <a:pt x="686" y="552"/>
                    <a:pt x="686" y="552"/>
                  </a:cubicBezTo>
                  <a:cubicBezTo>
                    <a:pt x="686" y="331"/>
                    <a:pt x="686" y="331"/>
                    <a:pt x="686" y="331"/>
                  </a:cubicBezTo>
                  <a:cubicBezTo>
                    <a:pt x="686" y="254"/>
                    <a:pt x="734" y="216"/>
                    <a:pt x="786" y="216"/>
                  </a:cubicBezTo>
                  <a:cubicBezTo>
                    <a:pt x="811" y="216"/>
                    <a:pt x="836" y="225"/>
                    <a:pt x="854" y="242"/>
                  </a:cubicBezTo>
                  <a:cubicBezTo>
                    <a:pt x="872" y="260"/>
                    <a:pt x="875" y="283"/>
                    <a:pt x="875" y="308"/>
                  </a:cubicBezTo>
                  <a:cubicBezTo>
                    <a:pt x="875" y="552"/>
                    <a:pt x="875" y="552"/>
                    <a:pt x="875" y="552"/>
                  </a:cubicBezTo>
                  <a:cubicBezTo>
                    <a:pt x="948" y="552"/>
                    <a:pt x="948" y="552"/>
                    <a:pt x="948" y="552"/>
                  </a:cubicBezTo>
                  <a:cubicBezTo>
                    <a:pt x="948" y="291"/>
                    <a:pt x="948" y="291"/>
                    <a:pt x="948" y="291"/>
                  </a:cubicBezTo>
                  <a:cubicBezTo>
                    <a:pt x="948" y="174"/>
                    <a:pt x="843" y="161"/>
                    <a:pt x="809" y="161"/>
                  </a:cubicBezTo>
                  <a:cubicBezTo>
                    <a:pt x="722" y="161"/>
                    <a:pt x="694" y="214"/>
                    <a:pt x="686" y="230"/>
                  </a:cubicBezTo>
                  <a:cubicBezTo>
                    <a:pt x="685" y="168"/>
                    <a:pt x="685" y="168"/>
                    <a:pt x="685" y="168"/>
                  </a:cubicBezTo>
                  <a:cubicBezTo>
                    <a:pt x="613" y="168"/>
                    <a:pt x="613" y="168"/>
                    <a:pt x="613" y="168"/>
                  </a:cubicBezTo>
                  <a:cubicBezTo>
                    <a:pt x="614" y="213"/>
                    <a:pt x="614" y="213"/>
                    <a:pt x="614" y="213"/>
                  </a:cubicBezTo>
                  <a:lnTo>
                    <a:pt x="614" y="552"/>
                  </a:lnTo>
                  <a:close/>
                  <a:moveTo>
                    <a:pt x="1072" y="80"/>
                  </a:moveTo>
                  <a:cubicBezTo>
                    <a:pt x="1158" y="80"/>
                    <a:pt x="1158" y="80"/>
                    <a:pt x="1158" y="80"/>
                  </a:cubicBezTo>
                  <a:cubicBezTo>
                    <a:pt x="1158" y="2"/>
                    <a:pt x="1158" y="2"/>
                    <a:pt x="1158" y="2"/>
                  </a:cubicBezTo>
                  <a:cubicBezTo>
                    <a:pt x="1072" y="2"/>
                    <a:pt x="1072" y="2"/>
                    <a:pt x="1072" y="2"/>
                  </a:cubicBezTo>
                  <a:lnTo>
                    <a:pt x="1072" y="80"/>
                  </a:lnTo>
                  <a:close/>
                  <a:moveTo>
                    <a:pt x="1079" y="552"/>
                  </a:moveTo>
                  <a:cubicBezTo>
                    <a:pt x="1151" y="552"/>
                    <a:pt x="1151" y="552"/>
                    <a:pt x="1151" y="552"/>
                  </a:cubicBezTo>
                  <a:cubicBezTo>
                    <a:pt x="1151" y="168"/>
                    <a:pt x="1151" y="168"/>
                    <a:pt x="1151" y="168"/>
                  </a:cubicBezTo>
                  <a:cubicBezTo>
                    <a:pt x="1079" y="168"/>
                    <a:pt x="1079" y="168"/>
                    <a:pt x="1079" y="168"/>
                  </a:cubicBezTo>
                  <a:lnTo>
                    <a:pt x="1079" y="552"/>
                  </a:lnTo>
                  <a:close/>
                  <a:moveTo>
                    <a:pt x="1290" y="552"/>
                  </a:moveTo>
                  <a:cubicBezTo>
                    <a:pt x="1363" y="552"/>
                    <a:pt x="1363" y="552"/>
                    <a:pt x="1363" y="552"/>
                  </a:cubicBezTo>
                  <a:cubicBezTo>
                    <a:pt x="1363" y="334"/>
                    <a:pt x="1363" y="334"/>
                    <a:pt x="1363" y="334"/>
                  </a:cubicBezTo>
                  <a:cubicBezTo>
                    <a:pt x="1363" y="310"/>
                    <a:pt x="1364" y="278"/>
                    <a:pt x="1380" y="256"/>
                  </a:cubicBezTo>
                  <a:cubicBezTo>
                    <a:pt x="1399" y="229"/>
                    <a:pt x="1431" y="214"/>
                    <a:pt x="1464" y="214"/>
                  </a:cubicBezTo>
                  <a:cubicBezTo>
                    <a:pt x="1520" y="214"/>
                    <a:pt x="1548" y="251"/>
                    <a:pt x="1548" y="298"/>
                  </a:cubicBezTo>
                  <a:cubicBezTo>
                    <a:pt x="1548" y="552"/>
                    <a:pt x="1548" y="552"/>
                    <a:pt x="1548" y="552"/>
                  </a:cubicBezTo>
                  <a:cubicBezTo>
                    <a:pt x="1621" y="552"/>
                    <a:pt x="1621" y="552"/>
                    <a:pt x="1621" y="552"/>
                  </a:cubicBezTo>
                  <a:cubicBezTo>
                    <a:pt x="1621" y="337"/>
                    <a:pt x="1621" y="337"/>
                    <a:pt x="1621" y="337"/>
                  </a:cubicBezTo>
                  <a:cubicBezTo>
                    <a:pt x="1621" y="320"/>
                    <a:pt x="1621" y="278"/>
                    <a:pt x="1637" y="255"/>
                  </a:cubicBezTo>
                  <a:cubicBezTo>
                    <a:pt x="1656" y="228"/>
                    <a:pt x="1687" y="213"/>
                    <a:pt x="1719" y="214"/>
                  </a:cubicBezTo>
                  <a:cubicBezTo>
                    <a:pt x="1748" y="213"/>
                    <a:pt x="1775" y="225"/>
                    <a:pt x="1792" y="248"/>
                  </a:cubicBezTo>
                  <a:cubicBezTo>
                    <a:pt x="1799" y="258"/>
                    <a:pt x="1805" y="272"/>
                    <a:pt x="1805" y="306"/>
                  </a:cubicBezTo>
                  <a:cubicBezTo>
                    <a:pt x="1805" y="552"/>
                    <a:pt x="1805" y="552"/>
                    <a:pt x="1805" y="552"/>
                  </a:cubicBezTo>
                  <a:cubicBezTo>
                    <a:pt x="1878" y="552"/>
                    <a:pt x="1878" y="552"/>
                    <a:pt x="1878" y="552"/>
                  </a:cubicBezTo>
                  <a:cubicBezTo>
                    <a:pt x="1878" y="294"/>
                    <a:pt x="1878" y="294"/>
                    <a:pt x="1878" y="294"/>
                  </a:cubicBezTo>
                  <a:cubicBezTo>
                    <a:pt x="1878" y="181"/>
                    <a:pt x="1792" y="158"/>
                    <a:pt x="1737" y="158"/>
                  </a:cubicBezTo>
                  <a:cubicBezTo>
                    <a:pt x="1653" y="158"/>
                    <a:pt x="1621" y="209"/>
                    <a:pt x="1608" y="230"/>
                  </a:cubicBezTo>
                  <a:cubicBezTo>
                    <a:pt x="1595" y="202"/>
                    <a:pt x="1568" y="158"/>
                    <a:pt x="1483" y="158"/>
                  </a:cubicBezTo>
                  <a:cubicBezTo>
                    <a:pt x="1433" y="155"/>
                    <a:pt x="1386" y="181"/>
                    <a:pt x="1361" y="224"/>
                  </a:cubicBezTo>
                  <a:cubicBezTo>
                    <a:pt x="1361" y="168"/>
                    <a:pt x="1361" y="168"/>
                    <a:pt x="1361" y="168"/>
                  </a:cubicBezTo>
                  <a:cubicBezTo>
                    <a:pt x="1289" y="168"/>
                    <a:pt x="1289" y="168"/>
                    <a:pt x="1289" y="168"/>
                  </a:cubicBezTo>
                  <a:cubicBezTo>
                    <a:pt x="1290" y="219"/>
                    <a:pt x="1290" y="219"/>
                    <a:pt x="1290" y="219"/>
                  </a:cubicBezTo>
                  <a:lnTo>
                    <a:pt x="1290" y="552"/>
                  </a:lnTo>
                  <a:close/>
                  <a:moveTo>
                    <a:pt x="2311" y="552"/>
                  </a:moveTo>
                  <a:cubicBezTo>
                    <a:pt x="2308" y="520"/>
                    <a:pt x="2305" y="488"/>
                    <a:pt x="2305" y="456"/>
                  </a:cubicBezTo>
                  <a:cubicBezTo>
                    <a:pt x="2308" y="272"/>
                    <a:pt x="2308" y="272"/>
                    <a:pt x="2308" y="272"/>
                  </a:cubicBezTo>
                  <a:cubicBezTo>
                    <a:pt x="2309" y="252"/>
                    <a:pt x="2305" y="231"/>
                    <a:pt x="2295" y="213"/>
                  </a:cubicBezTo>
                  <a:cubicBezTo>
                    <a:pt x="2275" y="174"/>
                    <a:pt x="2215" y="157"/>
                    <a:pt x="2159" y="157"/>
                  </a:cubicBezTo>
                  <a:cubicBezTo>
                    <a:pt x="2119" y="157"/>
                    <a:pt x="2065" y="166"/>
                    <a:pt x="2035" y="198"/>
                  </a:cubicBezTo>
                  <a:cubicBezTo>
                    <a:pt x="2019" y="219"/>
                    <a:pt x="2010" y="244"/>
                    <a:pt x="2009" y="271"/>
                  </a:cubicBezTo>
                  <a:cubicBezTo>
                    <a:pt x="2081" y="271"/>
                    <a:pt x="2081" y="271"/>
                    <a:pt x="2081" y="271"/>
                  </a:cubicBezTo>
                  <a:cubicBezTo>
                    <a:pt x="2081" y="255"/>
                    <a:pt x="2085" y="206"/>
                    <a:pt x="2158" y="206"/>
                  </a:cubicBezTo>
                  <a:cubicBezTo>
                    <a:pt x="2178" y="206"/>
                    <a:pt x="2210" y="212"/>
                    <a:pt x="2224" y="231"/>
                  </a:cubicBezTo>
                  <a:cubicBezTo>
                    <a:pt x="2238" y="248"/>
                    <a:pt x="2238" y="268"/>
                    <a:pt x="2238" y="316"/>
                  </a:cubicBezTo>
                  <a:cubicBezTo>
                    <a:pt x="2216" y="314"/>
                    <a:pt x="2204" y="313"/>
                    <a:pt x="2186" y="313"/>
                  </a:cubicBezTo>
                  <a:cubicBezTo>
                    <a:pt x="2155" y="313"/>
                    <a:pt x="2094" y="316"/>
                    <a:pt x="2053" y="339"/>
                  </a:cubicBezTo>
                  <a:cubicBezTo>
                    <a:pt x="2011" y="361"/>
                    <a:pt x="1986" y="404"/>
                    <a:pt x="1986" y="451"/>
                  </a:cubicBezTo>
                  <a:cubicBezTo>
                    <a:pt x="1986" y="514"/>
                    <a:pt x="2033" y="564"/>
                    <a:pt x="2121" y="564"/>
                  </a:cubicBezTo>
                  <a:cubicBezTo>
                    <a:pt x="2171" y="567"/>
                    <a:pt x="2218" y="539"/>
                    <a:pt x="2239" y="495"/>
                  </a:cubicBezTo>
                  <a:cubicBezTo>
                    <a:pt x="2239" y="514"/>
                    <a:pt x="2241" y="533"/>
                    <a:pt x="2246" y="552"/>
                  </a:cubicBezTo>
                  <a:lnTo>
                    <a:pt x="2311" y="552"/>
                  </a:lnTo>
                  <a:close/>
                  <a:moveTo>
                    <a:pt x="2238" y="365"/>
                  </a:moveTo>
                  <a:cubicBezTo>
                    <a:pt x="2236" y="419"/>
                    <a:pt x="2236" y="440"/>
                    <a:pt x="2220" y="466"/>
                  </a:cubicBezTo>
                  <a:cubicBezTo>
                    <a:pt x="2202" y="494"/>
                    <a:pt x="2170" y="509"/>
                    <a:pt x="2138" y="508"/>
                  </a:cubicBezTo>
                  <a:cubicBezTo>
                    <a:pt x="2074" y="508"/>
                    <a:pt x="2058" y="465"/>
                    <a:pt x="2058" y="441"/>
                  </a:cubicBezTo>
                  <a:cubicBezTo>
                    <a:pt x="2058" y="363"/>
                    <a:pt x="2168" y="363"/>
                    <a:pt x="2197" y="363"/>
                  </a:cubicBezTo>
                  <a:cubicBezTo>
                    <a:pt x="2210" y="363"/>
                    <a:pt x="2224" y="364"/>
                    <a:pt x="2238" y="365"/>
                  </a:cubicBezTo>
                  <a:close/>
                  <a:moveTo>
                    <a:pt x="2439" y="552"/>
                  </a:moveTo>
                  <a:cubicBezTo>
                    <a:pt x="2511" y="552"/>
                    <a:pt x="2511" y="552"/>
                    <a:pt x="2511" y="552"/>
                  </a:cubicBezTo>
                  <a:cubicBezTo>
                    <a:pt x="2511" y="1"/>
                    <a:pt x="2511" y="1"/>
                    <a:pt x="2511" y="1"/>
                  </a:cubicBezTo>
                  <a:cubicBezTo>
                    <a:pt x="2439" y="1"/>
                    <a:pt x="2439" y="1"/>
                    <a:pt x="2439" y="1"/>
                  </a:cubicBezTo>
                  <a:lnTo>
                    <a:pt x="2439" y="552"/>
                  </a:lnTo>
                  <a:close/>
                  <a:moveTo>
                    <a:pt x="2862" y="0"/>
                  </a:moveTo>
                  <a:cubicBezTo>
                    <a:pt x="2862" y="552"/>
                    <a:pt x="2862" y="552"/>
                    <a:pt x="2862" y="552"/>
                  </a:cubicBezTo>
                  <a:cubicBezTo>
                    <a:pt x="2939" y="552"/>
                    <a:pt x="2939" y="552"/>
                    <a:pt x="2939" y="552"/>
                  </a:cubicBezTo>
                  <a:cubicBezTo>
                    <a:pt x="2939" y="303"/>
                    <a:pt x="2939" y="303"/>
                    <a:pt x="2939" y="303"/>
                  </a:cubicBezTo>
                  <a:cubicBezTo>
                    <a:pt x="3201" y="303"/>
                    <a:pt x="3201" y="303"/>
                    <a:pt x="3201" y="303"/>
                  </a:cubicBezTo>
                  <a:cubicBezTo>
                    <a:pt x="3201" y="552"/>
                    <a:pt x="3201" y="552"/>
                    <a:pt x="3201" y="552"/>
                  </a:cubicBezTo>
                  <a:cubicBezTo>
                    <a:pt x="3277" y="552"/>
                    <a:pt x="3277" y="552"/>
                    <a:pt x="3277" y="552"/>
                  </a:cubicBezTo>
                  <a:cubicBezTo>
                    <a:pt x="3277" y="0"/>
                    <a:pt x="3277" y="0"/>
                    <a:pt x="3277" y="0"/>
                  </a:cubicBezTo>
                  <a:cubicBezTo>
                    <a:pt x="3201" y="0"/>
                    <a:pt x="3201" y="0"/>
                    <a:pt x="3201" y="0"/>
                  </a:cubicBezTo>
                  <a:cubicBezTo>
                    <a:pt x="3201" y="237"/>
                    <a:pt x="3201" y="237"/>
                    <a:pt x="3201" y="237"/>
                  </a:cubicBezTo>
                  <a:cubicBezTo>
                    <a:pt x="2939" y="237"/>
                    <a:pt x="2939" y="237"/>
                    <a:pt x="2939" y="237"/>
                  </a:cubicBezTo>
                  <a:cubicBezTo>
                    <a:pt x="2939" y="0"/>
                    <a:pt x="2939" y="0"/>
                    <a:pt x="2939" y="0"/>
                  </a:cubicBezTo>
                  <a:lnTo>
                    <a:pt x="2862" y="0"/>
                  </a:lnTo>
                  <a:close/>
                  <a:moveTo>
                    <a:pt x="3734" y="373"/>
                  </a:moveTo>
                  <a:cubicBezTo>
                    <a:pt x="3735" y="310"/>
                    <a:pt x="3739" y="158"/>
                    <a:pt x="3567" y="158"/>
                  </a:cubicBezTo>
                  <a:cubicBezTo>
                    <a:pt x="3530" y="157"/>
                    <a:pt x="3494" y="167"/>
                    <a:pt x="3462" y="187"/>
                  </a:cubicBezTo>
                  <a:cubicBezTo>
                    <a:pt x="3402" y="229"/>
                    <a:pt x="3387" y="291"/>
                    <a:pt x="3387" y="367"/>
                  </a:cubicBezTo>
                  <a:cubicBezTo>
                    <a:pt x="3387" y="488"/>
                    <a:pt x="3444" y="563"/>
                    <a:pt x="3565" y="563"/>
                  </a:cubicBezTo>
                  <a:cubicBezTo>
                    <a:pt x="3642" y="563"/>
                    <a:pt x="3680" y="531"/>
                    <a:pt x="3697" y="512"/>
                  </a:cubicBezTo>
                  <a:cubicBezTo>
                    <a:pt x="3717" y="490"/>
                    <a:pt x="3728" y="462"/>
                    <a:pt x="3730" y="432"/>
                  </a:cubicBezTo>
                  <a:cubicBezTo>
                    <a:pt x="3658" y="432"/>
                    <a:pt x="3658" y="432"/>
                    <a:pt x="3658" y="432"/>
                  </a:cubicBezTo>
                  <a:cubicBezTo>
                    <a:pt x="3652" y="487"/>
                    <a:pt x="3614" y="511"/>
                    <a:pt x="3568" y="511"/>
                  </a:cubicBezTo>
                  <a:cubicBezTo>
                    <a:pt x="3489" y="511"/>
                    <a:pt x="3456" y="452"/>
                    <a:pt x="3458" y="373"/>
                  </a:cubicBezTo>
                  <a:lnTo>
                    <a:pt x="3734" y="373"/>
                  </a:lnTo>
                  <a:close/>
                  <a:moveTo>
                    <a:pt x="3461" y="323"/>
                  </a:moveTo>
                  <a:cubicBezTo>
                    <a:pt x="3462" y="238"/>
                    <a:pt x="3519" y="210"/>
                    <a:pt x="3565" y="210"/>
                  </a:cubicBezTo>
                  <a:cubicBezTo>
                    <a:pt x="3654" y="210"/>
                    <a:pt x="3661" y="286"/>
                    <a:pt x="3660" y="323"/>
                  </a:cubicBezTo>
                  <a:lnTo>
                    <a:pt x="3461" y="323"/>
                  </a:lnTo>
                  <a:close/>
                  <a:moveTo>
                    <a:pt x="4138" y="552"/>
                  </a:moveTo>
                  <a:cubicBezTo>
                    <a:pt x="4134" y="520"/>
                    <a:pt x="4132" y="488"/>
                    <a:pt x="4132" y="456"/>
                  </a:cubicBezTo>
                  <a:cubicBezTo>
                    <a:pt x="4135" y="272"/>
                    <a:pt x="4135" y="272"/>
                    <a:pt x="4135" y="272"/>
                  </a:cubicBezTo>
                  <a:cubicBezTo>
                    <a:pt x="4136" y="252"/>
                    <a:pt x="4131" y="231"/>
                    <a:pt x="4122" y="213"/>
                  </a:cubicBezTo>
                  <a:cubicBezTo>
                    <a:pt x="4101" y="174"/>
                    <a:pt x="4042" y="157"/>
                    <a:pt x="3986" y="157"/>
                  </a:cubicBezTo>
                  <a:cubicBezTo>
                    <a:pt x="3945" y="157"/>
                    <a:pt x="3891" y="166"/>
                    <a:pt x="3862" y="198"/>
                  </a:cubicBezTo>
                  <a:cubicBezTo>
                    <a:pt x="3845" y="219"/>
                    <a:pt x="3836" y="244"/>
                    <a:pt x="3835" y="271"/>
                  </a:cubicBezTo>
                  <a:cubicBezTo>
                    <a:pt x="3907" y="271"/>
                    <a:pt x="3907" y="271"/>
                    <a:pt x="3907" y="271"/>
                  </a:cubicBezTo>
                  <a:cubicBezTo>
                    <a:pt x="3908" y="255"/>
                    <a:pt x="3912" y="206"/>
                    <a:pt x="3984" y="206"/>
                  </a:cubicBezTo>
                  <a:cubicBezTo>
                    <a:pt x="4005" y="206"/>
                    <a:pt x="4036" y="212"/>
                    <a:pt x="4051" y="231"/>
                  </a:cubicBezTo>
                  <a:cubicBezTo>
                    <a:pt x="4064" y="248"/>
                    <a:pt x="4064" y="268"/>
                    <a:pt x="4064" y="316"/>
                  </a:cubicBezTo>
                  <a:cubicBezTo>
                    <a:pt x="4042" y="314"/>
                    <a:pt x="4031" y="313"/>
                    <a:pt x="4012" y="313"/>
                  </a:cubicBezTo>
                  <a:cubicBezTo>
                    <a:pt x="3982" y="313"/>
                    <a:pt x="3921" y="316"/>
                    <a:pt x="3880" y="339"/>
                  </a:cubicBezTo>
                  <a:cubicBezTo>
                    <a:pt x="3838" y="361"/>
                    <a:pt x="3812" y="404"/>
                    <a:pt x="3812" y="451"/>
                  </a:cubicBezTo>
                  <a:cubicBezTo>
                    <a:pt x="3812" y="514"/>
                    <a:pt x="3860" y="564"/>
                    <a:pt x="3948" y="564"/>
                  </a:cubicBezTo>
                  <a:cubicBezTo>
                    <a:pt x="3997" y="567"/>
                    <a:pt x="4044" y="539"/>
                    <a:pt x="4066" y="495"/>
                  </a:cubicBezTo>
                  <a:cubicBezTo>
                    <a:pt x="4066" y="514"/>
                    <a:pt x="4068" y="533"/>
                    <a:pt x="4073" y="552"/>
                  </a:cubicBezTo>
                  <a:lnTo>
                    <a:pt x="4138" y="552"/>
                  </a:lnTo>
                  <a:close/>
                  <a:moveTo>
                    <a:pt x="4064" y="365"/>
                  </a:moveTo>
                  <a:cubicBezTo>
                    <a:pt x="4063" y="419"/>
                    <a:pt x="4062" y="440"/>
                    <a:pt x="4046" y="466"/>
                  </a:cubicBezTo>
                  <a:cubicBezTo>
                    <a:pt x="4028" y="494"/>
                    <a:pt x="3997" y="509"/>
                    <a:pt x="3964" y="508"/>
                  </a:cubicBezTo>
                  <a:cubicBezTo>
                    <a:pt x="3900" y="508"/>
                    <a:pt x="3885" y="465"/>
                    <a:pt x="3885" y="441"/>
                  </a:cubicBezTo>
                  <a:cubicBezTo>
                    <a:pt x="3885" y="363"/>
                    <a:pt x="3994" y="363"/>
                    <a:pt x="4023" y="363"/>
                  </a:cubicBezTo>
                  <a:cubicBezTo>
                    <a:pt x="4037" y="363"/>
                    <a:pt x="4051" y="364"/>
                    <a:pt x="4064" y="365"/>
                  </a:cubicBezTo>
                  <a:close/>
                  <a:moveTo>
                    <a:pt x="4256" y="552"/>
                  </a:moveTo>
                  <a:cubicBezTo>
                    <a:pt x="4328" y="552"/>
                    <a:pt x="4328" y="552"/>
                    <a:pt x="4328" y="552"/>
                  </a:cubicBezTo>
                  <a:cubicBezTo>
                    <a:pt x="4328" y="1"/>
                    <a:pt x="4328" y="1"/>
                    <a:pt x="4328" y="1"/>
                  </a:cubicBezTo>
                  <a:cubicBezTo>
                    <a:pt x="4256" y="1"/>
                    <a:pt x="4256" y="1"/>
                    <a:pt x="4256" y="1"/>
                  </a:cubicBezTo>
                  <a:lnTo>
                    <a:pt x="4256" y="552"/>
                  </a:lnTo>
                  <a:close/>
                  <a:moveTo>
                    <a:pt x="4399" y="219"/>
                  </a:moveTo>
                  <a:cubicBezTo>
                    <a:pt x="4467" y="219"/>
                    <a:pt x="4467" y="219"/>
                    <a:pt x="4467" y="219"/>
                  </a:cubicBezTo>
                  <a:cubicBezTo>
                    <a:pt x="4467" y="475"/>
                    <a:pt x="4467" y="475"/>
                    <a:pt x="4467" y="475"/>
                  </a:cubicBezTo>
                  <a:cubicBezTo>
                    <a:pt x="4467" y="538"/>
                    <a:pt x="4499" y="557"/>
                    <a:pt x="4564" y="557"/>
                  </a:cubicBezTo>
                  <a:cubicBezTo>
                    <a:pt x="4584" y="557"/>
                    <a:pt x="4604" y="556"/>
                    <a:pt x="4624" y="553"/>
                  </a:cubicBezTo>
                  <a:cubicBezTo>
                    <a:pt x="4624" y="497"/>
                    <a:pt x="4624" y="497"/>
                    <a:pt x="4624" y="497"/>
                  </a:cubicBezTo>
                  <a:cubicBezTo>
                    <a:pt x="4613" y="499"/>
                    <a:pt x="4601" y="501"/>
                    <a:pt x="4589" y="501"/>
                  </a:cubicBezTo>
                  <a:cubicBezTo>
                    <a:pt x="4538" y="501"/>
                    <a:pt x="4538" y="469"/>
                    <a:pt x="4538" y="449"/>
                  </a:cubicBezTo>
                  <a:cubicBezTo>
                    <a:pt x="4538" y="219"/>
                    <a:pt x="4538" y="219"/>
                    <a:pt x="4538" y="219"/>
                  </a:cubicBezTo>
                  <a:cubicBezTo>
                    <a:pt x="4624" y="219"/>
                    <a:pt x="4624" y="219"/>
                    <a:pt x="4624" y="219"/>
                  </a:cubicBezTo>
                  <a:cubicBezTo>
                    <a:pt x="4624" y="167"/>
                    <a:pt x="4624" y="167"/>
                    <a:pt x="4624" y="167"/>
                  </a:cubicBezTo>
                  <a:cubicBezTo>
                    <a:pt x="4538" y="167"/>
                    <a:pt x="4538" y="167"/>
                    <a:pt x="4538" y="167"/>
                  </a:cubicBezTo>
                  <a:cubicBezTo>
                    <a:pt x="4538" y="64"/>
                    <a:pt x="4538" y="64"/>
                    <a:pt x="4538" y="64"/>
                  </a:cubicBezTo>
                  <a:cubicBezTo>
                    <a:pt x="4467" y="87"/>
                    <a:pt x="4467" y="87"/>
                    <a:pt x="4467" y="87"/>
                  </a:cubicBezTo>
                  <a:cubicBezTo>
                    <a:pt x="4467" y="167"/>
                    <a:pt x="4467" y="167"/>
                    <a:pt x="4467" y="167"/>
                  </a:cubicBezTo>
                  <a:cubicBezTo>
                    <a:pt x="4399" y="167"/>
                    <a:pt x="4399" y="167"/>
                    <a:pt x="4399" y="167"/>
                  </a:cubicBezTo>
                  <a:lnTo>
                    <a:pt x="4399" y="219"/>
                  </a:lnTo>
                  <a:close/>
                  <a:moveTo>
                    <a:pt x="4713" y="552"/>
                  </a:moveTo>
                  <a:cubicBezTo>
                    <a:pt x="4785" y="552"/>
                    <a:pt x="4785" y="552"/>
                    <a:pt x="4785" y="552"/>
                  </a:cubicBezTo>
                  <a:cubicBezTo>
                    <a:pt x="4785" y="349"/>
                    <a:pt x="4785" y="349"/>
                    <a:pt x="4785" y="349"/>
                  </a:cubicBezTo>
                  <a:cubicBezTo>
                    <a:pt x="4785" y="325"/>
                    <a:pt x="4785" y="289"/>
                    <a:pt x="4797" y="268"/>
                  </a:cubicBezTo>
                  <a:cubicBezTo>
                    <a:pt x="4815" y="235"/>
                    <a:pt x="4850" y="215"/>
                    <a:pt x="4888" y="216"/>
                  </a:cubicBezTo>
                  <a:cubicBezTo>
                    <a:pt x="4970" y="216"/>
                    <a:pt x="4970" y="291"/>
                    <a:pt x="4970" y="325"/>
                  </a:cubicBezTo>
                  <a:cubicBezTo>
                    <a:pt x="4970" y="552"/>
                    <a:pt x="4970" y="552"/>
                    <a:pt x="4970" y="552"/>
                  </a:cubicBezTo>
                  <a:cubicBezTo>
                    <a:pt x="5043" y="552"/>
                    <a:pt x="5043" y="552"/>
                    <a:pt x="5043" y="552"/>
                  </a:cubicBezTo>
                  <a:cubicBezTo>
                    <a:pt x="5043" y="312"/>
                    <a:pt x="5043" y="312"/>
                    <a:pt x="5043" y="312"/>
                  </a:cubicBezTo>
                  <a:cubicBezTo>
                    <a:pt x="5043" y="256"/>
                    <a:pt x="5038" y="238"/>
                    <a:pt x="5030" y="222"/>
                  </a:cubicBezTo>
                  <a:cubicBezTo>
                    <a:pt x="5008" y="176"/>
                    <a:pt x="4950" y="161"/>
                    <a:pt x="4910" y="161"/>
                  </a:cubicBezTo>
                  <a:cubicBezTo>
                    <a:pt x="4856" y="161"/>
                    <a:pt x="4809" y="184"/>
                    <a:pt x="4785" y="225"/>
                  </a:cubicBezTo>
                  <a:cubicBezTo>
                    <a:pt x="4785" y="1"/>
                    <a:pt x="4785" y="1"/>
                    <a:pt x="4785" y="1"/>
                  </a:cubicBezTo>
                  <a:cubicBezTo>
                    <a:pt x="4713" y="1"/>
                    <a:pt x="4713" y="1"/>
                    <a:pt x="4713" y="1"/>
                  </a:cubicBezTo>
                  <a:lnTo>
                    <a:pt x="4713" y="552"/>
                  </a:lnTo>
                  <a:close/>
                </a:path>
              </a:pathLst>
            </a:custGeom>
            <a:solidFill>
              <a:srgbClr val="3742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7" name="Freeform 7">
              <a:extLst>
                <a:ext uri="{FF2B5EF4-FFF2-40B4-BE49-F238E27FC236}">
                  <a16:creationId xmlns:a16="http://schemas.microsoft.com/office/drawing/2014/main" id="{3944D9FB-222E-42AE-BB18-87B196947861}"/>
                </a:ext>
              </a:extLst>
            </p:cNvPr>
            <p:cNvSpPr>
              <a:spLocks/>
            </p:cNvSpPr>
            <p:nvPr/>
          </p:nvSpPr>
          <p:spPr bwMode="auto">
            <a:xfrm>
              <a:off x="7081105" y="5699353"/>
              <a:ext cx="244817" cy="236388"/>
            </a:xfrm>
            <a:custGeom>
              <a:avLst/>
              <a:gdLst>
                <a:gd name="T0" fmla="*/ 319 w 639"/>
                <a:gd name="T1" fmla="*/ 313 h 617"/>
                <a:gd name="T2" fmla="*/ 195 w 639"/>
                <a:gd name="T3" fmla="*/ 0 h 617"/>
                <a:gd name="T4" fmla="*/ 0 w 639"/>
                <a:gd name="T5" fmla="*/ 0 h 617"/>
                <a:gd name="T6" fmla="*/ 0 w 639"/>
                <a:gd name="T7" fmla="*/ 610 h 617"/>
                <a:gd name="T8" fmla="*/ 131 w 639"/>
                <a:gd name="T9" fmla="*/ 610 h 617"/>
                <a:gd name="T10" fmla="*/ 131 w 639"/>
                <a:gd name="T11" fmla="*/ 177 h 617"/>
                <a:gd name="T12" fmla="*/ 319 w 639"/>
                <a:gd name="T13" fmla="*/ 617 h 617"/>
                <a:gd name="T14" fmla="*/ 319 w 639"/>
                <a:gd name="T15" fmla="*/ 617 h 617"/>
                <a:gd name="T16" fmla="*/ 508 w 639"/>
                <a:gd name="T17" fmla="*/ 177 h 617"/>
                <a:gd name="T18" fmla="*/ 508 w 639"/>
                <a:gd name="T19" fmla="*/ 610 h 617"/>
                <a:gd name="T20" fmla="*/ 639 w 639"/>
                <a:gd name="T21" fmla="*/ 610 h 617"/>
                <a:gd name="T22" fmla="*/ 639 w 639"/>
                <a:gd name="T23" fmla="*/ 0 h 617"/>
                <a:gd name="T24" fmla="*/ 445 w 639"/>
                <a:gd name="T25" fmla="*/ 0 h 617"/>
                <a:gd name="T26" fmla="*/ 319 w 639"/>
                <a:gd name="T27" fmla="*/ 313 h 6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639" h="617">
                  <a:moveTo>
                    <a:pt x="319" y="313"/>
                  </a:moveTo>
                  <a:lnTo>
                    <a:pt x="195" y="0"/>
                  </a:lnTo>
                  <a:lnTo>
                    <a:pt x="0" y="0"/>
                  </a:lnTo>
                  <a:lnTo>
                    <a:pt x="0" y="610"/>
                  </a:lnTo>
                  <a:lnTo>
                    <a:pt x="131" y="610"/>
                  </a:lnTo>
                  <a:lnTo>
                    <a:pt x="131" y="177"/>
                  </a:lnTo>
                  <a:lnTo>
                    <a:pt x="319" y="617"/>
                  </a:lnTo>
                  <a:lnTo>
                    <a:pt x="319" y="617"/>
                  </a:lnTo>
                  <a:lnTo>
                    <a:pt x="508" y="177"/>
                  </a:lnTo>
                  <a:lnTo>
                    <a:pt x="508" y="610"/>
                  </a:lnTo>
                  <a:lnTo>
                    <a:pt x="639" y="610"/>
                  </a:lnTo>
                  <a:lnTo>
                    <a:pt x="639" y="0"/>
                  </a:lnTo>
                  <a:lnTo>
                    <a:pt x="445" y="0"/>
                  </a:lnTo>
                  <a:lnTo>
                    <a:pt x="319" y="313"/>
                  </a:lnTo>
                  <a:close/>
                </a:path>
              </a:pathLst>
            </a:custGeom>
            <a:solidFill>
              <a:srgbClr val="3742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8" name="Freeform 8">
              <a:extLst>
                <a:ext uri="{FF2B5EF4-FFF2-40B4-BE49-F238E27FC236}">
                  <a16:creationId xmlns:a16="http://schemas.microsoft.com/office/drawing/2014/main" id="{4E034B6F-A61A-4C9C-91C2-C3455B90C260}"/>
                </a:ext>
              </a:extLst>
            </p:cNvPr>
            <p:cNvSpPr>
              <a:spLocks/>
            </p:cNvSpPr>
            <p:nvPr/>
          </p:nvSpPr>
          <p:spPr bwMode="auto">
            <a:xfrm>
              <a:off x="7343162" y="5695521"/>
              <a:ext cx="180069" cy="246349"/>
            </a:xfrm>
            <a:custGeom>
              <a:avLst/>
              <a:gdLst>
                <a:gd name="T0" fmla="*/ 8 w 889"/>
                <a:gd name="T1" fmla="*/ 811 h 1217"/>
                <a:gd name="T2" fmla="*/ 423 w 889"/>
                <a:gd name="T3" fmla="*/ 1211 h 1217"/>
                <a:gd name="T4" fmla="*/ 889 w 889"/>
                <a:gd name="T5" fmla="*/ 850 h 1217"/>
                <a:gd name="T6" fmla="*/ 482 w 889"/>
                <a:gd name="T7" fmla="*/ 497 h 1217"/>
                <a:gd name="T8" fmla="*/ 284 w 889"/>
                <a:gd name="T9" fmla="*/ 336 h 1217"/>
                <a:gd name="T10" fmla="*/ 457 w 889"/>
                <a:gd name="T11" fmla="*/ 190 h 1217"/>
                <a:gd name="T12" fmla="*/ 635 w 889"/>
                <a:gd name="T13" fmla="*/ 361 h 1217"/>
                <a:gd name="T14" fmla="*/ 860 w 889"/>
                <a:gd name="T15" fmla="*/ 361 h 1217"/>
                <a:gd name="T16" fmla="*/ 475 w 889"/>
                <a:gd name="T17" fmla="*/ 0 h 1217"/>
                <a:gd name="T18" fmla="*/ 39 w 889"/>
                <a:gd name="T19" fmla="*/ 358 h 1217"/>
                <a:gd name="T20" fmla="*/ 395 w 889"/>
                <a:gd name="T21" fmla="*/ 702 h 1217"/>
                <a:gd name="T22" fmla="*/ 644 w 889"/>
                <a:gd name="T23" fmla="*/ 869 h 1217"/>
                <a:gd name="T24" fmla="*/ 426 w 889"/>
                <a:gd name="T25" fmla="*/ 1023 h 1217"/>
                <a:gd name="T26" fmla="*/ 245 w 889"/>
                <a:gd name="T27" fmla="*/ 811 h 1217"/>
                <a:gd name="T28" fmla="*/ 8 w 889"/>
                <a:gd name="T29" fmla="*/ 811 h 12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889" h="1217">
                  <a:moveTo>
                    <a:pt x="8" y="811"/>
                  </a:moveTo>
                  <a:cubicBezTo>
                    <a:pt x="0" y="1099"/>
                    <a:pt x="195" y="1206"/>
                    <a:pt x="423" y="1211"/>
                  </a:cubicBezTo>
                  <a:cubicBezTo>
                    <a:pt x="688" y="1217"/>
                    <a:pt x="889" y="1105"/>
                    <a:pt x="889" y="850"/>
                  </a:cubicBezTo>
                  <a:cubicBezTo>
                    <a:pt x="889" y="595"/>
                    <a:pt x="660" y="555"/>
                    <a:pt x="482" y="497"/>
                  </a:cubicBezTo>
                  <a:cubicBezTo>
                    <a:pt x="412" y="474"/>
                    <a:pt x="284" y="454"/>
                    <a:pt x="284" y="336"/>
                  </a:cubicBezTo>
                  <a:cubicBezTo>
                    <a:pt x="284" y="237"/>
                    <a:pt x="370" y="190"/>
                    <a:pt x="457" y="190"/>
                  </a:cubicBezTo>
                  <a:cubicBezTo>
                    <a:pt x="569" y="190"/>
                    <a:pt x="627" y="246"/>
                    <a:pt x="635" y="361"/>
                  </a:cubicBezTo>
                  <a:cubicBezTo>
                    <a:pt x="860" y="361"/>
                    <a:pt x="860" y="361"/>
                    <a:pt x="860" y="361"/>
                  </a:cubicBezTo>
                  <a:cubicBezTo>
                    <a:pt x="860" y="132"/>
                    <a:pt x="684" y="0"/>
                    <a:pt x="475" y="0"/>
                  </a:cubicBezTo>
                  <a:cubicBezTo>
                    <a:pt x="266" y="0"/>
                    <a:pt x="39" y="121"/>
                    <a:pt x="39" y="358"/>
                  </a:cubicBezTo>
                  <a:cubicBezTo>
                    <a:pt x="39" y="563"/>
                    <a:pt x="266" y="669"/>
                    <a:pt x="395" y="702"/>
                  </a:cubicBezTo>
                  <a:cubicBezTo>
                    <a:pt x="465" y="721"/>
                    <a:pt x="644" y="741"/>
                    <a:pt x="644" y="869"/>
                  </a:cubicBezTo>
                  <a:cubicBezTo>
                    <a:pt x="644" y="990"/>
                    <a:pt x="519" y="1023"/>
                    <a:pt x="426" y="1023"/>
                  </a:cubicBezTo>
                  <a:cubicBezTo>
                    <a:pt x="305" y="1023"/>
                    <a:pt x="234" y="939"/>
                    <a:pt x="245" y="811"/>
                  </a:cubicBezTo>
                  <a:lnTo>
                    <a:pt x="8" y="811"/>
                  </a:lnTo>
                  <a:close/>
                </a:path>
              </a:pathLst>
            </a:custGeom>
            <a:solidFill>
              <a:srgbClr val="3742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9" name="Freeform 9">
              <a:extLst>
                <a:ext uri="{FF2B5EF4-FFF2-40B4-BE49-F238E27FC236}">
                  <a16:creationId xmlns:a16="http://schemas.microsoft.com/office/drawing/2014/main" id="{96F27E87-A440-48EF-AD58-F613C67610D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543919" y="5699353"/>
              <a:ext cx="199608" cy="233706"/>
            </a:xfrm>
            <a:custGeom>
              <a:avLst/>
              <a:gdLst>
                <a:gd name="T0" fmla="*/ 986 w 986"/>
                <a:gd name="T1" fmla="*/ 579 h 1155"/>
                <a:gd name="T2" fmla="*/ 369 w 986"/>
                <a:gd name="T3" fmla="*/ 0 h 1155"/>
                <a:gd name="T4" fmla="*/ 0 w 986"/>
                <a:gd name="T5" fmla="*/ 0 h 1155"/>
                <a:gd name="T6" fmla="*/ 0 w 986"/>
                <a:gd name="T7" fmla="*/ 1155 h 1155"/>
                <a:gd name="T8" fmla="*/ 369 w 986"/>
                <a:gd name="T9" fmla="*/ 1155 h 1155"/>
                <a:gd name="T10" fmla="*/ 986 w 986"/>
                <a:gd name="T11" fmla="*/ 579 h 1155"/>
                <a:gd name="T12" fmla="*/ 352 w 986"/>
                <a:gd name="T13" fmla="*/ 945 h 1155"/>
                <a:gd name="T14" fmla="*/ 250 w 986"/>
                <a:gd name="T15" fmla="*/ 945 h 1155"/>
                <a:gd name="T16" fmla="*/ 250 w 986"/>
                <a:gd name="T17" fmla="*/ 212 h 1155"/>
                <a:gd name="T18" fmla="*/ 352 w 986"/>
                <a:gd name="T19" fmla="*/ 212 h 1155"/>
                <a:gd name="T20" fmla="*/ 734 w 986"/>
                <a:gd name="T21" fmla="*/ 579 h 1155"/>
                <a:gd name="T22" fmla="*/ 352 w 986"/>
                <a:gd name="T23" fmla="*/ 945 h 1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86" h="1155">
                  <a:moveTo>
                    <a:pt x="986" y="579"/>
                  </a:moveTo>
                  <a:cubicBezTo>
                    <a:pt x="986" y="179"/>
                    <a:pt x="675" y="0"/>
                    <a:pt x="369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155"/>
                    <a:pt x="0" y="1155"/>
                    <a:pt x="0" y="1155"/>
                  </a:cubicBezTo>
                  <a:cubicBezTo>
                    <a:pt x="369" y="1155"/>
                    <a:pt x="369" y="1155"/>
                    <a:pt x="369" y="1155"/>
                  </a:cubicBezTo>
                  <a:cubicBezTo>
                    <a:pt x="675" y="1155"/>
                    <a:pt x="986" y="978"/>
                    <a:pt x="986" y="579"/>
                  </a:cubicBezTo>
                  <a:close/>
                  <a:moveTo>
                    <a:pt x="352" y="945"/>
                  </a:moveTo>
                  <a:cubicBezTo>
                    <a:pt x="250" y="945"/>
                    <a:pt x="250" y="945"/>
                    <a:pt x="250" y="945"/>
                  </a:cubicBezTo>
                  <a:cubicBezTo>
                    <a:pt x="250" y="212"/>
                    <a:pt x="250" y="212"/>
                    <a:pt x="250" y="212"/>
                  </a:cubicBezTo>
                  <a:cubicBezTo>
                    <a:pt x="352" y="212"/>
                    <a:pt x="352" y="212"/>
                    <a:pt x="352" y="212"/>
                  </a:cubicBezTo>
                  <a:cubicBezTo>
                    <a:pt x="633" y="212"/>
                    <a:pt x="734" y="396"/>
                    <a:pt x="734" y="579"/>
                  </a:cubicBezTo>
                  <a:cubicBezTo>
                    <a:pt x="734" y="762"/>
                    <a:pt x="633" y="945"/>
                    <a:pt x="352" y="945"/>
                  </a:cubicBezTo>
                  <a:close/>
                </a:path>
              </a:pathLst>
            </a:custGeom>
            <a:solidFill>
              <a:srgbClr val="3742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0" name="Freeform 10">
              <a:extLst>
                <a:ext uri="{FF2B5EF4-FFF2-40B4-BE49-F238E27FC236}">
                  <a16:creationId xmlns:a16="http://schemas.microsoft.com/office/drawing/2014/main" id="{238DE3CE-E0AB-4A14-8AA5-A480C82FFB3E}"/>
                </a:ext>
              </a:extLst>
            </p:cNvPr>
            <p:cNvSpPr>
              <a:spLocks/>
            </p:cNvSpPr>
            <p:nvPr/>
          </p:nvSpPr>
          <p:spPr bwMode="auto">
            <a:xfrm>
              <a:off x="6502970" y="6267909"/>
              <a:ext cx="83138" cy="113022"/>
            </a:xfrm>
            <a:custGeom>
              <a:avLst/>
              <a:gdLst>
                <a:gd name="T0" fmla="*/ 217 w 217"/>
                <a:gd name="T1" fmla="*/ 0 h 295"/>
                <a:gd name="T2" fmla="*/ 217 w 217"/>
                <a:gd name="T3" fmla="*/ 32 h 295"/>
                <a:gd name="T4" fmla="*/ 127 w 217"/>
                <a:gd name="T5" fmla="*/ 32 h 295"/>
                <a:gd name="T6" fmla="*/ 127 w 217"/>
                <a:gd name="T7" fmla="*/ 295 h 295"/>
                <a:gd name="T8" fmla="*/ 90 w 217"/>
                <a:gd name="T9" fmla="*/ 295 h 295"/>
                <a:gd name="T10" fmla="*/ 90 w 217"/>
                <a:gd name="T11" fmla="*/ 32 h 295"/>
                <a:gd name="T12" fmla="*/ 0 w 217"/>
                <a:gd name="T13" fmla="*/ 32 h 295"/>
                <a:gd name="T14" fmla="*/ 0 w 217"/>
                <a:gd name="T15" fmla="*/ 0 h 295"/>
                <a:gd name="T16" fmla="*/ 217 w 217"/>
                <a:gd name="T17" fmla="*/ 0 h 2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7" h="295">
                  <a:moveTo>
                    <a:pt x="217" y="0"/>
                  </a:moveTo>
                  <a:lnTo>
                    <a:pt x="217" y="32"/>
                  </a:lnTo>
                  <a:lnTo>
                    <a:pt x="127" y="32"/>
                  </a:lnTo>
                  <a:lnTo>
                    <a:pt x="127" y="295"/>
                  </a:lnTo>
                  <a:lnTo>
                    <a:pt x="90" y="295"/>
                  </a:lnTo>
                  <a:lnTo>
                    <a:pt x="90" y="32"/>
                  </a:lnTo>
                  <a:lnTo>
                    <a:pt x="0" y="32"/>
                  </a:lnTo>
                  <a:lnTo>
                    <a:pt x="0" y="0"/>
                  </a:lnTo>
                  <a:lnTo>
                    <a:pt x="217" y="0"/>
                  </a:lnTo>
                  <a:close/>
                </a:path>
              </a:pathLst>
            </a:custGeom>
            <a:solidFill>
              <a:srgbClr val="0085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1" name="Freeform 11">
              <a:extLst>
                <a:ext uri="{FF2B5EF4-FFF2-40B4-BE49-F238E27FC236}">
                  <a16:creationId xmlns:a16="http://schemas.microsoft.com/office/drawing/2014/main" id="{1354A55B-C8F4-42E3-9BAC-467405B99B62}"/>
                </a:ext>
              </a:extLst>
            </p:cNvPr>
            <p:cNvSpPr>
              <a:spLocks/>
            </p:cNvSpPr>
            <p:nvPr/>
          </p:nvSpPr>
          <p:spPr bwMode="auto">
            <a:xfrm>
              <a:off x="6597602" y="6267909"/>
              <a:ext cx="65514" cy="113022"/>
            </a:xfrm>
            <a:custGeom>
              <a:avLst/>
              <a:gdLst>
                <a:gd name="T0" fmla="*/ 0 w 323"/>
                <a:gd name="T1" fmla="*/ 558 h 558"/>
                <a:gd name="T2" fmla="*/ 0 w 323"/>
                <a:gd name="T3" fmla="*/ 0 h 558"/>
                <a:gd name="T4" fmla="*/ 68 w 323"/>
                <a:gd name="T5" fmla="*/ 0 h 558"/>
                <a:gd name="T6" fmla="*/ 68 w 323"/>
                <a:gd name="T7" fmla="*/ 227 h 558"/>
                <a:gd name="T8" fmla="*/ 188 w 323"/>
                <a:gd name="T9" fmla="*/ 165 h 558"/>
                <a:gd name="T10" fmla="*/ 289 w 323"/>
                <a:gd name="T11" fmla="*/ 204 h 558"/>
                <a:gd name="T12" fmla="*/ 323 w 323"/>
                <a:gd name="T13" fmla="*/ 317 h 558"/>
                <a:gd name="T14" fmla="*/ 323 w 323"/>
                <a:gd name="T15" fmla="*/ 558 h 558"/>
                <a:gd name="T16" fmla="*/ 255 w 323"/>
                <a:gd name="T17" fmla="*/ 558 h 558"/>
                <a:gd name="T18" fmla="*/ 255 w 323"/>
                <a:gd name="T19" fmla="*/ 325 h 558"/>
                <a:gd name="T20" fmla="*/ 254 w 323"/>
                <a:gd name="T21" fmla="*/ 298 h 558"/>
                <a:gd name="T22" fmla="*/ 245 w 323"/>
                <a:gd name="T23" fmla="*/ 264 h 558"/>
                <a:gd name="T24" fmla="*/ 220 w 323"/>
                <a:gd name="T25" fmla="*/ 236 h 558"/>
                <a:gd name="T26" fmla="*/ 170 w 323"/>
                <a:gd name="T27" fmla="*/ 224 h 558"/>
                <a:gd name="T28" fmla="*/ 69 w 323"/>
                <a:gd name="T29" fmla="*/ 309 h 558"/>
                <a:gd name="T30" fmla="*/ 68 w 323"/>
                <a:gd name="T31" fmla="*/ 325 h 558"/>
                <a:gd name="T32" fmla="*/ 68 w 323"/>
                <a:gd name="T33" fmla="*/ 558 h 558"/>
                <a:gd name="T34" fmla="*/ 0 w 323"/>
                <a:gd name="T35" fmla="*/ 558 h 5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23" h="558">
                  <a:moveTo>
                    <a:pt x="0" y="558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68" y="0"/>
                    <a:pt x="68" y="0"/>
                    <a:pt x="68" y="0"/>
                  </a:cubicBezTo>
                  <a:cubicBezTo>
                    <a:pt x="68" y="227"/>
                    <a:pt x="68" y="227"/>
                    <a:pt x="68" y="227"/>
                  </a:cubicBezTo>
                  <a:cubicBezTo>
                    <a:pt x="90" y="186"/>
                    <a:pt x="131" y="165"/>
                    <a:pt x="188" y="165"/>
                  </a:cubicBezTo>
                  <a:cubicBezTo>
                    <a:pt x="232" y="165"/>
                    <a:pt x="266" y="178"/>
                    <a:pt x="289" y="204"/>
                  </a:cubicBezTo>
                  <a:cubicBezTo>
                    <a:pt x="312" y="230"/>
                    <a:pt x="323" y="268"/>
                    <a:pt x="323" y="317"/>
                  </a:cubicBezTo>
                  <a:cubicBezTo>
                    <a:pt x="323" y="558"/>
                    <a:pt x="323" y="558"/>
                    <a:pt x="323" y="558"/>
                  </a:cubicBezTo>
                  <a:cubicBezTo>
                    <a:pt x="255" y="558"/>
                    <a:pt x="255" y="558"/>
                    <a:pt x="255" y="558"/>
                  </a:cubicBezTo>
                  <a:cubicBezTo>
                    <a:pt x="255" y="325"/>
                    <a:pt x="255" y="325"/>
                    <a:pt x="255" y="325"/>
                  </a:cubicBezTo>
                  <a:cubicBezTo>
                    <a:pt x="255" y="318"/>
                    <a:pt x="255" y="309"/>
                    <a:pt x="254" y="298"/>
                  </a:cubicBezTo>
                  <a:cubicBezTo>
                    <a:pt x="253" y="286"/>
                    <a:pt x="250" y="275"/>
                    <a:pt x="245" y="264"/>
                  </a:cubicBezTo>
                  <a:cubicBezTo>
                    <a:pt x="239" y="252"/>
                    <a:pt x="230" y="243"/>
                    <a:pt x="220" y="236"/>
                  </a:cubicBezTo>
                  <a:cubicBezTo>
                    <a:pt x="205" y="227"/>
                    <a:pt x="188" y="223"/>
                    <a:pt x="170" y="224"/>
                  </a:cubicBezTo>
                  <a:cubicBezTo>
                    <a:pt x="119" y="220"/>
                    <a:pt x="73" y="258"/>
                    <a:pt x="69" y="309"/>
                  </a:cubicBezTo>
                  <a:cubicBezTo>
                    <a:pt x="68" y="314"/>
                    <a:pt x="68" y="320"/>
                    <a:pt x="68" y="325"/>
                  </a:cubicBezTo>
                  <a:cubicBezTo>
                    <a:pt x="68" y="558"/>
                    <a:pt x="68" y="558"/>
                    <a:pt x="68" y="558"/>
                  </a:cubicBezTo>
                  <a:lnTo>
                    <a:pt x="0" y="558"/>
                  </a:lnTo>
                  <a:close/>
                </a:path>
              </a:pathLst>
            </a:custGeom>
            <a:solidFill>
              <a:srgbClr val="0085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2" name="Freeform 12">
              <a:extLst>
                <a:ext uri="{FF2B5EF4-FFF2-40B4-BE49-F238E27FC236}">
                  <a16:creationId xmlns:a16="http://schemas.microsoft.com/office/drawing/2014/main" id="{F7D1A033-6607-4952-8B62-6BA50AC8B62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676525" y="6301241"/>
              <a:ext cx="66664" cy="82372"/>
            </a:xfrm>
            <a:custGeom>
              <a:avLst/>
              <a:gdLst>
                <a:gd name="T0" fmla="*/ 183 w 328"/>
                <a:gd name="T1" fmla="*/ 404 h 407"/>
                <a:gd name="T2" fmla="*/ 48 w 328"/>
                <a:gd name="T3" fmla="*/ 353 h 407"/>
                <a:gd name="T4" fmla="*/ 0 w 328"/>
                <a:gd name="T5" fmla="*/ 200 h 407"/>
                <a:gd name="T6" fmla="*/ 44 w 328"/>
                <a:gd name="T7" fmla="*/ 52 h 407"/>
                <a:gd name="T8" fmla="*/ 171 w 328"/>
                <a:gd name="T9" fmla="*/ 0 h 407"/>
                <a:gd name="T10" fmla="*/ 288 w 328"/>
                <a:gd name="T11" fmla="*/ 44 h 407"/>
                <a:gd name="T12" fmla="*/ 328 w 328"/>
                <a:gd name="T13" fmla="*/ 175 h 407"/>
                <a:gd name="T14" fmla="*/ 328 w 328"/>
                <a:gd name="T15" fmla="*/ 226 h 407"/>
                <a:gd name="T16" fmla="*/ 69 w 328"/>
                <a:gd name="T17" fmla="*/ 226 h 407"/>
                <a:gd name="T18" fmla="*/ 101 w 328"/>
                <a:gd name="T19" fmla="*/ 313 h 407"/>
                <a:gd name="T20" fmla="*/ 192 w 328"/>
                <a:gd name="T21" fmla="*/ 347 h 407"/>
                <a:gd name="T22" fmla="*/ 249 w 328"/>
                <a:gd name="T23" fmla="*/ 338 h 407"/>
                <a:gd name="T24" fmla="*/ 296 w 328"/>
                <a:gd name="T25" fmla="*/ 314 h 407"/>
                <a:gd name="T26" fmla="*/ 323 w 328"/>
                <a:gd name="T27" fmla="*/ 361 h 407"/>
                <a:gd name="T28" fmla="*/ 183 w 328"/>
                <a:gd name="T29" fmla="*/ 404 h 407"/>
                <a:gd name="T30" fmla="*/ 170 w 328"/>
                <a:gd name="T31" fmla="*/ 56 h 407"/>
                <a:gd name="T32" fmla="*/ 95 w 328"/>
                <a:gd name="T33" fmla="*/ 90 h 407"/>
                <a:gd name="T34" fmla="*/ 69 w 328"/>
                <a:gd name="T35" fmla="*/ 172 h 407"/>
                <a:gd name="T36" fmla="*/ 261 w 328"/>
                <a:gd name="T37" fmla="*/ 172 h 407"/>
                <a:gd name="T38" fmla="*/ 252 w 328"/>
                <a:gd name="T39" fmla="*/ 114 h 407"/>
                <a:gd name="T40" fmla="*/ 224 w 328"/>
                <a:gd name="T41" fmla="*/ 72 h 407"/>
                <a:gd name="T42" fmla="*/ 170 w 328"/>
                <a:gd name="T43" fmla="*/ 56 h 4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28" h="407">
                  <a:moveTo>
                    <a:pt x="183" y="404"/>
                  </a:moveTo>
                  <a:cubicBezTo>
                    <a:pt x="125" y="404"/>
                    <a:pt x="80" y="387"/>
                    <a:pt x="48" y="353"/>
                  </a:cubicBezTo>
                  <a:cubicBezTo>
                    <a:pt x="16" y="319"/>
                    <a:pt x="0" y="268"/>
                    <a:pt x="0" y="200"/>
                  </a:cubicBezTo>
                  <a:cubicBezTo>
                    <a:pt x="0" y="136"/>
                    <a:pt x="15" y="87"/>
                    <a:pt x="44" y="52"/>
                  </a:cubicBezTo>
                  <a:cubicBezTo>
                    <a:pt x="73" y="18"/>
                    <a:pt x="115" y="0"/>
                    <a:pt x="171" y="0"/>
                  </a:cubicBezTo>
                  <a:cubicBezTo>
                    <a:pt x="222" y="0"/>
                    <a:pt x="261" y="15"/>
                    <a:pt x="288" y="44"/>
                  </a:cubicBezTo>
                  <a:cubicBezTo>
                    <a:pt x="314" y="73"/>
                    <a:pt x="328" y="117"/>
                    <a:pt x="328" y="175"/>
                  </a:cubicBezTo>
                  <a:cubicBezTo>
                    <a:pt x="328" y="226"/>
                    <a:pt x="328" y="226"/>
                    <a:pt x="328" y="226"/>
                  </a:cubicBezTo>
                  <a:cubicBezTo>
                    <a:pt x="69" y="226"/>
                    <a:pt x="69" y="226"/>
                    <a:pt x="69" y="226"/>
                  </a:cubicBezTo>
                  <a:cubicBezTo>
                    <a:pt x="71" y="257"/>
                    <a:pt x="82" y="288"/>
                    <a:pt x="101" y="313"/>
                  </a:cubicBezTo>
                  <a:cubicBezTo>
                    <a:pt x="119" y="336"/>
                    <a:pt x="149" y="348"/>
                    <a:pt x="192" y="347"/>
                  </a:cubicBezTo>
                  <a:cubicBezTo>
                    <a:pt x="211" y="348"/>
                    <a:pt x="231" y="345"/>
                    <a:pt x="249" y="338"/>
                  </a:cubicBezTo>
                  <a:cubicBezTo>
                    <a:pt x="266" y="332"/>
                    <a:pt x="281" y="324"/>
                    <a:pt x="296" y="314"/>
                  </a:cubicBezTo>
                  <a:cubicBezTo>
                    <a:pt x="323" y="361"/>
                    <a:pt x="323" y="361"/>
                    <a:pt x="323" y="361"/>
                  </a:cubicBezTo>
                  <a:cubicBezTo>
                    <a:pt x="283" y="391"/>
                    <a:pt x="233" y="407"/>
                    <a:pt x="183" y="404"/>
                  </a:cubicBezTo>
                  <a:close/>
                  <a:moveTo>
                    <a:pt x="170" y="56"/>
                  </a:moveTo>
                  <a:cubicBezTo>
                    <a:pt x="135" y="56"/>
                    <a:pt x="110" y="67"/>
                    <a:pt x="95" y="90"/>
                  </a:cubicBezTo>
                  <a:cubicBezTo>
                    <a:pt x="78" y="114"/>
                    <a:pt x="69" y="143"/>
                    <a:pt x="69" y="172"/>
                  </a:cubicBezTo>
                  <a:cubicBezTo>
                    <a:pt x="261" y="172"/>
                    <a:pt x="261" y="172"/>
                    <a:pt x="261" y="172"/>
                  </a:cubicBezTo>
                  <a:cubicBezTo>
                    <a:pt x="261" y="152"/>
                    <a:pt x="258" y="133"/>
                    <a:pt x="252" y="114"/>
                  </a:cubicBezTo>
                  <a:cubicBezTo>
                    <a:pt x="247" y="97"/>
                    <a:pt x="237" y="83"/>
                    <a:pt x="224" y="72"/>
                  </a:cubicBezTo>
                  <a:cubicBezTo>
                    <a:pt x="208" y="61"/>
                    <a:pt x="189" y="55"/>
                    <a:pt x="170" y="56"/>
                  </a:cubicBezTo>
                  <a:close/>
                </a:path>
              </a:pathLst>
            </a:custGeom>
            <a:solidFill>
              <a:srgbClr val="0085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3" name="Freeform 13">
              <a:extLst>
                <a:ext uri="{FF2B5EF4-FFF2-40B4-BE49-F238E27FC236}">
                  <a16:creationId xmlns:a16="http://schemas.microsoft.com/office/drawing/2014/main" id="{A710CF87-3B66-421C-BAF7-D08405D04925}"/>
                </a:ext>
              </a:extLst>
            </p:cNvPr>
            <p:cNvSpPr>
              <a:spLocks/>
            </p:cNvSpPr>
            <p:nvPr/>
          </p:nvSpPr>
          <p:spPr bwMode="auto">
            <a:xfrm>
              <a:off x="6788398" y="6265228"/>
              <a:ext cx="79690" cy="118002"/>
            </a:xfrm>
            <a:custGeom>
              <a:avLst/>
              <a:gdLst>
                <a:gd name="T0" fmla="*/ 191 w 394"/>
                <a:gd name="T1" fmla="*/ 581 h 582"/>
                <a:gd name="T2" fmla="*/ 88 w 394"/>
                <a:gd name="T3" fmla="*/ 565 h 582"/>
                <a:gd name="T4" fmla="*/ 0 w 394"/>
                <a:gd name="T5" fmla="*/ 513 h 582"/>
                <a:gd name="T6" fmla="*/ 34 w 394"/>
                <a:gd name="T7" fmla="*/ 462 h 582"/>
                <a:gd name="T8" fmla="*/ 104 w 394"/>
                <a:gd name="T9" fmla="*/ 504 h 582"/>
                <a:gd name="T10" fmla="*/ 190 w 394"/>
                <a:gd name="T11" fmla="*/ 519 h 582"/>
                <a:gd name="T12" fmla="*/ 286 w 394"/>
                <a:gd name="T13" fmla="*/ 494 h 582"/>
                <a:gd name="T14" fmla="*/ 320 w 394"/>
                <a:gd name="T15" fmla="*/ 423 h 582"/>
                <a:gd name="T16" fmla="*/ 232 w 394"/>
                <a:gd name="T17" fmla="*/ 324 h 582"/>
                <a:gd name="T18" fmla="*/ 150 w 394"/>
                <a:gd name="T19" fmla="*/ 301 h 582"/>
                <a:gd name="T20" fmla="*/ 46 w 394"/>
                <a:gd name="T21" fmla="*/ 243 h 582"/>
                <a:gd name="T22" fmla="*/ 14 w 394"/>
                <a:gd name="T23" fmla="*/ 156 h 582"/>
                <a:gd name="T24" fmla="*/ 38 w 394"/>
                <a:gd name="T25" fmla="*/ 74 h 582"/>
                <a:gd name="T26" fmla="*/ 105 w 394"/>
                <a:gd name="T27" fmla="*/ 20 h 582"/>
                <a:gd name="T28" fmla="*/ 207 w 394"/>
                <a:gd name="T29" fmla="*/ 1 h 582"/>
                <a:gd name="T30" fmla="*/ 298 w 394"/>
                <a:gd name="T31" fmla="*/ 16 h 582"/>
                <a:gd name="T32" fmla="*/ 374 w 394"/>
                <a:gd name="T33" fmla="*/ 59 h 582"/>
                <a:gd name="T34" fmla="*/ 342 w 394"/>
                <a:gd name="T35" fmla="*/ 107 h 582"/>
                <a:gd name="T36" fmla="*/ 209 w 394"/>
                <a:gd name="T37" fmla="*/ 62 h 582"/>
                <a:gd name="T38" fmla="*/ 118 w 394"/>
                <a:gd name="T39" fmla="*/ 87 h 582"/>
                <a:gd name="T40" fmla="*/ 85 w 394"/>
                <a:gd name="T41" fmla="*/ 151 h 582"/>
                <a:gd name="T42" fmla="*/ 102 w 394"/>
                <a:gd name="T43" fmla="*/ 198 h 582"/>
                <a:gd name="T44" fmla="*/ 165 w 394"/>
                <a:gd name="T45" fmla="*/ 232 h 582"/>
                <a:gd name="T46" fmla="*/ 257 w 394"/>
                <a:gd name="T47" fmla="*/ 258 h 582"/>
                <a:gd name="T48" fmla="*/ 326 w 394"/>
                <a:gd name="T49" fmla="*/ 290 h 582"/>
                <a:gd name="T50" fmla="*/ 374 w 394"/>
                <a:gd name="T51" fmla="*/ 340 h 582"/>
                <a:gd name="T52" fmla="*/ 391 w 394"/>
                <a:gd name="T53" fmla="*/ 417 h 582"/>
                <a:gd name="T54" fmla="*/ 339 w 394"/>
                <a:gd name="T55" fmla="*/ 538 h 582"/>
                <a:gd name="T56" fmla="*/ 191 w 394"/>
                <a:gd name="T57" fmla="*/ 581 h 5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394" h="582">
                  <a:moveTo>
                    <a:pt x="191" y="581"/>
                  </a:moveTo>
                  <a:cubicBezTo>
                    <a:pt x="156" y="582"/>
                    <a:pt x="121" y="576"/>
                    <a:pt x="88" y="565"/>
                  </a:cubicBezTo>
                  <a:cubicBezTo>
                    <a:pt x="56" y="553"/>
                    <a:pt x="26" y="536"/>
                    <a:pt x="0" y="513"/>
                  </a:cubicBezTo>
                  <a:cubicBezTo>
                    <a:pt x="34" y="462"/>
                    <a:pt x="34" y="462"/>
                    <a:pt x="34" y="462"/>
                  </a:cubicBezTo>
                  <a:cubicBezTo>
                    <a:pt x="55" y="480"/>
                    <a:pt x="79" y="494"/>
                    <a:pt x="104" y="504"/>
                  </a:cubicBezTo>
                  <a:cubicBezTo>
                    <a:pt x="131" y="515"/>
                    <a:pt x="160" y="520"/>
                    <a:pt x="190" y="519"/>
                  </a:cubicBezTo>
                  <a:cubicBezTo>
                    <a:pt x="224" y="521"/>
                    <a:pt x="257" y="512"/>
                    <a:pt x="286" y="494"/>
                  </a:cubicBezTo>
                  <a:cubicBezTo>
                    <a:pt x="309" y="477"/>
                    <a:pt x="322" y="451"/>
                    <a:pt x="320" y="423"/>
                  </a:cubicBezTo>
                  <a:cubicBezTo>
                    <a:pt x="320" y="374"/>
                    <a:pt x="291" y="341"/>
                    <a:pt x="232" y="324"/>
                  </a:cubicBezTo>
                  <a:cubicBezTo>
                    <a:pt x="150" y="301"/>
                    <a:pt x="150" y="301"/>
                    <a:pt x="150" y="301"/>
                  </a:cubicBezTo>
                  <a:cubicBezTo>
                    <a:pt x="103" y="286"/>
                    <a:pt x="68" y="267"/>
                    <a:pt x="46" y="243"/>
                  </a:cubicBezTo>
                  <a:cubicBezTo>
                    <a:pt x="25" y="219"/>
                    <a:pt x="13" y="188"/>
                    <a:pt x="14" y="156"/>
                  </a:cubicBezTo>
                  <a:cubicBezTo>
                    <a:pt x="13" y="127"/>
                    <a:pt x="21" y="98"/>
                    <a:pt x="38" y="74"/>
                  </a:cubicBezTo>
                  <a:cubicBezTo>
                    <a:pt x="55" y="50"/>
                    <a:pt x="78" y="32"/>
                    <a:pt x="105" y="20"/>
                  </a:cubicBezTo>
                  <a:cubicBezTo>
                    <a:pt x="137" y="6"/>
                    <a:pt x="172" y="0"/>
                    <a:pt x="207" y="1"/>
                  </a:cubicBezTo>
                  <a:cubicBezTo>
                    <a:pt x="238" y="0"/>
                    <a:pt x="269" y="5"/>
                    <a:pt x="298" y="16"/>
                  </a:cubicBezTo>
                  <a:cubicBezTo>
                    <a:pt x="325" y="26"/>
                    <a:pt x="351" y="40"/>
                    <a:pt x="374" y="59"/>
                  </a:cubicBezTo>
                  <a:cubicBezTo>
                    <a:pt x="342" y="107"/>
                    <a:pt x="342" y="107"/>
                    <a:pt x="342" y="107"/>
                  </a:cubicBezTo>
                  <a:cubicBezTo>
                    <a:pt x="304" y="77"/>
                    <a:pt x="257" y="61"/>
                    <a:pt x="209" y="62"/>
                  </a:cubicBezTo>
                  <a:cubicBezTo>
                    <a:pt x="176" y="60"/>
                    <a:pt x="144" y="69"/>
                    <a:pt x="118" y="87"/>
                  </a:cubicBezTo>
                  <a:cubicBezTo>
                    <a:pt x="97" y="101"/>
                    <a:pt x="85" y="125"/>
                    <a:pt x="85" y="151"/>
                  </a:cubicBezTo>
                  <a:cubicBezTo>
                    <a:pt x="85" y="168"/>
                    <a:pt x="91" y="185"/>
                    <a:pt x="102" y="198"/>
                  </a:cubicBezTo>
                  <a:cubicBezTo>
                    <a:pt x="119" y="215"/>
                    <a:pt x="141" y="227"/>
                    <a:pt x="165" y="232"/>
                  </a:cubicBezTo>
                  <a:cubicBezTo>
                    <a:pt x="257" y="258"/>
                    <a:pt x="257" y="258"/>
                    <a:pt x="257" y="258"/>
                  </a:cubicBezTo>
                  <a:cubicBezTo>
                    <a:pt x="281" y="266"/>
                    <a:pt x="304" y="276"/>
                    <a:pt x="326" y="290"/>
                  </a:cubicBezTo>
                  <a:cubicBezTo>
                    <a:pt x="346" y="302"/>
                    <a:pt x="362" y="320"/>
                    <a:pt x="374" y="340"/>
                  </a:cubicBezTo>
                  <a:cubicBezTo>
                    <a:pt x="386" y="364"/>
                    <a:pt x="392" y="391"/>
                    <a:pt x="391" y="417"/>
                  </a:cubicBezTo>
                  <a:cubicBezTo>
                    <a:pt x="394" y="464"/>
                    <a:pt x="374" y="508"/>
                    <a:pt x="339" y="538"/>
                  </a:cubicBezTo>
                  <a:cubicBezTo>
                    <a:pt x="303" y="567"/>
                    <a:pt x="254" y="581"/>
                    <a:pt x="191" y="581"/>
                  </a:cubicBezTo>
                  <a:close/>
                </a:path>
              </a:pathLst>
            </a:custGeom>
            <a:solidFill>
              <a:srgbClr val="0085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4" name="Freeform 14">
              <a:extLst>
                <a:ext uri="{FF2B5EF4-FFF2-40B4-BE49-F238E27FC236}">
                  <a16:creationId xmlns:a16="http://schemas.microsoft.com/office/drawing/2014/main" id="{BE09D9D0-3ECC-4D74-9FCB-835721BAFB9A}"/>
                </a:ext>
              </a:extLst>
            </p:cNvPr>
            <p:cNvSpPr>
              <a:spLocks/>
            </p:cNvSpPr>
            <p:nvPr/>
          </p:nvSpPr>
          <p:spPr bwMode="auto">
            <a:xfrm>
              <a:off x="6877283" y="6300858"/>
              <a:ext cx="60151" cy="82372"/>
            </a:xfrm>
            <a:custGeom>
              <a:avLst/>
              <a:gdLst>
                <a:gd name="T0" fmla="*/ 169 w 298"/>
                <a:gd name="T1" fmla="*/ 406 h 407"/>
                <a:gd name="T2" fmla="*/ 44 w 298"/>
                <a:gd name="T3" fmla="*/ 357 h 407"/>
                <a:gd name="T4" fmla="*/ 0 w 298"/>
                <a:gd name="T5" fmla="*/ 207 h 407"/>
                <a:gd name="T6" fmla="*/ 45 w 298"/>
                <a:gd name="T7" fmla="*/ 54 h 407"/>
                <a:gd name="T8" fmla="*/ 174 w 298"/>
                <a:gd name="T9" fmla="*/ 2 h 407"/>
                <a:gd name="T10" fmla="*/ 296 w 298"/>
                <a:gd name="T11" fmla="*/ 44 h 407"/>
                <a:gd name="T12" fmla="*/ 267 w 298"/>
                <a:gd name="T13" fmla="*/ 89 h 407"/>
                <a:gd name="T14" fmla="*/ 230 w 298"/>
                <a:gd name="T15" fmla="*/ 68 h 407"/>
                <a:gd name="T16" fmla="*/ 181 w 298"/>
                <a:gd name="T17" fmla="*/ 60 h 407"/>
                <a:gd name="T18" fmla="*/ 70 w 298"/>
                <a:gd name="T19" fmla="*/ 206 h 407"/>
                <a:gd name="T20" fmla="*/ 97 w 298"/>
                <a:gd name="T21" fmla="*/ 312 h 407"/>
                <a:gd name="T22" fmla="*/ 181 w 298"/>
                <a:gd name="T23" fmla="*/ 349 h 407"/>
                <a:gd name="T24" fmla="*/ 233 w 298"/>
                <a:gd name="T25" fmla="*/ 340 h 407"/>
                <a:gd name="T26" fmla="*/ 272 w 298"/>
                <a:gd name="T27" fmla="*/ 321 h 407"/>
                <a:gd name="T28" fmla="*/ 298 w 298"/>
                <a:gd name="T29" fmla="*/ 368 h 407"/>
                <a:gd name="T30" fmla="*/ 243 w 298"/>
                <a:gd name="T31" fmla="*/ 396 h 407"/>
                <a:gd name="T32" fmla="*/ 169 w 298"/>
                <a:gd name="T33" fmla="*/ 406 h 4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98" h="407">
                  <a:moveTo>
                    <a:pt x="169" y="406"/>
                  </a:moveTo>
                  <a:cubicBezTo>
                    <a:pt x="114" y="406"/>
                    <a:pt x="73" y="390"/>
                    <a:pt x="44" y="357"/>
                  </a:cubicBezTo>
                  <a:cubicBezTo>
                    <a:pt x="14" y="323"/>
                    <a:pt x="0" y="273"/>
                    <a:pt x="0" y="207"/>
                  </a:cubicBezTo>
                  <a:cubicBezTo>
                    <a:pt x="0" y="139"/>
                    <a:pt x="15" y="88"/>
                    <a:pt x="45" y="54"/>
                  </a:cubicBezTo>
                  <a:cubicBezTo>
                    <a:pt x="74" y="19"/>
                    <a:pt x="117" y="2"/>
                    <a:pt x="174" y="2"/>
                  </a:cubicBezTo>
                  <a:cubicBezTo>
                    <a:pt x="218" y="0"/>
                    <a:pt x="261" y="15"/>
                    <a:pt x="296" y="44"/>
                  </a:cubicBezTo>
                  <a:cubicBezTo>
                    <a:pt x="267" y="89"/>
                    <a:pt x="267" y="89"/>
                    <a:pt x="267" y="89"/>
                  </a:cubicBezTo>
                  <a:cubicBezTo>
                    <a:pt x="256" y="80"/>
                    <a:pt x="243" y="73"/>
                    <a:pt x="230" y="68"/>
                  </a:cubicBezTo>
                  <a:cubicBezTo>
                    <a:pt x="214" y="62"/>
                    <a:pt x="198" y="60"/>
                    <a:pt x="181" y="60"/>
                  </a:cubicBezTo>
                  <a:cubicBezTo>
                    <a:pt x="107" y="60"/>
                    <a:pt x="70" y="109"/>
                    <a:pt x="70" y="206"/>
                  </a:cubicBezTo>
                  <a:cubicBezTo>
                    <a:pt x="70" y="252"/>
                    <a:pt x="79" y="288"/>
                    <a:pt x="97" y="312"/>
                  </a:cubicBezTo>
                  <a:cubicBezTo>
                    <a:pt x="118" y="337"/>
                    <a:pt x="149" y="351"/>
                    <a:pt x="181" y="349"/>
                  </a:cubicBezTo>
                  <a:cubicBezTo>
                    <a:pt x="199" y="349"/>
                    <a:pt x="216" y="346"/>
                    <a:pt x="233" y="340"/>
                  </a:cubicBezTo>
                  <a:cubicBezTo>
                    <a:pt x="246" y="335"/>
                    <a:pt x="259" y="328"/>
                    <a:pt x="272" y="321"/>
                  </a:cubicBezTo>
                  <a:cubicBezTo>
                    <a:pt x="298" y="368"/>
                    <a:pt x="298" y="368"/>
                    <a:pt x="298" y="368"/>
                  </a:cubicBezTo>
                  <a:cubicBezTo>
                    <a:pt x="281" y="380"/>
                    <a:pt x="263" y="390"/>
                    <a:pt x="243" y="396"/>
                  </a:cubicBezTo>
                  <a:cubicBezTo>
                    <a:pt x="219" y="403"/>
                    <a:pt x="194" y="407"/>
                    <a:pt x="169" y="406"/>
                  </a:cubicBezTo>
                  <a:close/>
                </a:path>
              </a:pathLst>
            </a:custGeom>
            <a:solidFill>
              <a:srgbClr val="0085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5" name="Freeform 15">
              <a:extLst>
                <a:ext uri="{FF2B5EF4-FFF2-40B4-BE49-F238E27FC236}">
                  <a16:creationId xmlns:a16="http://schemas.microsoft.com/office/drawing/2014/main" id="{C7F84A10-55B4-4FD4-A263-187662CD7A5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950076" y="6270591"/>
              <a:ext cx="16857" cy="110340"/>
            </a:xfrm>
            <a:custGeom>
              <a:avLst/>
              <a:gdLst>
                <a:gd name="T0" fmla="*/ 41 w 82"/>
                <a:gd name="T1" fmla="*/ 90 h 544"/>
                <a:gd name="T2" fmla="*/ 0 w 82"/>
                <a:gd name="T3" fmla="*/ 45 h 544"/>
                <a:gd name="T4" fmla="*/ 41 w 82"/>
                <a:gd name="T5" fmla="*/ 0 h 544"/>
                <a:gd name="T6" fmla="*/ 82 w 82"/>
                <a:gd name="T7" fmla="*/ 45 h 544"/>
                <a:gd name="T8" fmla="*/ 41 w 82"/>
                <a:gd name="T9" fmla="*/ 90 h 544"/>
                <a:gd name="T10" fmla="*/ 7 w 82"/>
                <a:gd name="T11" fmla="*/ 544 h 544"/>
                <a:gd name="T12" fmla="*/ 7 w 82"/>
                <a:gd name="T13" fmla="*/ 162 h 544"/>
                <a:gd name="T14" fmla="*/ 75 w 82"/>
                <a:gd name="T15" fmla="*/ 162 h 544"/>
                <a:gd name="T16" fmla="*/ 75 w 82"/>
                <a:gd name="T17" fmla="*/ 544 h 544"/>
                <a:gd name="T18" fmla="*/ 7 w 82"/>
                <a:gd name="T19" fmla="*/ 544 h 5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2" h="544">
                  <a:moveTo>
                    <a:pt x="41" y="90"/>
                  </a:moveTo>
                  <a:cubicBezTo>
                    <a:pt x="13" y="90"/>
                    <a:pt x="0" y="75"/>
                    <a:pt x="0" y="45"/>
                  </a:cubicBezTo>
                  <a:cubicBezTo>
                    <a:pt x="0" y="15"/>
                    <a:pt x="13" y="0"/>
                    <a:pt x="41" y="0"/>
                  </a:cubicBezTo>
                  <a:cubicBezTo>
                    <a:pt x="69" y="0"/>
                    <a:pt x="82" y="15"/>
                    <a:pt x="82" y="45"/>
                  </a:cubicBezTo>
                  <a:cubicBezTo>
                    <a:pt x="82" y="75"/>
                    <a:pt x="69" y="90"/>
                    <a:pt x="41" y="90"/>
                  </a:cubicBezTo>
                  <a:close/>
                  <a:moveTo>
                    <a:pt x="7" y="544"/>
                  </a:moveTo>
                  <a:cubicBezTo>
                    <a:pt x="7" y="162"/>
                    <a:pt x="7" y="162"/>
                    <a:pt x="7" y="162"/>
                  </a:cubicBezTo>
                  <a:cubicBezTo>
                    <a:pt x="75" y="162"/>
                    <a:pt x="75" y="162"/>
                    <a:pt x="75" y="162"/>
                  </a:cubicBezTo>
                  <a:cubicBezTo>
                    <a:pt x="75" y="544"/>
                    <a:pt x="75" y="544"/>
                    <a:pt x="75" y="544"/>
                  </a:cubicBezTo>
                  <a:lnTo>
                    <a:pt x="7" y="544"/>
                  </a:lnTo>
                  <a:close/>
                </a:path>
              </a:pathLst>
            </a:custGeom>
            <a:solidFill>
              <a:srgbClr val="0085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6" name="Freeform 16">
              <a:extLst>
                <a:ext uri="{FF2B5EF4-FFF2-40B4-BE49-F238E27FC236}">
                  <a16:creationId xmlns:a16="http://schemas.microsoft.com/office/drawing/2014/main" id="{B7729D84-51E6-4059-935A-D7A4C0736B5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978811" y="6301241"/>
              <a:ext cx="66281" cy="82372"/>
            </a:xfrm>
            <a:custGeom>
              <a:avLst/>
              <a:gdLst>
                <a:gd name="T0" fmla="*/ 182 w 327"/>
                <a:gd name="T1" fmla="*/ 404 h 407"/>
                <a:gd name="T2" fmla="*/ 47 w 327"/>
                <a:gd name="T3" fmla="*/ 353 h 407"/>
                <a:gd name="T4" fmla="*/ 0 w 327"/>
                <a:gd name="T5" fmla="*/ 200 h 407"/>
                <a:gd name="T6" fmla="*/ 43 w 327"/>
                <a:gd name="T7" fmla="*/ 52 h 407"/>
                <a:gd name="T8" fmla="*/ 170 w 327"/>
                <a:gd name="T9" fmla="*/ 0 h 407"/>
                <a:gd name="T10" fmla="*/ 287 w 327"/>
                <a:gd name="T11" fmla="*/ 44 h 407"/>
                <a:gd name="T12" fmla="*/ 327 w 327"/>
                <a:gd name="T13" fmla="*/ 175 h 407"/>
                <a:gd name="T14" fmla="*/ 327 w 327"/>
                <a:gd name="T15" fmla="*/ 226 h 407"/>
                <a:gd name="T16" fmla="*/ 68 w 327"/>
                <a:gd name="T17" fmla="*/ 226 h 407"/>
                <a:gd name="T18" fmla="*/ 100 w 327"/>
                <a:gd name="T19" fmla="*/ 313 h 407"/>
                <a:gd name="T20" fmla="*/ 191 w 327"/>
                <a:gd name="T21" fmla="*/ 347 h 407"/>
                <a:gd name="T22" fmla="*/ 248 w 327"/>
                <a:gd name="T23" fmla="*/ 338 h 407"/>
                <a:gd name="T24" fmla="*/ 295 w 327"/>
                <a:gd name="T25" fmla="*/ 314 h 407"/>
                <a:gd name="T26" fmla="*/ 322 w 327"/>
                <a:gd name="T27" fmla="*/ 361 h 407"/>
                <a:gd name="T28" fmla="*/ 182 w 327"/>
                <a:gd name="T29" fmla="*/ 404 h 407"/>
                <a:gd name="T30" fmla="*/ 169 w 327"/>
                <a:gd name="T31" fmla="*/ 56 h 407"/>
                <a:gd name="T32" fmla="*/ 94 w 327"/>
                <a:gd name="T33" fmla="*/ 90 h 407"/>
                <a:gd name="T34" fmla="*/ 68 w 327"/>
                <a:gd name="T35" fmla="*/ 172 h 407"/>
                <a:gd name="T36" fmla="*/ 260 w 327"/>
                <a:gd name="T37" fmla="*/ 172 h 407"/>
                <a:gd name="T38" fmla="*/ 251 w 327"/>
                <a:gd name="T39" fmla="*/ 114 h 407"/>
                <a:gd name="T40" fmla="*/ 223 w 327"/>
                <a:gd name="T41" fmla="*/ 72 h 407"/>
                <a:gd name="T42" fmla="*/ 169 w 327"/>
                <a:gd name="T43" fmla="*/ 56 h 4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27" h="407">
                  <a:moveTo>
                    <a:pt x="182" y="404"/>
                  </a:moveTo>
                  <a:cubicBezTo>
                    <a:pt x="124" y="404"/>
                    <a:pt x="79" y="387"/>
                    <a:pt x="47" y="353"/>
                  </a:cubicBezTo>
                  <a:cubicBezTo>
                    <a:pt x="16" y="319"/>
                    <a:pt x="0" y="268"/>
                    <a:pt x="0" y="200"/>
                  </a:cubicBezTo>
                  <a:cubicBezTo>
                    <a:pt x="0" y="136"/>
                    <a:pt x="14" y="87"/>
                    <a:pt x="43" y="52"/>
                  </a:cubicBezTo>
                  <a:cubicBezTo>
                    <a:pt x="72" y="18"/>
                    <a:pt x="115" y="0"/>
                    <a:pt x="170" y="0"/>
                  </a:cubicBezTo>
                  <a:cubicBezTo>
                    <a:pt x="221" y="0"/>
                    <a:pt x="260" y="15"/>
                    <a:pt x="287" y="44"/>
                  </a:cubicBezTo>
                  <a:cubicBezTo>
                    <a:pt x="314" y="73"/>
                    <a:pt x="327" y="117"/>
                    <a:pt x="327" y="175"/>
                  </a:cubicBezTo>
                  <a:cubicBezTo>
                    <a:pt x="327" y="226"/>
                    <a:pt x="327" y="226"/>
                    <a:pt x="327" y="226"/>
                  </a:cubicBezTo>
                  <a:cubicBezTo>
                    <a:pt x="68" y="226"/>
                    <a:pt x="68" y="226"/>
                    <a:pt x="68" y="226"/>
                  </a:cubicBezTo>
                  <a:cubicBezTo>
                    <a:pt x="70" y="257"/>
                    <a:pt x="81" y="288"/>
                    <a:pt x="100" y="313"/>
                  </a:cubicBezTo>
                  <a:cubicBezTo>
                    <a:pt x="118" y="336"/>
                    <a:pt x="149" y="348"/>
                    <a:pt x="191" y="347"/>
                  </a:cubicBezTo>
                  <a:cubicBezTo>
                    <a:pt x="211" y="348"/>
                    <a:pt x="230" y="345"/>
                    <a:pt x="248" y="338"/>
                  </a:cubicBezTo>
                  <a:cubicBezTo>
                    <a:pt x="265" y="332"/>
                    <a:pt x="281" y="324"/>
                    <a:pt x="295" y="314"/>
                  </a:cubicBezTo>
                  <a:cubicBezTo>
                    <a:pt x="322" y="361"/>
                    <a:pt x="322" y="361"/>
                    <a:pt x="322" y="361"/>
                  </a:cubicBezTo>
                  <a:cubicBezTo>
                    <a:pt x="282" y="391"/>
                    <a:pt x="232" y="407"/>
                    <a:pt x="182" y="404"/>
                  </a:cubicBezTo>
                  <a:close/>
                  <a:moveTo>
                    <a:pt x="169" y="56"/>
                  </a:moveTo>
                  <a:cubicBezTo>
                    <a:pt x="134" y="56"/>
                    <a:pt x="109" y="67"/>
                    <a:pt x="94" y="90"/>
                  </a:cubicBezTo>
                  <a:cubicBezTo>
                    <a:pt x="78" y="114"/>
                    <a:pt x="69" y="143"/>
                    <a:pt x="68" y="172"/>
                  </a:cubicBezTo>
                  <a:cubicBezTo>
                    <a:pt x="260" y="172"/>
                    <a:pt x="260" y="172"/>
                    <a:pt x="260" y="172"/>
                  </a:cubicBezTo>
                  <a:cubicBezTo>
                    <a:pt x="260" y="152"/>
                    <a:pt x="257" y="133"/>
                    <a:pt x="251" y="114"/>
                  </a:cubicBezTo>
                  <a:cubicBezTo>
                    <a:pt x="246" y="97"/>
                    <a:pt x="236" y="83"/>
                    <a:pt x="223" y="72"/>
                  </a:cubicBezTo>
                  <a:cubicBezTo>
                    <a:pt x="207" y="61"/>
                    <a:pt x="188" y="55"/>
                    <a:pt x="169" y="56"/>
                  </a:cubicBezTo>
                  <a:close/>
                </a:path>
              </a:pathLst>
            </a:custGeom>
            <a:solidFill>
              <a:srgbClr val="0085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7" name="Freeform 17">
              <a:extLst>
                <a:ext uri="{FF2B5EF4-FFF2-40B4-BE49-F238E27FC236}">
                  <a16:creationId xmlns:a16="http://schemas.microsoft.com/office/drawing/2014/main" id="{0FD31313-7C50-47A8-9A92-6E17511644ED}"/>
                </a:ext>
              </a:extLst>
            </p:cNvPr>
            <p:cNvSpPr>
              <a:spLocks/>
            </p:cNvSpPr>
            <p:nvPr/>
          </p:nvSpPr>
          <p:spPr bwMode="auto">
            <a:xfrm>
              <a:off x="7058884" y="6301241"/>
              <a:ext cx="67430" cy="79690"/>
            </a:xfrm>
            <a:custGeom>
              <a:avLst/>
              <a:gdLst>
                <a:gd name="T0" fmla="*/ 10 w 333"/>
                <a:gd name="T1" fmla="*/ 393 h 393"/>
                <a:gd name="T2" fmla="*/ 10 w 333"/>
                <a:gd name="T3" fmla="*/ 95 h 393"/>
                <a:gd name="T4" fmla="*/ 0 w 333"/>
                <a:gd name="T5" fmla="*/ 18 h 393"/>
                <a:gd name="T6" fmla="*/ 59 w 333"/>
                <a:gd name="T7" fmla="*/ 8 h 393"/>
                <a:gd name="T8" fmla="*/ 72 w 333"/>
                <a:gd name="T9" fmla="*/ 67 h 393"/>
                <a:gd name="T10" fmla="*/ 196 w 333"/>
                <a:gd name="T11" fmla="*/ 0 h 393"/>
                <a:gd name="T12" fmla="*/ 297 w 333"/>
                <a:gd name="T13" fmla="*/ 39 h 393"/>
                <a:gd name="T14" fmla="*/ 333 w 333"/>
                <a:gd name="T15" fmla="*/ 152 h 393"/>
                <a:gd name="T16" fmla="*/ 333 w 333"/>
                <a:gd name="T17" fmla="*/ 393 h 393"/>
                <a:gd name="T18" fmla="*/ 265 w 333"/>
                <a:gd name="T19" fmla="*/ 393 h 393"/>
                <a:gd name="T20" fmla="*/ 265 w 333"/>
                <a:gd name="T21" fmla="*/ 160 h 393"/>
                <a:gd name="T22" fmla="*/ 244 w 333"/>
                <a:gd name="T23" fmla="*/ 84 h 393"/>
                <a:gd name="T24" fmla="*/ 179 w 333"/>
                <a:gd name="T25" fmla="*/ 59 h 393"/>
                <a:gd name="T26" fmla="*/ 78 w 333"/>
                <a:gd name="T27" fmla="*/ 145 h 393"/>
                <a:gd name="T28" fmla="*/ 78 w 333"/>
                <a:gd name="T29" fmla="*/ 160 h 393"/>
                <a:gd name="T30" fmla="*/ 78 w 333"/>
                <a:gd name="T31" fmla="*/ 393 h 393"/>
                <a:gd name="T32" fmla="*/ 10 w 333"/>
                <a:gd name="T33" fmla="*/ 393 h 3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33" h="393">
                  <a:moveTo>
                    <a:pt x="10" y="393"/>
                  </a:moveTo>
                  <a:cubicBezTo>
                    <a:pt x="10" y="95"/>
                    <a:pt x="10" y="95"/>
                    <a:pt x="10" y="95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59" y="8"/>
                    <a:pt x="59" y="8"/>
                    <a:pt x="59" y="8"/>
                  </a:cubicBezTo>
                  <a:cubicBezTo>
                    <a:pt x="72" y="67"/>
                    <a:pt x="72" y="67"/>
                    <a:pt x="72" y="67"/>
                  </a:cubicBezTo>
                  <a:cubicBezTo>
                    <a:pt x="94" y="22"/>
                    <a:pt x="135" y="0"/>
                    <a:pt x="196" y="0"/>
                  </a:cubicBezTo>
                  <a:cubicBezTo>
                    <a:pt x="240" y="0"/>
                    <a:pt x="274" y="13"/>
                    <a:pt x="297" y="39"/>
                  </a:cubicBezTo>
                  <a:cubicBezTo>
                    <a:pt x="321" y="65"/>
                    <a:pt x="333" y="102"/>
                    <a:pt x="333" y="152"/>
                  </a:cubicBezTo>
                  <a:cubicBezTo>
                    <a:pt x="333" y="393"/>
                    <a:pt x="333" y="393"/>
                    <a:pt x="333" y="393"/>
                  </a:cubicBezTo>
                  <a:cubicBezTo>
                    <a:pt x="265" y="393"/>
                    <a:pt x="265" y="393"/>
                    <a:pt x="265" y="393"/>
                  </a:cubicBezTo>
                  <a:cubicBezTo>
                    <a:pt x="265" y="160"/>
                    <a:pt x="265" y="160"/>
                    <a:pt x="265" y="160"/>
                  </a:cubicBezTo>
                  <a:cubicBezTo>
                    <a:pt x="265" y="125"/>
                    <a:pt x="258" y="100"/>
                    <a:pt x="244" y="84"/>
                  </a:cubicBezTo>
                  <a:cubicBezTo>
                    <a:pt x="227" y="66"/>
                    <a:pt x="203" y="57"/>
                    <a:pt x="179" y="59"/>
                  </a:cubicBezTo>
                  <a:cubicBezTo>
                    <a:pt x="127" y="55"/>
                    <a:pt x="82" y="93"/>
                    <a:pt x="78" y="145"/>
                  </a:cubicBezTo>
                  <a:cubicBezTo>
                    <a:pt x="77" y="150"/>
                    <a:pt x="77" y="155"/>
                    <a:pt x="78" y="160"/>
                  </a:cubicBezTo>
                  <a:cubicBezTo>
                    <a:pt x="78" y="393"/>
                    <a:pt x="78" y="393"/>
                    <a:pt x="78" y="393"/>
                  </a:cubicBezTo>
                  <a:lnTo>
                    <a:pt x="10" y="393"/>
                  </a:lnTo>
                  <a:close/>
                </a:path>
              </a:pathLst>
            </a:custGeom>
            <a:solidFill>
              <a:srgbClr val="0085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8" name="Freeform 18">
              <a:extLst>
                <a:ext uri="{FF2B5EF4-FFF2-40B4-BE49-F238E27FC236}">
                  <a16:creationId xmlns:a16="http://schemas.microsoft.com/office/drawing/2014/main" id="{BE37D612-663E-4000-BD58-C53337B1EC74}"/>
                </a:ext>
              </a:extLst>
            </p:cNvPr>
            <p:cNvSpPr>
              <a:spLocks/>
            </p:cNvSpPr>
            <p:nvPr/>
          </p:nvSpPr>
          <p:spPr bwMode="auto">
            <a:xfrm>
              <a:off x="7138957" y="6300858"/>
              <a:ext cx="60534" cy="82372"/>
            </a:xfrm>
            <a:custGeom>
              <a:avLst/>
              <a:gdLst>
                <a:gd name="T0" fmla="*/ 169 w 298"/>
                <a:gd name="T1" fmla="*/ 406 h 407"/>
                <a:gd name="T2" fmla="*/ 43 w 298"/>
                <a:gd name="T3" fmla="*/ 357 h 407"/>
                <a:gd name="T4" fmla="*/ 0 w 298"/>
                <a:gd name="T5" fmla="*/ 207 h 407"/>
                <a:gd name="T6" fmla="*/ 45 w 298"/>
                <a:gd name="T7" fmla="*/ 54 h 407"/>
                <a:gd name="T8" fmla="*/ 174 w 298"/>
                <a:gd name="T9" fmla="*/ 2 h 407"/>
                <a:gd name="T10" fmla="*/ 295 w 298"/>
                <a:gd name="T11" fmla="*/ 44 h 407"/>
                <a:gd name="T12" fmla="*/ 267 w 298"/>
                <a:gd name="T13" fmla="*/ 89 h 407"/>
                <a:gd name="T14" fmla="*/ 230 w 298"/>
                <a:gd name="T15" fmla="*/ 68 h 407"/>
                <a:gd name="T16" fmla="*/ 181 w 298"/>
                <a:gd name="T17" fmla="*/ 60 h 407"/>
                <a:gd name="T18" fmla="*/ 70 w 298"/>
                <a:gd name="T19" fmla="*/ 206 h 407"/>
                <a:gd name="T20" fmla="*/ 97 w 298"/>
                <a:gd name="T21" fmla="*/ 312 h 407"/>
                <a:gd name="T22" fmla="*/ 181 w 298"/>
                <a:gd name="T23" fmla="*/ 349 h 407"/>
                <a:gd name="T24" fmla="*/ 233 w 298"/>
                <a:gd name="T25" fmla="*/ 340 h 407"/>
                <a:gd name="T26" fmla="*/ 272 w 298"/>
                <a:gd name="T27" fmla="*/ 321 h 407"/>
                <a:gd name="T28" fmla="*/ 298 w 298"/>
                <a:gd name="T29" fmla="*/ 368 h 407"/>
                <a:gd name="T30" fmla="*/ 243 w 298"/>
                <a:gd name="T31" fmla="*/ 396 h 407"/>
                <a:gd name="T32" fmla="*/ 169 w 298"/>
                <a:gd name="T33" fmla="*/ 406 h 4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98" h="407">
                  <a:moveTo>
                    <a:pt x="169" y="406"/>
                  </a:moveTo>
                  <a:cubicBezTo>
                    <a:pt x="114" y="406"/>
                    <a:pt x="73" y="390"/>
                    <a:pt x="43" y="357"/>
                  </a:cubicBezTo>
                  <a:cubicBezTo>
                    <a:pt x="14" y="323"/>
                    <a:pt x="0" y="273"/>
                    <a:pt x="0" y="207"/>
                  </a:cubicBezTo>
                  <a:cubicBezTo>
                    <a:pt x="0" y="139"/>
                    <a:pt x="15" y="88"/>
                    <a:pt x="45" y="54"/>
                  </a:cubicBezTo>
                  <a:cubicBezTo>
                    <a:pt x="74" y="19"/>
                    <a:pt x="117" y="2"/>
                    <a:pt x="174" y="2"/>
                  </a:cubicBezTo>
                  <a:cubicBezTo>
                    <a:pt x="218" y="0"/>
                    <a:pt x="261" y="15"/>
                    <a:pt x="295" y="44"/>
                  </a:cubicBezTo>
                  <a:cubicBezTo>
                    <a:pt x="267" y="89"/>
                    <a:pt x="267" y="89"/>
                    <a:pt x="267" y="89"/>
                  </a:cubicBezTo>
                  <a:cubicBezTo>
                    <a:pt x="256" y="80"/>
                    <a:pt x="243" y="73"/>
                    <a:pt x="230" y="68"/>
                  </a:cubicBezTo>
                  <a:cubicBezTo>
                    <a:pt x="214" y="62"/>
                    <a:pt x="198" y="60"/>
                    <a:pt x="181" y="60"/>
                  </a:cubicBezTo>
                  <a:cubicBezTo>
                    <a:pt x="107" y="60"/>
                    <a:pt x="70" y="109"/>
                    <a:pt x="70" y="206"/>
                  </a:cubicBezTo>
                  <a:cubicBezTo>
                    <a:pt x="70" y="252"/>
                    <a:pt x="79" y="288"/>
                    <a:pt x="97" y="312"/>
                  </a:cubicBezTo>
                  <a:cubicBezTo>
                    <a:pt x="117" y="337"/>
                    <a:pt x="149" y="351"/>
                    <a:pt x="181" y="349"/>
                  </a:cubicBezTo>
                  <a:cubicBezTo>
                    <a:pt x="199" y="349"/>
                    <a:pt x="216" y="346"/>
                    <a:pt x="233" y="340"/>
                  </a:cubicBezTo>
                  <a:cubicBezTo>
                    <a:pt x="246" y="335"/>
                    <a:pt x="259" y="328"/>
                    <a:pt x="272" y="321"/>
                  </a:cubicBezTo>
                  <a:cubicBezTo>
                    <a:pt x="298" y="368"/>
                    <a:pt x="298" y="368"/>
                    <a:pt x="298" y="368"/>
                  </a:cubicBezTo>
                  <a:cubicBezTo>
                    <a:pt x="281" y="380"/>
                    <a:pt x="263" y="390"/>
                    <a:pt x="243" y="396"/>
                  </a:cubicBezTo>
                  <a:cubicBezTo>
                    <a:pt x="219" y="403"/>
                    <a:pt x="194" y="407"/>
                    <a:pt x="169" y="406"/>
                  </a:cubicBezTo>
                  <a:close/>
                </a:path>
              </a:pathLst>
            </a:custGeom>
            <a:solidFill>
              <a:srgbClr val="0085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9" name="Freeform 19">
              <a:extLst>
                <a:ext uri="{FF2B5EF4-FFF2-40B4-BE49-F238E27FC236}">
                  <a16:creationId xmlns:a16="http://schemas.microsoft.com/office/drawing/2014/main" id="{D84F2A5D-5548-4271-A66A-F969FADF6D2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205237" y="6301241"/>
              <a:ext cx="65897" cy="82372"/>
            </a:xfrm>
            <a:custGeom>
              <a:avLst/>
              <a:gdLst>
                <a:gd name="T0" fmla="*/ 183 w 327"/>
                <a:gd name="T1" fmla="*/ 404 h 407"/>
                <a:gd name="T2" fmla="*/ 48 w 327"/>
                <a:gd name="T3" fmla="*/ 353 h 407"/>
                <a:gd name="T4" fmla="*/ 0 w 327"/>
                <a:gd name="T5" fmla="*/ 200 h 407"/>
                <a:gd name="T6" fmla="*/ 44 w 327"/>
                <a:gd name="T7" fmla="*/ 52 h 407"/>
                <a:gd name="T8" fmla="*/ 171 w 327"/>
                <a:gd name="T9" fmla="*/ 0 h 407"/>
                <a:gd name="T10" fmla="*/ 287 w 327"/>
                <a:gd name="T11" fmla="*/ 44 h 407"/>
                <a:gd name="T12" fmla="*/ 327 w 327"/>
                <a:gd name="T13" fmla="*/ 175 h 407"/>
                <a:gd name="T14" fmla="*/ 327 w 327"/>
                <a:gd name="T15" fmla="*/ 226 h 407"/>
                <a:gd name="T16" fmla="*/ 69 w 327"/>
                <a:gd name="T17" fmla="*/ 226 h 407"/>
                <a:gd name="T18" fmla="*/ 101 w 327"/>
                <a:gd name="T19" fmla="*/ 314 h 407"/>
                <a:gd name="T20" fmla="*/ 191 w 327"/>
                <a:gd name="T21" fmla="*/ 348 h 407"/>
                <a:gd name="T22" fmla="*/ 249 w 327"/>
                <a:gd name="T23" fmla="*/ 338 h 407"/>
                <a:gd name="T24" fmla="*/ 296 w 327"/>
                <a:gd name="T25" fmla="*/ 314 h 407"/>
                <a:gd name="T26" fmla="*/ 322 w 327"/>
                <a:gd name="T27" fmla="*/ 361 h 407"/>
                <a:gd name="T28" fmla="*/ 183 w 327"/>
                <a:gd name="T29" fmla="*/ 404 h 407"/>
                <a:gd name="T30" fmla="*/ 169 w 327"/>
                <a:gd name="T31" fmla="*/ 56 h 407"/>
                <a:gd name="T32" fmla="*/ 94 w 327"/>
                <a:gd name="T33" fmla="*/ 90 h 407"/>
                <a:gd name="T34" fmla="*/ 69 w 327"/>
                <a:gd name="T35" fmla="*/ 172 h 407"/>
                <a:gd name="T36" fmla="*/ 260 w 327"/>
                <a:gd name="T37" fmla="*/ 172 h 407"/>
                <a:gd name="T38" fmla="*/ 252 w 327"/>
                <a:gd name="T39" fmla="*/ 114 h 407"/>
                <a:gd name="T40" fmla="*/ 223 w 327"/>
                <a:gd name="T41" fmla="*/ 72 h 407"/>
                <a:gd name="T42" fmla="*/ 169 w 327"/>
                <a:gd name="T43" fmla="*/ 56 h 4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27" h="407">
                  <a:moveTo>
                    <a:pt x="183" y="404"/>
                  </a:moveTo>
                  <a:cubicBezTo>
                    <a:pt x="124" y="404"/>
                    <a:pt x="80" y="387"/>
                    <a:pt x="48" y="353"/>
                  </a:cubicBezTo>
                  <a:cubicBezTo>
                    <a:pt x="16" y="319"/>
                    <a:pt x="0" y="268"/>
                    <a:pt x="0" y="200"/>
                  </a:cubicBezTo>
                  <a:cubicBezTo>
                    <a:pt x="0" y="136"/>
                    <a:pt x="15" y="87"/>
                    <a:pt x="44" y="52"/>
                  </a:cubicBezTo>
                  <a:cubicBezTo>
                    <a:pt x="73" y="18"/>
                    <a:pt x="115" y="0"/>
                    <a:pt x="171" y="0"/>
                  </a:cubicBezTo>
                  <a:cubicBezTo>
                    <a:pt x="222" y="0"/>
                    <a:pt x="260" y="15"/>
                    <a:pt x="287" y="44"/>
                  </a:cubicBezTo>
                  <a:cubicBezTo>
                    <a:pt x="314" y="73"/>
                    <a:pt x="327" y="117"/>
                    <a:pt x="327" y="175"/>
                  </a:cubicBezTo>
                  <a:cubicBezTo>
                    <a:pt x="327" y="226"/>
                    <a:pt x="327" y="226"/>
                    <a:pt x="327" y="226"/>
                  </a:cubicBezTo>
                  <a:cubicBezTo>
                    <a:pt x="69" y="226"/>
                    <a:pt x="69" y="226"/>
                    <a:pt x="69" y="226"/>
                  </a:cubicBezTo>
                  <a:cubicBezTo>
                    <a:pt x="70" y="257"/>
                    <a:pt x="81" y="288"/>
                    <a:pt x="101" y="314"/>
                  </a:cubicBezTo>
                  <a:cubicBezTo>
                    <a:pt x="119" y="336"/>
                    <a:pt x="149" y="348"/>
                    <a:pt x="191" y="348"/>
                  </a:cubicBezTo>
                  <a:cubicBezTo>
                    <a:pt x="211" y="348"/>
                    <a:pt x="230" y="345"/>
                    <a:pt x="249" y="338"/>
                  </a:cubicBezTo>
                  <a:cubicBezTo>
                    <a:pt x="265" y="332"/>
                    <a:pt x="281" y="324"/>
                    <a:pt x="296" y="314"/>
                  </a:cubicBezTo>
                  <a:cubicBezTo>
                    <a:pt x="322" y="361"/>
                    <a:pt x="322" y="361"/>
                    <a:pt x="322" y="361"/>
                  </a:cubicBezTo>
                  <a:cubicBezTo>
                    <a:pt x="282" y="391"/>
                    <a:pt x="233" y="407"/>
                    <a:pt x="183" y="404"/>
                  </a:cubicBezTo>
                  <a:close/>
                  <a:moveTo>
                    <a:pt x="169" y="56"/>
                  </a:moveTo>
                  <a:cubicBezTo>
                    <a:pt x="135" y="56"/>
                    <a:pt x="110" y="67"/>
                    <a:pt x="94" y="90"/>
                  </a:cubicBezTo>
                  <a:cubicBezTo>
                    <a:pt x="78" y="114"/>
                    <a:pt x="69" y="143"/>
                    <a:pt x="69" y="172"/>
                  </a:cubicBezTo>
                  <a:cubicBezTo>
                    <a:pt x="260" y="172"/>
                    <a:pt x="260" y="172"/>
                    <a:pt x="260" y="172"/>
                  </a:cubicBezTo>
                  <a:cubicBezTo>
                    <a:pt x="260" y="152"/>
                    <a:pt x="258" y="133"/>
                    <a:pt x="252" y="114"/>
                  </a:cubicBezTo>
                  <a:cubicBezTo>
                    <a:pt x="247" y="97"/>
                    <a:pt x="237" y="83"/>
                    <a:pt x="223" y="72"/>
                  </a:cubicBezTo>
                  <a:cubicBezTo>
                    <a:pt x="208" y="61"/>
                    <a:pt x="189" y="55"/>
                    <a:pt x="169" y="56"/>
                  </a:cubicBezTo>
                  <a:close/>
                </a:path>
              </a:pathLst>
            </a:custGeom>
            <a:solidFill>
              <a:srgbClr val="0085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0" name="Freeform 20">
              <a:extLst>
                <a:ext uri="{FF2B5EF4-FFF2-40B4-BE49-F238E27FC236}">
                  <a16:creationId xmlns:a16="http://schemas.microsoft.com/office/drawing/2014/main" id="{E4AFE336-75CB-424C-B44E-501FF18A22A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317876" y="6301241"/>
              <a:ext cx="69729" cy="81606"/>
            </a:xfrm>
            <a:custGeom>
              <a:avLst/>
              <a:gdLst>
                <a:gd name="T0" fmla="*/ 172 w 346"/>
                <a:gd name="T1" fmla="*/ 404 h 404"/>
                <a:gd name="T2" fmla="*/ 43 w 346"/>
                <a:gd name="T3" fmla="*/ 353 h 404"/>
                <a:gd name="T4" fmla="*/ 0 w 346"/>
                <a:gd name="T5" fmla="*/ 203 h 404"/>
                <a:gd name="T6" fmla="*/ 44 w 346"/>
                <a:gd name="T7" fmla="*/ 53 h 404"/>
                <a:gd name="T8" fmla="*/ 174 w 346"/>
                <a:gd name="T9" fmla="*/ 0 h 404"/>
                <a:gd name="T10" fmla="*/ 302 w 346"/>
                <a:gd name="T11" fmla="*/ 52 h 404"/>
                <a:gd name="T12" fmla="*/ 346 w 346"/>
                <a:gd name="T13" fmla="*/ 201 h 404"/>
                <a:gd name="T14" fmla="*/ 301 w 346"/>
                <a:gd name="T15" fmla="*/ 353 h 404"/>
                <a:gd name="T16" fmla="*/ 172 w 346"/>
                <a:gd name="T17" fmla="*/ 404 h 404"/>
                <a:gd name="T18" fmla="*/ 173 w 346"/>
                <a:gd name="T19" fmla="*/ 347 h 404"/>
                <a:gd name="T20" fmla="*/ 250 w 346"/>
                <a:gd name="T21" fmla="*/ 312 h 404"/>
                <a:gd name="T22" fmla="*/ 275 w 346"/>
                <a:gd name="T23" fmla="*/ 202 h 404"/>
                <a:gd name="T24" fmla="*/ 250 w 346"/>
                <a:gd name="T25" fmla="*/ 93 h 404"/>
                <a:gd name="T26" fmla="*/ 174 w 346"/>
                <a:gd name="T27" fmla="*/ 58 h 404"/>
                <a:gd name="T28" fmla="*/ 96 w 346"/>
                <a:gd name="T29" fmla="*/ 93 h 404"/>
                <a:gd name="T30" fmla="*/ 70 w 346"/>
                <a:gd name="T31" fmla="*/ 203 h 404"/>
                <a:gd name="T32" fmla="*/ 96 w 346"/>
                <a:gd name="T33" fmla="*/ 312 h 404"/>
                <a:gd name="T34" fmla="*/ 173 w 346"/>
                <a:gd name="T35" fmla="*/ 347 h 4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46" h="404">
                  <a:moveTo>
                    <a:pt x="172" y="404"/>
                  </a:moveTo>
                  <a:cubicBezTo>
                    <a:pt x="115" y="404"/>
                    <a:pt x="72" y="387"/>
                    <a:pt x="43" y="353"/>
                  </a:cubicBezTo>
                  <a:cubicBezTo>
                    <a:pt x="14" y="319"/>
                    <a:pt x="0" y="269"/>
                    <a:pt x="0" y="203"/>
                  </a:cubicBezTo>
                  <a:cubicBezTo>
                    <a:pt x="0" y="138"/>
                    <a:pt x="15" y="88"/>
                    <a:pt x="44" y="53"/>
                  </a:cubicBezTo>
                  <a:cubicBezTo>
                    <a:pt x="74" y="18"/>
                    <a:pt x="117" y="0"/>
                    <a:pt x="174" y="0"/>
                  </a:cubicBezTo>
                  <a:cubicBezTo>
                    <a:pt x="230" y="0"/>
                    <a:pt x="273" y="17"/>
                    <a:pt x="302" y="52"/>
                  </a:cubicBezTo>
                  <a:cubicBezTo>
                    <a:pt x="331" y="86"/>
                    <a:pt x="346" y="136"/>
                    <a:pt x="346" y="201"/>
                  </a:cubicBezTo>
                  <a:cubicBezTo>
                    <a:pt x="346" y="268"/>
                    <a:pt x="331" y="318"/>
                    <a:pt x="301" y="353"/>
                  </a:cubicBezTo>
                  <a:cubicBezTo>
                    <a:pt x="272" y="387"/>
                    <a:pt x="229" y="404"/>
                    <a:pt x="172" y="404"/>
                  </a:cubicBezTo>
                  <a:close/>
                  <a:moveTo>
                    <a:pt x="173" y="347"/>
                  </a:moveTo>
                  <a:cubicBezTo>
                    <a:pt x="203" y="349"/>
                    <a:pt x="232" y="336"/>
                    <a:pt x="250" y="312"/>
                  </a:cubicBezTo>
                  <a:cubicBezTo>
                    <a:pt x="267" y="288"/>
                    <a:pt x="275" y="252"/>
                    <a:pt x="275" y="202"/>
                  </a:cubicBezTo>
                  <a:cubicBezTo>
                    <a:pt x="275" y="152"/>
                    <a:pt x="267" y="116"/>
                    <a:pt x="250" y="93"/>
                  </a:cubicBezTo>
                  <a:cubicBezTo>
                    <a:pt x="232" y="69"/>
                    <a:pt x="204" y="56"/>
                    <a:pt x="174" y="58"/>
                  </a:cubicBezTo>
                  <a:cubicBezTo>
                    <a:pt x="144" y="56"/>
                    <a:pt x="114" y="69"/>
                    <a:pt x="96" y="93"/>
                  </a:cubicBezTo>
                  <a:cubicBezTo>
                    <a:pt x="79" y="117"/>
                    <a:pt x="70" y="153"/>
                    <a:pt x="70" y="203"/>
                  </a:cubicBezTo>
                  <a:cubicBezTo>
                    <a:pt x="70" y="252"/>
                    <a:pt x="79" y="289"/>
                    <a:pt x="96" y="312"/>
                  </a:cubicBezTo>
                  <a:cubicBezTo>
                    <a:pt x="114" y="336"/>
                    <a:pt x="143" y="349"/>
                    <a:pt x="173" y="347"/>
                  </a:cubicBezTo>
                  <a:close/>
                </a:path>
              </a:pathLst>
            </a:custGeom>
            <a:solidFill>
              <a:srgbClr val="0085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1" name="Freeform 21">
              <a:extLst>
                <a:ext uri="{FF2B5EF4-FFF2-40B4-BE49-F238E27FC236}">
                  <a16:creationId xmlns:a16="http://schemas.microsoft.com/office/drawing/2014/main" id="{B44E71FD-53A4-4B8F-A889-16A242EB256C}"/>
                </a:ext>
              </a:extLst>
            </p:cNvPr>
            <p:cNvSpPr>
              <a:spLocks/>
            </p:cNvSpPr>
            <p:nvPr/>
          </p:nvSpPr>
          <p:spPr bwMode="auto">
            <a:xfrm>
              <a:off x="7394118" y="6264844"/>
              <a:ext cx="59384" cy="116087"/>
            </a:xfrm>
            <a:custGeom>
              <a:avLst/>
              <a:gdLst>
                <a:gd name="T0" fmla="*/ 68 w 293"/>
                <a:gd name="T1" fmla="*/ 572 h 572"/>
                <a:gd name="T2" fmla="*/ 68 w 293"/>
                <a:gd name="T3" fmla="*/ 243 h 572"/>
                <a:gd name="T4" fmla="*/ 0 w 293"/>
                <a:gd name="T5" fmla="*/ 243 h 572"/>
                <a:gd name="T6" fmla="*/ 0 w 293"/>
                <a:gd name="T7" fmla="*/ 198 h 572"/>
                <a:gd name="T8" fmla="*/ 68 w 293"/>
                <a:gd name="T9" fmla="*/ 190 h 572"/>
                <a:gd name="T10" fmla="*/ 68 w 293"/>
                <a:gd name="T11" fmla="*/ 165 h 572"/>
                <a:gd name="T12" fmla="*/ 104 w 293"/>
                <a:gd name="T13" fmla="*/ 46 h 572"/>
                <a:gd name="T14" fmla="*/ 204 w 293"/>
                <a:gd name="T15" fmla="*/ 3 h 572"/>
                <a:gd name="T16" fmla="*/ 255 w 293"/>
                <a:gd name="T17" fmla="*/ 10 h 572"/>
                <a:gd name="T18" fmla="*/ 293 w 293"/>
                <a:gd name="T19" fmla="*/ 27 h 572"/>
                <a:gd name="T20" fmla="*/ 272 w 293"/>
                <a:gd name="T21" fmla="*/ 73 h 572"/>
                <a:gd name="T22" fmla="*/ 247 w 293"/>
                <a:gd name="T23" fmla="*/ 65 h 572"/>
                <a:gd name="T24" fmla="*/ 219 w 293"/>
                <a:gd name="T25" fmla="*/ 62 h 572"/>
                <a:gd name="T26" fmla="*/ 159 w 293"/>
                <a:gd name="T27" fmla="*/ 85 h 572"/>
                <a:gd name="T28" fmla="*/ 136 w 293"/>
                <a:gd name="T29" fmla="*/ 157 h 572"/>
                <a:gd name="T30" fmla="*/ 136 w 293"/>
                <a:gd name="T31" fmla="*/ 190 h 572"/>
                <a:gd name="T32" fmla="*/ 255 w 293"/>
                <a:gd name="T33" fmla="*/ 190 h 572"/>
                <a:gd name="T34" fmla="*/ 255 w 293"/>
                <a:gd name="T35" fmla="*/ 243 h 572"/>
                <a:gd name="T36" fmla="*/ 136 w 293"/>
                <a:gd name="T37" fmla="*/ 243 h 572"/>
                <a:gd name="T38" fmla="*/ 136 w 293"/>
                <a:gd name="T39" fmla="*/ 572 h 572"/>
                <a:gd name="T40" fmla="*/ 68 w 293"/>
                <a:gd name="T41" fmla="*/ 572 h 5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93" h="572">
                  <a:moveTo>
                    <a:pt x="68" y="572"/>
                  </a:moveTo>
                  <a:cubicBezTo>
                    <a:pt x="68" y="243"/>
                    <a:pt x="68" y="243"/>
                    <a:pt x="68" y="243"/>
                  </a:cubicBezTo>
                  <a:cubicBezTo>
                    <a:pt x="0" y="243"/>
                    <a:pt x="0" y="243"/>
                    <a:pt x="0" y="243"/>
                  </a:cubicBezTo>
                  <a:cubicBezTo>
                    <a:pt x="0" y="198"/>
                    <a:pt x="0" y="198"/>
                    <a:pt x="0" y="198"/>
                  </a:cubicBezTo>
                  <a:cubicBezTo>
                    <a:pt x="68" y="190"/>
                    <a:pt x="68" y="190"/>
                    <a:pt x="68" y="190"/>
                  </a:cubicBezTo>
                  <a:cubicBezTo>
                    <a:pt x="68" y="165"/>
                    <a:pt x="68" y="165"/>
                    <a:pt x="68" y="165"/>
                  </a:cubicBezTo>
                  <a:cubicBezTo>
                    <a:pt x="68" y="114"/>
                    <a:pt x="80" y="75"/>
                    <a:pt x="104" y="46"/>
                  </a:cubicBezTo>
                  <a:cubicBezTo>
                    <a:pt x="129" y="16"/>
                    <a:pt x="166" y="0"/>
                    <a:pt x="204" y="3"/>
                  </a:cubicBezTo>
                  <a:cubicBezTo>
                    <a:pt x="222" y="2"/>
                    <a:pt x="239" y="5"/>
                    <a:pt x="255" y="10"/>
                  </a:cubicBezTo>
                  <a:cubicBezTo>
                    <a:pt x="269" y="13"/>
                    <a:pt x="281" y="19"/>
                    <a:pt x="293" y="27"/>
                  </a:cubicBezTo>
                  <a:cubicBezTo>
                    <a:pt x="272" y="73"/>
                    <a:pt x="272" y="73"/>
                    <a:pt x="272" y="73"/>
                  </a:cubicBezTo>
                  <a:cubicBezTo>
                    <a:pt x="264" y="70"/>
                    <a:pt x="255" y="67"/>
                    <a:pt x="247" y="65"/>
                  </a:cubicBezTo>
                  <a:cubicBezTo>
                    <a:pt x="238" y="63"/>
                    <a:pt x="229" y="62"/>
                    <a:pt x="219" y="62"/>
                  </a:cubicBezTo>
                  <a:cubicBezTo>
                    <a:pt x="197" y="60"/>
                    <a:pt x="174" y="69"/>
                    <a:pt x="159" y="85"/>
                  </a:cubicBezTo>
                  <a:cubicBezTo>
                    <a:pt x="142" y="105"/>
                    <a:pt x="134" y="131"/>
                    <a:pt x="136" y="157"/>
                  </a:cubicBezTo>
                  <a:cubicBezTo>
                    <a:pt x="136" y="190"/>
                    <a:pt x="136" y="190"/>
                    <a:pt x="136" y="190"/>
                  </a:cubicBezTo>
                  <a:cubicBezTo>
                    <a:pt x="255" y="190"/>
                    <a:pt x="255" y="190"/>
                    <a:pt x="255" y="190"/>
                  </a:cubicBezTo>
                  <a:cubicBezTo>
                    <a:pt x="255" y="243"/>
                    <a:pt x="255" y="243"/>
                    <a:pt x="255" y="243"/>
                  </a:cubicBezTo>
                  <a:cubicBezTo>
                    <a:pt x="136" y="243"/>
                    <a:pt x="136" y="243"/>
                    <a:pt x="136" y="243"/>
                  </a:cubicBezTo>
                  <a:cubicBezTo>
                    <a:pt x="136" y="572"/>
                    <a:pt x="136" y="572"/>
                    <a:pt x="136" y="572"/>
                  </a:cubicBezTo>
                  <a:lnTo>
                    <a:pt x="68" y="572"/>
                  </a:lnTo>
                  <a:close/>
                </a:path>
              </a:pathLst>
            </a:custGeom>
            <a:solidFill>
              <a:srgbClr val="0085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2" name="Freeform 22">
              <a:extLst>
                <a:ext uri="{FF2B5EF4-FFF2-40B4-BE49-F238E27FC236}">
                  <a16:creationId xmlns:a16="http://schemas.microsoft.com/office/drawing/2014/main" id="{2D2248C7-4BA8-4FCA-8FD7-430AA648D403}"/>
                </a:ext>
              </a:extLst>
            </p:cNvPr>
            <p:cNvSpPr>
              <a:spLocks/>
            </p:cNvSpPr>
            <p:nvPr/>
          </p:nvSpPr>
          <p:spPr bwMode="auto">
            <a:xfrm>
              <a:off x="7494496" y="6267909"/>
              <a:ext cx="83138" cy="113022"/>
            </a:xfrm>
            <a:custGeom>
              <a:avLst/>
              <a:gdLst>
                <a:gd name="T0" fmla="*/ 0 w 217"/>
                <a:gd name="T1" fmla="*/ 295 h 295"/>
                <a:gd name="T2" fmla="*/ 0 w 217"/>
                <a:gd name="T3" fmla="*/ 0 h 295"/>
                <a:gd name="T4" fmla="*/ 37 w 217"/>
                <a:gd name="T5" fmla="*/ 0 h 295"/>
                <a:gd name="T6" fmla="*/ 37 w 217"/>
                <a:gd name="T7" fmla="*/ 128 h 295"/>
                <a:gd name="T8" fmla="*/ 179 w 217"/>
                <a:gd name="T9" fmla="*/ 128 h 295"/>
                <a:gd name="T10" fmla="*/ 179 w 217"/>
                <a:gd name="T11" fmla="*/ 0 h 295"/>
                <a:gd name="T12" fmla="*/ 217 w 217"/>
                <a:gd name="T13" fmla="*/ 0 h 295"/>
                <a:gd name="T14" fmla="*/ 217 w 217"/>
                <a:gd name="T15" fmla="*/ 295 h 295"/>
                <a:gd name="T16" fmla="*/ 179 w 217"/>
                <a:gd name="T17" fmla="*/ 295 h 295"/>
                <a:gd name="T18" fmla="*/ 179 w 217"/>
                <a:gd name="T19" fmla="*/ 160 h 295"/>
                <a:gd name="T20" fmla="*/ 37 w 217"/>
                <a:gd name="T21" fmla="*/ 160 h 295"/>
                <a:gd name="T22" fmla="*/ 37 w 217"/>
                <a:gd name="T23" fmla="*/ 295 h 295"/>
                <a:gd name="T24" fmla="*/ 0 w 217"/>
                <a:gd name="T25" fmla="*/ 295 h 2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17" h="295">
                  <a:moveTo>
                    <a:pt x="0" y="295"/>
                  </a:moveTo>
                  <a:lnTo>
                    <a:pt x="0" y="0"/>
                  </a:lnTo>
                  <a:lnTo>
                    <a:pt x="37" y="0"/>
                  </a:lnTo>
                  <a:lnTo>
                    <a:pt x="37" y="128"/>
                  </a:lnTo>
                  <a:lnTo>
                    <a:pt x="179" y="128"/>
                  </a:lnTo>
                  <a:lnTo>
                    <a:pt x="179" y="0"/>
                  </a:lnTo>
                  <a:lnTo>
                    <a:pt x="217" y="0"/>
                  </a:lnTo>
                  <a:lnTo>
                    <a:pt x="217" y="295"/>
                  </a:lnTo>
                  <a:lnTo>
                    <a:pt x="179" y="295"/>
                  </a:lnTo>
                  <a:lnTo>
                    <a:pt x="179" y="160"/>
                  </a:lnTo>
                  <a:lnTo>
                    <a:pt x="37" y="160"/>
                  </a:lnTo>
                  <a:lnTo>
                    <a:pt x="37" y="295"/>
                  </a:lnTo>
                  <a:lnTo>
                    <a:pt x="0" y="295"/>
                  </a:lnTo>
                  <a:close/>
                </a:path>
              </a:pathLst>
            </a:custGeom>
            <a:solidFill>
              <a:srgbClr val="0085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3" name="Freeform 23">
              <a:extLst>
                <a:ext uri="{FF2B5EF4-FFF2-40B4-BE49-F238E27FC236}">
                  <a16:creationId xmlns:a16="http://schemas.microsoft.com/office/drawing/2014/main" id="{516C6F98-44D0-4CDE-BAD6-56F8A7FBF3F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591044" y="6301241"/>
              <a:ext cx="66281" cy="82372"/>
            </a:xfrm>
            <a:custGeom>
              <a:avLst/>
              <a:gdLst>
                <a:gd name="T0" fmla="*/ 183 w 327"/>
                <a:gd name="T1" fmla="*/ 404 h 407"/>
                <a:gd name="T2" fmla="*/ 48 w 327"/>
                <a:gd name="T3" fmla="*/ 353 h 407"/>
                <a:gd name="T4" fmla="*/ 0 w 327"/>
                <a:gd name="T5" fmla="*/ 200 h 407"/>
                <a:gd name="T6" fmla="*/ 44 w 327"/>
                <a:gd name="T7" fmla="*/ 52 h 407"/>
                <a:gd name="T8" fmla="*/ 171 w 327"/>
                <a:gd name="T9" fmla="*/ 0 h 407"/>
                <a:gd name="T10" fmla="*/ 287 w 327"/>
                <a:gd name="T11" fmla="*/ 44 h 407"/>
                <a:gd name="T12" fmla="*/ 327 w 327"/>
                <a:gd name="T13" fmla="*/ 175 h 407"/>
                <a:gd name="T14" fmla="*/ 327 w 327"/>
                <a:gd name="T15" fmla="*/ 226 h 407"/>
                <a:gd name="T16" fmla="*/ 69 w 327"/>
                <a:gd name="T17" fmla="*/ 226 h 407"/>
                <a:gd name="T18" fmla="*/ 100 w 327"/>
                <a:gd name="T19" fmla="*/ 313 h 407"/>
                <a:gd name="T20" fmla="*/ 191 w 327"/>
                <a:gd name="T21" fmla="*/ 347 h 407"/>
                <a:gd name="T22" fmla="*/ 249 w 327"/>
                <a:gd name="T23" fmla="*/ 338 h 407"/>
                <a:gd name="T24" fmla="*/ 296 w 327"/>
                <a:gd name="T25" fmla="*/ 314 h 407"/>
                <a:gd name="T26" fmla="*/ 322 w 327"/>
                <a:gd name="T27" fmla="*/ 361 h 407"/>
                <a:gd name="T28" fmla="*/ 183 w 327"/>
                <a:gd name="T29" fmla="*/ 404 h 407"/>
                <a:gd name="T30" fmla="*/ 169 w 327"/>
                <a:gd name="T31" fmla="*/ 56 h 407"/>
                <a:gd name="T32" fmla="*/ 94 w 327"/>
                <a:gd name="T33" fmla="*/ 90 h 407"/>
                <a:gd name="T34" fmla="*/ 69 w 327"/>
                <a:gd name="T35" fmla="*/ 172 h 407"/>
                <a:gd name="T36" fmla="*/ 260 w 327"/>
                <a:gd name="T37" fmla="*/ 172 h 407"/>
                <a:gd name="T38" fmla="*/ 252 w 327"/>
                <a:gd name="T39" fmla="*/ 114 h 407"/>
                <a:gd name="T40" fmla="*/ 223 w 327"/>
                <a:gd name="T41" fmla="*/ 72 h 407"/>
                <a:gd name="T42" fmla="*/ 169 w 327"/>
                <a:gd name="T43" fmla="*/ 56 h 4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27" h="407">
                  <a:moveTo>
                    <a:pt x="183" y="404"/>
                  </a:moveTo>
                  <a:cubicBezTo>
                    <a:pt x="124" y="404"/>
                    <a:pt x="79" y="387"/>
                    <a:pt x="48" y="353"/>
                  </a:cubicBezTo>
                  <a:cubicBezTo>
                    <a:pt x="16" y="319"/>
                    <a:pt x="0" y="268"/>
                    <a:pt x="0" y="200"/>
                  </a:cubicBezTo>
                  <a:cubicBezTo>
                    <a:pt x="0" y="136"/>
                    <a:pt x="14" y="87"/>
                    <a:pt x="44" y="52"/>
                  </a:cubicBezTo>
                  <a:cubicBezTo>
                    <a:pt x="73" y="18"/>
                    <a:pt x="115" y="0"/>
                    <a:pt x="171" y="0"/>
                  </a:cubicBezTo>
                  <a:cubicBezTo>
                    <a:pt x="221" y="0"/>
                    <a:pt x="260" y="15"/>
                    <a:pt x="287" y="44"/>
                  </a:cubicBezTo>
                  <a:cubicBezTo>
                    <a:pt x="314" y="73"/>
                    <a:pt x="327" y="117"/>
                    <a:pt x="327" y="175"/>
                  </a:cubicBezTo>
                  <a:cubicBezTo>
                    <a:pt x="327" y="226"/>
                    <a:pt x="327" y="226"/>
                    <a:pt x="327" y="226"/>
                  </a:cubicBezTo>
                  <a:cubicBezTo>
                    <a:pt x="69" y="226"/>
                    <a:pt x="69" y="226"/>
                    <a:pt x="69" y="226"/>
                  </a:cubicBezTo>
                  <a:cubicBezTo>
                    <a:pt x="70" y="257"/>
                    <a:pt x="81" y="288"/>
                    <a:pt x="100" y="313"/>
                  </a:cubicBezTo>
                  <a:cubicBezTo>
                    <a:pt x="119" y="336"/>
                    <a:pt x="149" y="348"/>
                    <a:pt x="191" y="347"/>
                  </a:cubicBezTo>
                  <a:cubicBezTo>
                    <a:pt x="211" y="348"/>
                    <a:pt x="230" y="345"/>
                    <a:pt x="249" y="338"/>
                  </a:cubicBezTo>
                  <a:cubicBezTo>
                    <a:pt x="265" y="332"/>
                    <a:pt x="281" y="324"/>
                    <a:pt x="296" y="314"/>
                  </a:cubicBezTo>
                  <a:cubicBezTo>
                    <a:pt x="322" y="361"/>
                    <a:pt x="322" y="361"/>
                    <a:pt x="322" y="361"/>
                  </a:cubicBezTo>
                  <a:cubicBezTo>
                    <a:pt x="282" y="391"/>
                    <a:pt x="233" y="407"/>
                    <a:pt x="183" y="404"/>
                  </a:cubicBezTo>
                  <a:close/>
                  <a:moveTo>
                    <a:pt x="169" y="56"/>
                  </a:moveTo>
                  <a:cubicBezTo>
                    <a:pt x="135" y="56"/>
                    <a:pt x="110" y="67"/>
                    <a:pt x="94" y="90"/>
                  </a:cubicBezTo>
                  <a:cubicBezTo>
                    <a:pt x="78" y="114"/>
                    <a:pt x="69" y="143"/>
                    <a:pt x="69" y="172"/>
                  </a:cubicBezTo>
                  <a:cubicBezTo>
                    <a:pt x="260" y="172"/>
                    <a:pt x="260" y="172"/>
                    <a:pt x="260" y="172"/>
                  </a:cubicBezTo>
                  <a:cubicBezTo>
                    <a:pt x="260" y="152"/>
                    <a:pt x="257" y="133"/>
                    <a:pt x="252" y="114"/>
                  </a:cubicBezTo>
                  <a:cubicBezTo>
                    <a:pt x="247" y="97"/>
                    <a:pt x="237" y="83"/>
                    <a:pt x="223" y="72"/>
                  </a:cubicBezTo>
                  <a:cubicBezTo>
                    <a:pt x="207" y="61"/>
                    <a:pt x="188" y="55"/>
                    <a:pt x="169" y="56"/>
                  </a:cubicBezTo>
                  <a:close/>
                </a:path>
              </a:pathLst>
            </a:custGeom>
            <a:solidFill>
              <a:srgbClr val="0085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4" name="Freeform 24">
              <a:extLst>
                <a:ext uri="{FF2B5EF4-FFF2-40B4-BE49-F238E27FC236}">
                  <a16:creationId xmlns:a16="http://schemas.microsoft.com/office/drawing/2014/main" id="{805A59EA-27D1-4018-BDFB-B56927D4F71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668818" y="6300858"/>
              <a:ext cx="63982" cy="81989"/>
            </a:xfrm>
            <a:custGeom>
              <a:avLst/>
              <a:gdLst>
                <a:gd name="T0" fmla="*/ 122 w 317"/>
                <a:gd name="T1" fmla="*/ 403 h 405"/>
                <a:gd name="T2" fmla="*/ 34 w 317"/>
                <a:gd name="T3" fmla="*/ 371 h 405"/>
                <a:gd name="T4" fmla="*/ 1 w 317"/>
                <a:gd name="T5" fmla="*/ 288 h 405"/>
                <a:gd name="T6" fmla="*/ 63 w 317"/>
                <a:gd name="T7" fmla="*/ 178 h 405"/>
                <a:gd name="T8" fmla="*/ 240 w 317"/>
                <a:gd name="T9" fmla="*/ 137 h 405"/>
                <a:gd name="T10" fmla="*/ 217 w 317"/>
                <a:gd name="T11" fmla="*/ 77 h 405"/>
                <a:gd name="T12" fmla="*/ 152 w 317"/>
                <a:gd name="T13" fmla="*/ 57 h 405"/>
                <a:gd name="T14" fmla="*/ 48 w 317"/>
                <a:gd name="T15" fmla="*/ 88 h 405"/>
                <a:gd name="T16" fmla="*/ 24 w 317"/>
                <a:gd name="T17" fmla="*/ 43 h 405"/>
                <a:gd name="T18" fmla="*/ 162 w 317"/>
                <a:gd name="T19" fmla="*/ 1 h 405"/>
                <a:gd name="T20" fmla="*/ 307 w 317"/>
                <a:gd name="T21" fmla="*/ 145 h 405"/>
                <a:gd name="T22" fmla="*/ 307 w 317"/>
                <a:gd name="T23" fmla="*/ 308 h 405"/>
                <a:gd name="T24" fmla="*/ 317 w 317"/>
                <a:gd name="T25" fmla="*/ 388 h 405"/>
                <a:gd name="T26" fmla="*/ 258 w 317"/>
                <a:gd name="T27" fmla="*/ 397 h 405"/>
                <a:gd name="T28" fmla="*/ 245 w 317"/>
                <a:gd name="T29" fmla="*/ 337 h 405"/>
                <a:gd name="T30" fmla="*/ 196 w 317"/>
                <a:gd name="T31" fmla="*/ 386 h 405"/>
                <a:gd name="T32" fmla="*/ 122 w 317"/>
                <a:gd name="T33" fmla="*/ 403 h 405"/>
                <a:gd name="T34" fmla="*/ 70 w 317"/>
                <a:gd name="T35" fmla="*/ 283 h 405"/>
                <a:gd name="T36" fmla="*/ 89 w 317"/>
                <a:gd name="T37" fmla="*/ 330 h 405"/>
                <a:gd name="T38" fmla="*/ 141 w 317"/>
                <a:gd name="T39" fmla="*/ 348 h 405"/>
                <a:gd name="T40" fmla="*/ 213 w 317"/>
                <a:gd name="T41" fmla="*/ 321 h 405"/>
                <a:gd name="T42" fmla="*/ 241 w 317"/>
                <a:gd name="T43" fmla="*/ 252 h 405"/>
                <a:gd name="T44" fmla="*/ 241 w 317"/>
                <a:gd name="T45" fmla="*/ 186 h 405"/>
                <a:gd name="T46" fmla="*/ 114 w 317"/>
                <a:gd name="T47" fmla="*/ 213 h 405"/>
                <a:gd name="T48" fmla="*/ 70 w 317"/>
                <a:gd name="T49" fmla="*/ 283 h 4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317" h="405">
                  <a:moveTo>
                    <a:pt x="122" y="403"/>
                  </a:moveTo>
                  <a:cubicBezTo>
                    <a:pt x="89" y="405"/>
                    <a:pt x="58" y="393"/>
                    <a:pt x="34" y="371"/>
                  </a:cubicBezTo>
                  <a:cubicBezTo>
                    <a:pt x="12" y="349"/>
                    <a:pt x="0" y="319"/>
                    <a:pt x="1" y="288"/>
                  </a:cubicBezTo>
                  <a:cubicBezTo>
                    <a:pt x="0" y="243"/>
                    <a:pt x="24" y="201"/>
                    <a:pt x="63" y="178"/>
                  </a:cubicBezTo>
                  <a:cubicBezTo>
                    <a:pt x="103" y="152"/>
                    <a:pt x="163" y="139"/>
                    <a:pt x="240" y="137"/>
                  </a:cubicBezTo>
                  <a:cubicBezTo>
                    <a:pt x="240" y="115"/>
                    <a:pt x="232" y="94"/>
                    <a:pt x="217" y="77"/>
                  </a:cubicBezTo>
                  <a:cubicBezTo>
                    <a:pt x="204" y="64"/>
                    <a:pt x="182" y="57"/>
                    <a:pt x="152" y="57"/>
                  </a:cubicBezTo>
                  <a:cubicBezTo>
                    <a:pt x="115" y="57"/>
                    <a:pt x="79" y="68"/>
                    <a:pt x="48" y="88"/>
                  </a:cubicBezTo>
                  <a:cubicBezTo>
                    <a:pt x="24" y="43"/>
                    <a:pt x="24" y="43"/>
                    <a:pt x="24" y="43"/>
                  </a:cubicBezTo>
                  <a:cubicBezTo>
                    <a:pt x="64" y="14"/>
                    <a:pt x="113" y="0"/>
                    <a:pt x="162" y="1"/>
                  </a:cubicBezTo>
                  <a:cubicBezTo>
                    <a:pt x="259" y="1"/>
                    <a:pt x="307" y="49"/>
                    <a:pt x="307" y="145"/>
                  </a:cubicBezTo>
                  <a:cubicBezTo>
                    <a:pt x="307" y="308"/>
                    <a:pt x="307" y="308"/>
                    <a:pt x="307" y="308"/>
                  </a:cubicBezTo>
                  <a:cubicBezTo>
                    <a:pt x="317" y="388"/>
                    <a:pt x="317" y="388"/>
                    <a:pt x="317" y="388"/>
                  </a:cubicBezTo>
                  <a:cubicBezTo>
                    <a:pt x="258" y="397"/>
                    <a:pt x="258" y="397"/>
                    <a:pt x="258" y="397"/>
                  </a:cubicBezTo>
                  <a:cubicBezTo>
                    <a:pt x="245" y="337"/>
                    <a:pt x="245" y="337"/>
                    <a:pt x="245" y="337"/>
                  </a:cubicBezTo>
                  <a:cubicBezTo>
                    <a:pt x="234" y="358"/>
                    <a:pt x="217" y="375"/>
                    <a:pt x="196" y="386"/>
                  </a:cubicBezTo>
                  <a:cubicBezTo>
                    <a:pt x="173" y="398"/>
                    <a:pt x="148" y="404"/>
                    <a:pt x="122" y="403"/>
                  </a:cubicBezTo>
                  <a:close/>
                  <a:moveTo>
                    <a:pt x="70" y="283"/>
                  </a:moveTo>
                  <a:cubicBezTo>
                    <a:pt x="69" y="301"/>
                    <a:pt x="76" y="318"/>
                    <a:pt x="89" y="330"/>
                  </a:cubicBezTo>
                  <a:cubicBezTo>
                    <a:pt x="103" y="343"/>
                    <a:pt x="122" y="349"/>
                    <a:pt x="141" y="348"/>
                  </a:cubicBezTo>
                  <a:cubicBezTo>
                    <a:pt x="167" y="349"/>
                    <a:pt x="193" y="339"/>
                    <a:pt x="213" y="321"/>
                  </a:cubicBezTo>
                  <a:cubicBezTo>
                    <a:pt x="231" y="303"/>
                    <a:pt x="242" y="278"/>
                    <a:pt x="241" y="252"/>
                  </a:cubicBezTo>
                  <a:cubicBezTo>
                    <a:pt x="241" y="186"/>
                    <a:pt x="241" y="186"/>
                    <a:pt x="241" y="186"/>
                  </a:cubicBezTo>
                  <a:cubicBezTo>
                    <a:pt x="185" y="187"/>
                    <a:pt x="143" y="197"/>
                    <a:pt x="114" y="213"/>
                  </a:cubicBezTo>
                  <a:cubicBezTo>
                    <a:pt x="87" y="226"/>
                    <a:pt x="70" y="254"/>
                    <a:pt x="70" y="283"/>
                  </a:cubicBezTo>
                  <a:close/>
                </a:path>
              </a:pathLst>
            </a:custGeom>
            <a:solidFill>
              <a:srgbClr val="0085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5" name="Rectangle 25">
              <a:extLst>
                <a:ext uri="{FF2B5EF4-FFF2-40B4-BE49-F238E27FC236}">
                  <a16:creationId xmlns:a16="http://schemas.microsoft.com/office/drawing/2014/main" id="{6AA2B07F-C6C3-4945-9723-AD110F1AC0D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748891" y="6267909"/>
              <a:ext cx="13409" cy="113022"/>
            </a:xfrm>
            <a:prstGeom prst="rect">
              <a:avLst/>
            </a:prstGeom>
            <a:solidFill>
              <a:srgbClr val="0085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6" name="Freeform 26">
              <a:extLst>
                <a:ext uri="{FF2B5EF4-FFF2-40B4-BE49-F238E27FC236}">
                  <a16:creationId xmlns:a16="http://schemas.microsoft.com/office/drawing/2014/main" id="{DBA65632-AD05-4D89-B262-2059460F8ACA}"/>
                </a:ext>
              </a:extLst>
            </p:cNvPr>
            <p:cNvSpPr>
              <a:spLocks/>
            </p:cNvSpPr>
            <p:nvPr/>
          </p:nvSpPr>
          <p:spPr bwMode="auto">
            <a:xfrm>
              <a:off x="7772645" y="6281319"/>
              <a:ext cx="58618" cy="101145"/>
            </a:xfrm>
            <a:custGeom>
              <a:avLst/>
              <a:gdLst>
                <a:gd name="T0" fmla="*/ 192 w 288"/>
                <a:gd name="T1" fmla="*/ 498 h 499"/>
                <a:gd name="T2" fmla="*/ 70 w 288"/>
                <a:gd name="T3" fmla="*/ 358 h 499"/>
                <a:gd name="T4" fmla="*/ 70 w 288"/>
                <a:gd name="T5" fmla="*/ 162 h 499"/>
                <a:gd name="T6" fmla="*/ 0 w 288"/>
                <a:gd name="T7" fmla="*/ 162 h 499"/>
                <a:gd name="T8" fmla="*/ 0 w 288"/>
                <a:gd name="T9" fmla="*/ 117 h 499"/>
                <a:gd name="T10" fmla="*/ 70 w 288"/>
                <a:gd name="T11" fmla="*/ 109 h 499"/>
                <a:gd name="T12" fmla="*/ 70 w 288"/>
                <a:gd name="T13" fmla="*/ 0 h 499"/>
                <a:gd name="T14" fmla="*/ 138 w 288"/>
                <a:gd name="T15" fmla="*/ 0 h 499"/>
                <a:gd name="T16" fmla="*/ 138 w 288"/>
                <a:gd name="T17" fmla="*/ 109 h 499"/>
                <a:gd name="T18" fmla="*/ 255 w 288"/>
                <a:gd name="T19" fmla="*/ 109 h 499"/>
                <a:gd name="T20" fmla="*/ 255 w 288"/>
                <a:gd name="T21" fmla="*/ 162 h 499"/>
                <a:gd name="T22" fmla="*/ 138 w 288"/>
                <a:gd name="T23" fmla="*/ 162 h 499"/>
                <a:gd name="T24" fmla="*/ 138 w 288"/>
                <a:gd name="T25" fmla="*/ 356 h 499"/>
                <a:gd name="T26" fmla="*/ 202 w 288"/>
                <a:gd name="T27" fmla="*/ 440 h 499"/>
                <a:gd name="T28" fmla="*/ 236 w 288"/>
                <a:gd name="T29" fmla="*/ 436 h 499"/>
                <a:gd name="T30" fmla="*/ 268 w 288"/>
                <a:gd name="T31" fmla="*/ 423 h 499"/>
                <a:gd name="T32" fmla="*/ 288 w 288"/>
                <a:gd name="T33" fmla="*/ 473 h 499"/>
                <a:gd name="T34" fmla="*/ 192 w 288"/>
                <a:gd name="T35" fmla="*/ 498 h 4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88" h="499">
                  <a:moveTo>
                    <a:pt x="192" y="498"/>
                  </a:moveTo>
                  <a:cubicBezTo>
                    <a:pt x="111" y="498"/>
                    <a:pt x="70" y="451"/>
                    <a:pt x="70" y="358"/>
                  </a:cubicBezTo>
                  <a:cubicBezTo>
                    <a:pt x="70" y="162"/>
                    <a:pt x="70" y="162"/>
                    <a:pt x="70" y="162"/>
                  </a:cubicBezTo>
                  <a:cubicBezTo>
                    <a:pt x="0" y="162"/>
                    <a:pt x="0" y="162"/>
                    <a:pt x="0" y="162"/>
                  </a:cubicBezTo>
                  <a:cubicBezTo>
                    <a:pt x="0" y="117"/>
                    <a:pt x="0" y="117"/>
                    <a:pt x="0" y="117"/>
                  </a:cubicBezTo>
                  <a:cubicBezTo>
                    <a:pt x="70" y="109"/>
                    <a:pt x="70" y="109"/>
                    <a:pt x="70" y="109"/>
                  </a:cubicBezTo>
                  <a:cubicBezTo>
                    <a:pt x="70" y="0"/>
                    <a:pt x="70" y="0"/>
                    <a:pt x="70" y="0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8" y="109"/>
                    <a:pt x="138" y="109"/>
                    <a:pt x="138" y="109"/>
                  </a:cubicBezTo>
                  <a:cubicBezTo>
                    <a:pt x="255" y="109"/>
                    <a:pt x="255" y="109"/>
                    <a:pt x="255" y="109"/>
                  </a:cubicBezTo>
                  <a:cubicBezTo>
                    <a:pt x="255" y="162"/>
                    <a:pt x="255" y="162"/>
                    <a:pt x="255" y="162"/>
                  </a:cubicBezTo>
                  <a:cubicBezTo>
                    <a:pt x="138" y="162"/>
                    <a:pt x="138" y="162"/>
                    <a:pt x="138" y="162"/>
                  </a:cubicBezTo>
                  <a:cubicBezTo>
                    <a:pt x="138" y="356"/>
                    <a:pt x="138" y="356"/>
                    <a:pt x="138" y="356"/>
                  </a:cubicBezTo>
                  <a:cubicBezTo>
                    <a:pt x="138" y="412"/>
                    <a:pt x="160" y="440"/>
                    <a:pt x="202" y="440"/>
                  </a:cubicBezTo>
                  <a:cubicBezTo>
                    <a:pt x="213" y="440"/>
                    <a:pt x="225" y="439"/>
                    <a:pt x="236" y="436"/>
                  </a:cubicBezTo>
                  <a:cubicBezTo>
                    <a:pt x="247" y="433"/>
                    <a:pt x="258" y="428"/>
                    <a:pt x="268" y="423"/>
                  </a:cubicBezTo>
                  <a:cubicBezTo>
                    <a:pt x="288" y="473"/>
                    <a:pt x="288" y="473"/>
                    <a:pt x="288" y="473"/>
                  </a:cubicBezTo>
                  <a:cubicBezTo>
                    <a:pt x="259" y="490"/>
                    <a:pt x="226" y="499"/>
                    <a:pt x="192" y="498"/>
                  </a:cubicBezTo>
                  <a:close/>
                </a:path>
              </a:pathLst>
            </a:custGeom>
            <a:solidFill>
              <a:srgbClr val="0085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7" name="Freeform 27">
              <a:extLst>
                <a:ext uri="{FF2B5EF4-FFF2-40B4-BE49-F238E27FC236}">
                  <a16:creationId xmlns:a16="http://schemas.microsoft.com/office/drawing/2014/main" id="{E7611F5A-A037-48CE-8133-BB62EB5A0487}"/>
                </a:ext>
              </a:extLst>
            </p:cNvPr>
            <p:cNvSpPr>
              <a:spLocks/>
            </p:cNvSpPr>
            <p:nvPr/>
          </p:nvSpPr>
          <p:spPr bwMode="auto">
            <a:xfrm>
              <a:off x="7841607" y="6267909"/>
              <a:ext cx="65131" cy="113022"/>
            </a:xfrm>
            <a:custGeom>
              <a:avLst/>
              <a:gdLst>
                <a:gd name="T0" fmla="*/ 0 w 323"/>
                <a:gd name="T1" fmla="*/ 558 h 558"/>
                <a:gd name="T2" fmla="*/ 0 w 323"/>
                <a:gd name="T3" fmla="*/ 0 h 558"/>
                <a:gd name="T4" fmla="*/ 68 w 323"/>
                <a:gd name="T5" fmla="*/ 0 h 558"/>
                <a:gd name="T6" fmla="*/ 68 w 323"/>
                <a:gd name="T7" fmla="*/ 227 h 558"/>
                <a:gd name="T8" fmla="*/ 188 w 323"/>
                <a:gd name="T9" fmla="*/ 165 h 558"/>
                <a:gd name="T10" fmla="*/ 289 w 323"/>
                <a:gd name="T11" fmla="*/ 204 h 558"/>
                <a:gd name="T12" fmla="*/ 323 w 323"/>
                <a:gd name="T13" fmla="*/ 317 h 558"/>
                <a:gd name="T14" fmla="*/ 323 w 323"/>
                <a:gd name="T15" fmla="*/ 558 h 558"/>
                <a:gd name="T16" fmla="*/ 255 w 323"/>
                <a:gd name="T17" fmla="*/ 558 h 558"/>
                <a:gd name="T18" fmla="*/ 255 w 323"/>
                <a:gd name="T19" fmla="*/ 325 h 558"/>
                <a:gd name="T20" fmla="*/ 254 w 323"/>
                <a:gd name="T21" fmla="*/ 298 h 558"/>
                <a:gd name="T22" fmla="*/ 245 w 323"/>
                <a:gd name="T23" fmla="*/ 264 h 558"/>
                <a:gd name="T24" fmla="*/ 219 w 323"/>
                <a:gd name="T25" fmla="*/ 236 h 558"/>
                <a:gd name="T26" fmla="*/ 170 w 323"/>
                <a:gd name="T27" fmla="*/ 224 h 558"/>
                <a:gd name="T28" fmla="*/ 68 w 323"/>
                <a:gd name="T29" fmla="*/ 309 h 558"/>
                <a:gd name="T30" fmla="*/ 68 w 323"/>
                <a:gd name="T31" fmla="*/ 325 h 558"/>
                <a:gd name="T32" fmla="*/ 68 w 323"/>
                <a:gd name="T33" fmla="*/ 558 h 558"/>
                <a:gd name="T34" fmla="*/ 0 w 323"/>
                <a:gd name="T35" fmla="*/ 558 h 5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23" h="558">
                  <a:moveTo>
                    <a:pt x="0" y="558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68" y="0"/>
                    <a:pt x="68" y="0"/>
                    <a:pt x="68" y="0"/>
                  </a:cubicBezTo>
                  <a:cubicBezTo>
                    <a:pt x="68" y="227"/>
                    <a:pt x="68" y="227"/>
                    <a:pt x="68" y="227"/>
                  </a:cubicBezTo>
                  <a:cubicBezTo>
                    <a:pt x="90" y="186"/>
                    <a:pt x="130" y="165"/>
                    <a:pt x="188" y="165"/>
                  </a:cubicBezTo>
                  <a:cubicBezTo>
                    <a:pt x="232" y="165"/>
                    <a:pt x="265" y="178"/>
                    <a:pt x="289" y="204"/>
                  </a:cubicBezTo>
                  <a:cubicBezTo>
                    <a:pt x="312" y="230"/>
                    <a:pt x="323" y="268"/>
                    <a:pt x="323" y="317"/>
                  </a:cubicBezTo>
                  <a:cubicBezTo>
                    <a:pt x="323" y="558"/>
                    <a:pt x="323" y="558"/>
                    <a:pt x="323" y="558"/>
                  </a:cubicBezTo>
                  <a:cubicBezTo>
                    <a:pt x="255" y="558"/>
                    <a:pt x="255" y="558"/>
                    <a:pt x="255" y="558"/>
                  </a:cubicBezTo>
                  <a:cubicBezTo>
                    <a:pt x="255" y="325"/>
                    <a:pt x="255" y="325"/>
                    <a:pt x="255" y="325"/>
                  </a:cubicBezTo>
                  <a:cubicBezTo>
                    <a:pt x="255" y="318"/>
                    <a:pt x="255" y="309"/>
                    <a:pt x="254" y="298"/>
                  </a:cubicBezTo>
                  <a:cubicBezTo>
                    <a:pt x="253" y="286"/>
                    <a:pt x="250" y="275"/>
                    <a:pt x="245" y="264"/>
                  </a:cubicBezTo>
                  <a:cubicBezTo>
                    <a:pt x="239" y="252"/>
                    <a:pt x="230" y="243"/>
                    <a:pt x="219" y="236"/>
                  </a:cubicBezTo>
                  <a:cubicBezTo>
                    <a:pt x="205" y="227"/>
                    <a:pt x="187" y="223"/>
                    <a:pt x="170" y="224"/>
                  </a:cubicBezTo>
                  <a:cubicBezTo>
                    <a:pt x="119" y="220"/>
                    <a:pt x="73" y="258"/>
                    <a:pt x="68" y="309"/>
                  </a:cubicBezTo>
                  <a:cubicBezTo>
                    <a:pt x="68" y="314"/>
                    <a:pt x="68" y="320"/>
                    <a:pt x="68" y="325"/>
                  </a:cubicBezTo>
                  <a:cubicBezTo>
                    <a:pt x="68" y="558"/>
                    <a:pt x="68" y="558"/>
                    <a:pt x="68" y="558"/>
                  </a:cubicBezTo>
                  <a:lnTo>
                    <a:pt x="0" y="558"/>
                  </a:lnTo>
                  <a:close/>
                </a:path>
              </a:pathLst>
            </a:custGeom>
            <a:solidFill>
              <a:srgbClr val="0085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8" name="Freeform 28">
              <a:extLst>
                <a:ext uri="{FF2B5EF4-FFF2-40B4-BE49-F238E27FC236}">
                  <a16:creationId xmlns:a16="http://schemas.microsoft.com/office/drawing/2014/main" id="{5ADE7C80-D8FD-4C8F-BFBA-90ED0FD7E66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923596" y="6270591"/>
              <a:ext cx="16474" cy="110340"/>
            </a:xfrm>
            <a:custGeom>
              <a:avLst/>
              <a:gdLst>
                <a:gd name="T0" fmla="*/ 41 w 83"/>
                <a:gd name="T1" fmla="*/ 90 h 544"/>
                <a:gd name="T2" fmla="*/ 0 w 83"/>
                <a:gd name="T3" fmla="*/ 45 h 544"/>
                <a:gd name="T4" fmla="*/ 41 w 83"/>
                <a:gd name="T5" fmla="*/ 0 h 544"/>
                <a:gd name="T6" fmla="*/ 83 w 83"/>
                <a:gd name="T7" fmla="*/ 45 h 544"/>
                <a:gd name="T8" fmla="*/ 41 w 83"/>
                <a:gd name="T9" fmla="*/ 90 h 544"/>
                <a:gd name="T10" fmla="*/ 7 w 83"/>
                <a:gd name="T11" fmla="*/ 544 h 544"/>
                <a:gd name="T12" fmla="*/ 7 w 83"/>
                <a:gd name="T13" fmla="*/ 162 h 544"/>
                <a:gd name="T14" fmla="*/ 75 w 83"/>
                <a:gd name="T15" fmla="*/ 162 h 544"/>
                <a:gd name="T16" fmla="*/ 75 w 83"/>
                <a:gd name="T17" fmla="*/ 544 h 544"/>
                <a:gd name="T18" fmla="*/ 7 w 83"/>
                <a:gd name="T19" fmla="*/ 544 h 5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3" h="544">
                  <a:moveTo>
                    <a:pt x="41" y="90"/>
                  </a:moveTo>
                  <a:cubicBezTo>
                    <a:pt x="14" y="90"/>
                    <a:pt x="0" y="75"/>
                    <a:pt x="0" y="45"/>
                  </a:cubicBezTo>
                  <a:cubicBezTo>
                    <a:pt x="0" y="15"/>
                    <a:pt x="14" y="0"/>
                    <a:pt x="41" y="0"/>
                  </a:cubicBezTo>
                  <a:cubicBezTo>
                    <a:pt x="69" y="0"/>
                    <a:pt x="83" y="15"/>
                    <a:pt x="83" y="45"/>
                  </a:cubicBezTo>
                  <a:cubicBezTo>
                    <a:pt x="83" y="75"/>
                    <a:pt x="69" y="90"/>
                    <a:pt x="41" y="90"/>
                  </a:cubicBezTo>
                  <a:close/>
                  <a:moveTo>
                    <a:pt x="7" y="544"/>
                  </a:moveTo>
                  <a:cubicBezTo>
                    <a:pt x="7" y="162"/>
                    <a:pt x="7" y="162"/>
                    <a:pt x="7" y="162"/>
                  </a:cubicBezTo>
                  <a:cubicBezTo>
                    <a:pt x="75" y="162"/>
                    <a:pt x="75" y="162"/>
                    <a:pt x="75" y="162"/>
                  </a:cubicBezTo>
                  <a:cubicBezTo>
                    <a:pt x="75" y="544"/>
                    <a:pt x="75" y="544"/>
                    <a:pt x="75" y="544"/>
                  </a:cubicBezTo>
                  <a:lnTo>
                    <a:pt x="7" y="544"/>
                  </a:lnTo>
                  <a:close/>
                </a:path>
              </a:pathLst>
            </a:custGeom>
            <a:solidFill>
              <a:srgbClr val="0085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9" name="Freeform 29">
              <a:extLst>
                <a:ext uri="{FF2B5EF4-FFF2-40B4-BE49-F238E27FC236}">
                  <a16:creationId xmlns:a16="http://schemas.microsoft.com/office/drawing/2014/main" id="{036A194C-7971-4AE2-AA19-8B04EA6C5E8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953862" y="6301241"/>
              <a:ext cx="66281" cy="82372"/>
            </a:xfrm>
            <a:custGeom>
              <a:avLst/>
              <a:gdLst>
                <a:gd name="T0" fmla="*/ 182 w 327"/>
                <a:gd name="T1" fmla="*/ 404 h 407"/>
                <a:gd name="T2" fmla="*/ 47 w 327"/>
                <a:gd name="T3" fmla="*/ 353 h 407"/>
                <a:gd name="T4" fmla="*/ 0 w 327"/>
                <a:gd name="T5" fmla="*/ 200 h 407"/>
                <a:gd name="T6" fmla="*/ 43 w 327"/>
                <a:gd name="T7" fmla="*/ 52 h 407"/>
                <a:gd name="T8" fmla="*/ 170 w 327"/>
                <a:gd name="T9" fmla="*/ 0 h 407"/>
                <a:gd name="T10" fmla="*/ 287 w 327"/>
                <a:gd name="T11" fmla="*/ 44 h 407"/>
                <a:gd name="T12" fmla="*/ 327 w 327"/>
                <a:gd name="T13" fmla="*/ 175 h 407"/>
                <a:gd name="T14" fmla="*/ 327 w 327"/>
                <a:gd name="T15" fmla="*/ 226 h 407"/>
                <a:gd name="T16" fmla="*/ 68 w 327"/>
                <a:gd name="T17" fmla="*/ 226 h 407"/>
                <a:gd name="T18" fmla="*/ 100 w 327"/>
                <a:gd name="T19" fmla="*/ 313 h 407"/>
                <a:gd name="T20" fmla="*/ 191 w 327"/>
                <a:gd name="T21" fmla="*/ 347 h 407"/>
                <a:gd name="T22" fmla="*/ 248 w 327"/>
                <a:gd name="T23" fmla="*/ 338 h 407"/>
                <a:gd name="T24" fmla="*/ 295 w 327"/>
                <a:gd name="T25" fmla="*/ 314 h 407"/>
                <a:gd name="T26" fmla="*/ 322 w 327"/>
                <a:gd name="T27" fmla="*/ 361 h 407"/>
                <a:gd name="T28" fmla="*/ 182 w 327"/>
                <a:gd name="T29" fmla="*/ 404 h 407"/>
                <a:gd name="T30" fmla="*/ 169 w 327"/>
                <a:gd name="T31" fmla="*/ 56 h 407"/>
                <a:gd name="T32" fmla="*/ 94 w 327"/>
                <a:gd name="T33" fmla="*/ 90 h 407"/>
                <a:gd name="T34" fmla="*/ 68 w 327"/>
                <a:gd name="T35" fmla="*/ 172 h 407"/>
                <a:gd name="T36" fmla="*/ 260 w 327"/>
                <a:gd name="T37" fmla="*/ 172 h 407"/>
                <a:gd name="T38" fmla="*/ 251 w 327"/>
                <a:gd name="T39" fmla="*/ 114 h 407"/>
                <a:gd name="T40" fmla="*/ 223 w 327"/>
                <a:gd name="T41" fmla="*/ 72 h 407"/>
                <a:gd name="T42" fmla="*/ 169 w 327"/>
                <a:gd name="T43" fmla="*/ 56 h 4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27" h="407">
                  <a:moveTo>
                    <a:pt x="182" y="404"/>
                  </a:moveTo>
                  <a:cubicBezTo>
                    <a:pt x="124" y="404"/>
                    <a:pt x="79" y="387"/>
                    <a:pt x="47" y="353"/>
                  </a:cubicBezTo>
                  <a:cubicBezTo>
                    <a:pt x="16" y="319"/>
                    <a:pt x="0" y="268"/>
                    <a:pt x="0" y="200"/>
                  </a:cubicBezTo>
                  <a:cubicBezTo>
                    <a:pt x="0" y="136"/>
                    <a:pt x="14" y="87"/>
                    <a:pt x="43" y="52"/>
                  </a:cubicBezTo>
                  <a:cubicBezTo>
                    <a:pt x="72" y="18"/>
                    <a:pt x="115" y="0"/>
                    <a:pt x="170" y="0"/>
                  </a:cubicBezTo>
                  <a:cubicBezTo>
                    <a:pt x="221" y="0"/>
                    <a:pt x="260" y="15"/>
                    <a:pt x="287" y="44"/>
                  </a:cubicBezTo>
                  <a:cubicBezTo>
                    <a:pt x="314" y="73"/>
                    <a:pt x="327" y="117"/>
                    <a:pt x="327" y="175"/>
                  </a:cubicBezTo>
                  <a:cubicBezTo>
                    <a:pt x="327" y="226"/>
                    <a:pt x="327" y="226"/>
                    <a:pt x="327" y="226"/>
                  </a:cubicBezTo>
                  <a:cubicBezTo>
                    <a:pt x="68" y="226"/>
                    <a:pt x="68" y="226"/>
                    <a:pt x="68" y="226"/>
                  </a:cubicBezTo>
                  <a:cubicBezTo>
                    <a:pt x="70" y="257"/>
                    <a:pt x="81" y="288"/>
                    <a:pt x="100" y="313"/>
                  </a:cubicBezTo>
                  <a:cubicBezTo>
                    <a:pt x="118" y="336"/>
                    <a:pt x="149" y="348"/>
                    <a:pt x="191" y="347"/>
                  </a:cubicBezTo>
                  <a:cubicBezTo>
                    <a:pt x="211" y="348"/>
                    <a:pt x="230" y="345"/>
                    <a:pt x="248" y="338"/>
                  </a:cubicBezTo>
                  <a:cubicBezTo>
                    <a:pt x="265" y="332"/>
                    <a:pt x="281" y="324"/>
                    <a:pt x="295" y="314"/>
                  </a:cubicBezTo>
                  <a:cubicBezTo>
                    <a:pt x="322" y="361"/>
                    <a:pt x="322" y="361"/>
                    <a:pt x="322" y="361"/>
                  </a:cubicBezTo>
                  <a:cubicBezTo>
                    <a:pt x="282" y="391"/>
                    <a:pt x="233" y="407"/>
                    <a:pt x="182" y="404"/>
                  </a:cubicBezTo>
                  <a:close/>
                  <a:moveTo>
                    <a:pt x="169" y="56"/>
                  </a:moveTo>
                  <a:cubicBezTo>
                    <a:pt x="135" y="56"/>
                    <a:pt x="109" y="67"/>
                    <a:pt x="94" y="90"/>
                  </a:cubicBezTo>
                  <a:cubicBezTo>
                    <a:pt x="78" y="114"/>
                    <a:pt x="69" y="143"/>
                    <a:pt x="68" y="172"/>
                  </a:cubicBezTo>
                  <a:cubicBezTo>
                    <a:pt x="260" y="172"/>
                    <a:pt x="260" y="172"/>
                    <a:pt x="260" y="172"/>
                  </a:cubicBezTo>
                  <a:cubicBezTo>
                    <a:pt x="260" y="152"/>
                    <a:pt x="257" y="133"/>
                    <a:pt x="251" y="114"/>
                  </a:cubicBezTo>
                  <a:cubicBezTo>
                    <a:pt x="246" y="97"/>
                    <a:pt x="236" y="83"/>
                    <a:pt x="223" y="72"/>
                  </a:cubicBezTo>
                  <a:cubicBezTo>
                    <a:pt x="207" y="61"/>
                    <a:pt x="188" y="55"/>
                    <a:pt x="169" y="56"/>
                  </a:cubicBezTo>
                  <a:close/>
                </a:path>
              </a:pathLst>
            </a:custGeom>
            <a:solidFill>
              <a:srgbClr val="0085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0" name="Freeform 30">
              <a:extLst>
                <a:ext uri="{FF2B5EF4-FFF2-40B4-BE49-F238E27FC236}">
                  <a16:creationId xmlns:a16="http://schemas.microsoft.com/office/drawing/2014/main" id="{8EB1AB17-12ED-41D9-A049-F2E95BD5824B}"/>
                </a:ext>
              </a:extLst>
            </p:cNvPr>
            <p:cNvSpPr>
              <a:spLocks/>
            </p:cNvSpPr>
            <p:nvPr/>
          </p:nvSpPr>
          <p:spPr bwMode="auto">
            <a:xfrm>
              <a:off x="8033935" y="6301241"/>
              <a:ext cx="49040" cy="79690"/>
            </a:xfrm>
            <a:custGeom>
              <a:avLst/>
              <a:gdLst>
                <a:gd name="T0" fmla="*/ 10 w 243"/>
                <a:gd name="T1" fmla="*/ 392 h 392"/>
                <a:gd name="T2" fmla="*/ 10 w 243"/>
                <a:gd name="T3" fmla="*/ 94 h 392"/>
                <a:gd name="T4" fmla="*/ 0 w 243"/>
                <a:gd name="T5" fmla="*/ 17 h 392"/>
                <a:gd name="T6" fmla="*/ 59 w 243"/>
                <a:gd name="T7" fmla="*/ 7 h 392"/>
                <a:gd name="T8" fmla="*/ 73 w 243"/>
                <a:gd name="T9" fmla="*/ 71 h 392"/>
                <a:gd name="T10" fmla="*/ 116 w 243"/>
                <a:gd name="T11" fmla="*/ 19 h 392"/>
                <a:gd name="T12" fmla="*/ 183 w 243"/>
                <a:gd name="T13" fmla="*/ 1 h 392"/>
                <a:gd name="T14" fmla="*/ 214 w 243"/>
                <a:gd name="T15" fmla="*/ 4 h 392"/>
                <a:gd name="T16" fmla="*/ 243 w 243"/>
                <a:gd name="T17" fmla="*/ 16 h 392"/>
                <a:gd name="T18" fmla="*/ 224 w 243"/>
                <a:gd name="T19" fmla="*/ 75 h 392"/>
                <a:gd name="T20" fmla="*/ 195 w 243"/>
                <a:gd name="T21" fmla="*/ 65 h 392"/>
                <a:gd name="T22" fmla="*/ 168 w 243"/>
                <a:gd name="T23" fmla="*/ 63 h 392"/>
                <a:gd name="T24" fmla="*/ 101 w 243"/>
                <a:gd name="T25" fmla="*/ 93 h 392"/>
                <a:gd name="T26" fmla="*/ 78 w 243"/>
                <a:gd name="T27" fmla="*/ 170 h 392"/>
                <a:gd name="T28" fmla="*/ 78 w 243"/>
                <a:gd name="T29" fmla="*/ 392 h 392"/>
                <a:gd name="T30" fmla="*/ 10 w 243"/>
                <a:gd name="T31" fmla="*/ 392 h 3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43" h="392">
                  <a:moveTo>
                    <a:pt x="10" y="392"/>
                  </a:moveTo>
                  <a:cubicBezTo>
                    <a:pt x="10" y="94"/>
                    <a:pt x="10" y="94"/>
                    <a:pt x="10" y="94"/>
                  </a:cubicBezTo>
                  <a:cubicBezTo>
                    <a:pt x="0" y="17"/>
                    <a:pt x="0" y="17"/>
                    <a:pt x="0" y="17"/>
                  </a:cubicBezTo>
                  <a:cubicBezTo>
                    <a:pt x="59" y="7"/>
                    <a:pt x="59" y="7"/>
                    <a:pt x="59" y="7"/>
                  </a:cubicBezTo>
                  <a:cubicBezTo>
                    <a:pt x="73" y="71"/>
                    <a:pt x="73" y="71"/>
                    <a:pt x="73" y="71"/>
                  </a:cubicBezTo>
                  <a:cubicBezTo>
                    <a:pt x="82" y="50"/>
                    <a:pt x="97" y="32"/>
                    <a:pt x="116" y="19"/>
                  </a:cubicBezTo>
                  <a:cubicBezTo>
                    <a:pt x="136" y="6"/>
                    <a:pt x="160" y="0"/>
                    <a:pt x="183" y="1"/>
                  </a:cubicBezTo>
                  <a:cubicBezTo>
                    <a:pt x="194" y="1"/>
                    <a:pt x="204" y="2"/>
                    <a:pt x="214" y="4"/>
                  </a:cubicBezTo>
                  <a:cubicBezTo>
                    <a:pt x="224" y="7"/>
                    <a:pt x="234" y="11"/>
                    <a:pt x="243" y="16"/>
                  </a:cubicBezTo>
                  <a:cubicBezTo>
                    <a:pt x="224" y="75"/>
                    <a:pt x="224" y="75"/>
                    <a:pt x="224" y="75"/>
                  </a:cubicBezTo>
                  <a:cubicBezTo>
                    <a:pt x="215" y="71"/>
                    <a:pt x="205" y="67"/>
                    <a:pt x="195" y="65"/>
                  </a:cubicBezTo>
                  <a:cubicBezTo>
                    <a:pt x="186" y="64"/>
                    <a:pt x="177" y="63"/>
                    <a:pt x="168" y="63"/>
                  </a:cubicBezTo>
                  <a:cubicBezTo>
                    <a:pt x="142" y="61"/>
                    <a:pt x="117" y="73"/>
                    <a:pt x="101" y="93"/>
                  </a:cubicBezTo>
                  <a:cubicBezTo>
                    <a:pt x="85" y="116"/>
                    <a:pt x="77" y="142"/>
                    <a:pt x="78" y="170"/>
                  </a:cubicBezTo>
                  <a:cubicBezTo>
                    <a:pt x="78" y="392"/>
                    <a:pt x="78" y="392"/>
                    <a:pt x="78" y="392"/>
                  </a:cubicBezTo>
                  <a:lnTo>
                    <a:pt x="10" y="392"/>
                  </a:lnTo>
                  <a:close/>
                </a:path>
              </a:pathLst>
            </a:custGeom>
            <a:solidFill>
              <a:srgbClr val="0085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1" name="Freeform 31">
              <a:extLst>
                <a:ext uri="{FF2B5EF4-FFF2-40B4-BE49-F238E27FC236}">
                  <a16:creationId xmlns:a16="http://schemas.microsoft.com/office/drawing/2014/main" id="{E66528C7-8792-4272-A334-E5284B6E00C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121671" y="6267909"/>
              <a:ext cx="93099" cy="113022"/>
            </a:xfrm>
            <a:custGeom>
              <a:avLst/>
              <a:gdLst>
                <a:gd name="T0" fmla="*/ 0 w 459"/>
                <a:gd name="T1" fmla="*/ 558 h 558"/>
                <a:gd name="T2" fmla="*/ 76 w 459"/>
                <a:gd name="T3" fmla="*/ 279 h 558"/>
                <a:gd name="T4" fmla="*/ 192 w 459"/>
                <a:gd name="T5" fmla="*/ 0 h 558"/>
                <a:gd name="T6" fmla="*/ 268 w 459"/>
                <a:gd name="T7" fmla="*/ 0 h 558"/>
                <a:gd name="T8" fmla="*/ 384 w 459"/>
                <a:gd name="T9" fmla="*/ 283 h 558"/>
                <a:gd name="T10" fmla="*/ 459 w 459"/>
                <a:gd name="T11" fmla="*/ 558 h 558"/>
                <a:gd name="T12" fmla="*/ 385 w 459"/>
                <a:gd name="T13" fmla="*/ 558 h 558"/>
                <a:gd name="T14" fmla="*/ 350 w 459"/>
                <a:gd name="T15" fmla="*/ 408 h 558"/>
                <a:gd name="T16" fmla="*/ 107 w 459"/>
                <a:gd name="T17" fmla="*/ 408 h 558"/>
                <a:gd name="T18" fmla="*/ 71 w 459"/>
                <a:gd name="T19" fmla="*/ 558 h 558"/>
                <a:gd name="T20" fmla="*/ 0 w 459"/>
                <a:gd name="T21" fmla="*/ 558 h 558"/>
                <a:gd name="T22" fmla="*/ 124 w 459"/>
                <a:gd name="T23" fmla="*/ 348 h 558"/>
                <a:gd name="T24" fmla="*/ 333 w 459"/>
                <a:gd name="T25" fmla="*/ 348 h 558"/>
                <a:gd name="T26" fmla="*/ 286 w 459"/>
                <a:gd name="T27" fmla="*/ 208 h 558"/>
                <a:gd name="T28" fmla="*/ 228 w 459"/>
                <a:gd name="T29" fmla="*/ 65 h 558"/>
                <a:gd name="T30" fmla="*/ 170 w 459"/>
                <a:gd name="T31" fmla="*/ 208 h 558"/>
                <a:gd name="T32" fmla="*/ 124 w 459"/>
                <a:gd name="T33" fmla="*/ 348 h 5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59" h="558">
                  <a:moveTo>
                    <a:pt x="0" y="558"/>
                  </a:moveTo>
                  <a:cubicBezTo>
                    <a:pt x="20" y="464"/>
                    <a:pt x="46" y="371"/>
                    <a:pt x="76" y="279"/>
                  </a:cubicBezTo>
                  <a:cubicBezTo>
                    <a:pt x="109" y="183"/>
                    <a:pt x="148" y="90"/>
                    <a:pt x="192" y="0"/>
                  </a:cubicBezTo>
                  <a:cubicBezTo>
                    <a:pt x="268" y="0"/>
                    <a:pt x="268" y="0"/>
                    <a:pt x="268" y="0"/>
                  </a:cubicBezTo>
                  <a:cubicBezTo>
                    <a:pt x="312" y="92"/>
                    <a:pt x="351" y="186"/>
                    <a:pt x="384" y="283"/>
                  </a:cubicBezTo>
                  <a:cubicBezTo>
                    <a:pt x="414" y="373"/>
                    <a:pt x="439" y="465"/>
                    <a:pt x="459" y="558"/>
                  </a:cubicBezTo>
                  <a:cubicBezTo>
                    <a:pt x="385" y="558"/>
                    <a:pt x="385" y="558"/>
                    <a:pt x="385" y="558"/>
                  </a:cubicBezTo>
                  <a:cubicBezTo>
                    <a:pt x="375" y="506"/>
                    <a:pt x="363" y="456"/>
                    <a:pt x="350" y="408"/>
                  </a:cubicBezTo>
                  <a:cubicBezTo>
                    <a:pt x="107" y="408"/>
                    <a:pt x="107" y="408"/>
                    <a:pt x="107" y="408"/>
                  </a:cubicBezTo>
                  <a:cubicBezTo>
                    <a:pt x="94" y="456"/>
                    <a:pt x="82" y="506"/>
                    <a:pt x="71" y="558"/>
                  </a:cubicBezTo>
                  <a:lnTo>
                    <a:pt x="0" y="558"/>
                  </a:lnTo>
                  <a:close/>
                  <a:moveTo>
                    <a:pt x="124" y="348"/>
                  </a:moveTo>
                  <a:cubicBezTo>
                    <a:pt x="333" y="348"/>
                    <a:pt x="333" y="348"/>
                    <a:pt x="333" y="348"/>
                  </a:cubicBezTo>
                  <a:cubicBezTo>
                    <a:pt x="319" y="301"/>
                    <a:pt x="303" y="254"/>
                    <a:pt x="286" y="208"/>
                  </a:cubicBezTo>
                  <a:cubicBezTo>
                    <a:pt x="268" y="161"/>
                    <a:pt x="249" y="114"/>
                    <a:pt x="228" y="65"/>
                  </a:cubicBezTo>
                  <a:cubicBezTo>
                    <a:pt x="207" y="114"/>
                    <a:pt x="188" y="161"/>
                    <a:pt x="170" y="208"/>
                  </a:cubicBezTo>
                  <a:cubicBezTo>
                    <a:pt x="153" y="254"/>
                    <a:pt x="138" y="301"/>
                    <a:pt x="124" y="348"/>
                  </a:cubicBezTo>
                  <a:close/>
                </a:path>
              </a:pathLst>
            </a:custGeom>
            <a:solidFill>
              <a:srgbClr val="0085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2" name="Freeform 32">
              <a:extLst>
                <a:ext uri="{FF2B5EF4-FFF2-40B4-BE49-F238E27FC236}">
                  <a16:creationId xmlns:a16="http://schemas.microsoft.com/office/drawing/2014/main" id="{733938CF-902D-4ACD-8553-EFCCFD38CDD8}"/>
                </a:ext>
              </a:extLst>
            </p:cNvPr>
            <p:cNvSpPr>
              <a:spLocks/>
            </p:cNvSpPr>
            <p:nvPr/>
          </p:nvSpPr>
          <p:spPr bwMode="auto">
            <a:xfrm>
              <a:off x="8224348" y="6301241"/>
              <a:ext cx="67430" cy="79690"/>
            </a:xfrm>
            <a:custGeom>
              <a:avLst/>
              <a:gdLst>
                <a:gd name="T0" fmla="*/ 9 w 332"/>
                <a:gd name="T1" fmla="*/ 393 h 393"/>
                <a:gd name="T2" fmla="*/ 9 w 332"/>
                <a:gd name="T3" fmla="*/ 95 h 393"/>
                <a:gd name="T4" fmla="*/ 0 w 332"/>
                <a:gd name="T5" fmla="*/ 18 h 393"/>
                <a:gd name="T6" fmla="*/ 59 w 332"/>
                <a:gd name="T7" fmla="*/ 8 h 393"/>
                <a:gd name="T8" fmla="*/ 71 w 332"/>
                <a:gd name="T9" fmla="*/ 67 h 393"/>
                <a:gd name="T10" fmla="*/ 195 w 332"/>
                <a:gd name="T11" fmla="*/ 0 h 393"/>
                <a:gd name="T12" fmla="*/ 297 w 332"/>
                <a:gd name="T13" fmla="*/ 39 h 393"/>
                <a:gd name="T14" fmla="*/ 332 w 332"/>
                <a:gd name="T15" fmla="*/ 152 h 393"/>
                <a:gd name="T16" fmla="*/ 332 w 332"/>
                <a:gd name="T17" fmla="*/ 393 h 393"/>
                <a:gd name="T18" fmla="*/ 264 w 332"/>
                <a:gd name="T19" fmla="*/ 393 h 393"/>
                <a:gd name="T20" fmla="*/ 264 w 332"/>
                <a:gd name="T21" fmla="*/ 160 h 393"/>
                <a:gd name="T22" fmla="*/ 243 w 332"/>
                <a:gd name="T23" fmla="*/ 84 h 393"/>
                <a:gd name="T24" fmla="*/ 178 w 332"/>
                <a:gd name="T25" fmla="*/ 59 h 393"/>
                <a:gd name="T26" fmla="*/ 77 w 332"/>
                <a:gd name="T27" fmla="*/ 145 h 393"/>
                <a:gd name="T28" fmla="*/ 77 w 332"/>
                <a:gd name="T29" fmla="*/ 160 h 393"/>
                <a:gd name="T30" fmla="*/ 77 w 332"/>
                <a:gd name="T31" fmla="*/ 393 h 393"/>
                <a:gd name="T32" fmla="*/ 9 w 332"/>
                <a:gd name="T33" fmla="*/ 393 h 3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32" h="393">
                  <a:moveTo>
                    <a:pt x="9" y="393"/>
                  </a:moveTo>
                  <a:cubicBezTo>
                    <a:pt x="9" y="95"/>
                    <a:pt x="9" y="95"/>
                    <a:pt x="9" y="95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59" y="8"/>
                    <a:pt x="59" y="8"/>
                    <a:pt x="59" y="8"/>
                  </a:cubicBezTo>
                  <a:cubicBezTo>
                    <a:pt x="71" y="67"/>
                    <a:pt x="71" y="67"/>
                    <a:pt x="71" y="67"/>
                  </a:cubicBezTo>
                  <a:cubicBezTo>
                    <a:pt x="93" y="22"/>
                    <a:pt x="135" y="0"/>
                    <a:pt x="195" y="0"/>
                  </a:cubicBezTo>
                  <a:cubicBezTo>
                    <a:pt x="240" y="0"/>
                    <a:pt x="274" y="13"/>
                    <a:pt x="297" y="39"/>
                  </a:cubicBezTo>
                  <a:cubicBezTo>
                    <a:pt x="320" y="65"/>
                    <a:pt x="332" y="102"/>
                    <a:pt x="332" y="152"/>
                  </a:cubicBezTo>
                  <a:cubicBezTo>
                    <a:pt x="332" y="393"/>
                    <a:pt x="332" y="393"/>
                    <a:pt x="332" y="393"/>
                  </a:cubicBezTo>
                  <a:cubicBezTo>
                    <a:pt x="264" y="393"/>
                    <a:pt x="264" y="393"/>
                    <a:pt x="264" y="393"/>
                  </a:cubicBezTo>
                  <a:cubicBezTo>
                    <a:pt x="264" y="160"/>
                    <a:pt x="264" y="160"/>
                    <a:pt x="264" y="160"/>
                  </a:cubicBezTo>
                  <a:cubicBezTo>
                    <a:pt x="264" y="125"/>
                    <a:pt x="257" y="100"/>
                    <a:pt x="243" y="84"/>
                  </a:cubicBezTo>
                  <a:cubicBezTo>
                    <a:pt x="227" y="66"/>
                    <a:pt x="203" y="57"/>
                    <a:pt x="178" y="59"/>
                  </a:cubicBezTo>
                  <a:cubicBezTo>
                    <a:pt x="127" y="55"/>
                    <a:pt x="82" y="93"/>
                    <a:pt x="77" y="145"/>
                  </a:cubicBezTo>
                  <a:cubicBezTo>
                    <a:pt x="77" y="150"/>
                    <a:pt x="77" y="155"/>
                    <a:pt x="77" y="160"/>
                  </a:cubicBezTo>
                  <a:cubicBezTo>
                    <a:pt x="77" y="393"/>
                    <a:pt x="77" y="393"/>
                    <a:pt x="77" y="393"/>
                  </a:cubicBezTo>
                  <a:lnTo>
                    <a:pt x="9" y="393"/>
                  </a:lnTo>
                  <a:close/>
                </a:path>
              </a:pathLst>
            </a:custGeom>
            <a:solidFill>
              <a:srgbClr val="0085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3" name="Freeform 33">
              <a:extLst>
                <a:ext uri="{FF2B5EF4-FFF2-40B4-BE49-F238E27FC236}">
                  <a16:creationId xmlns:a16="http://schemas.microsoft.com/office/drawing/2014/main" id="{4B61CD39-2B15-44CA-A330-03E8EDC04BD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308253" y="6270591"/>
              <a:ext cx="16474" cy="110340"/>
            </a:xfrm>
            <a:custGeom>
              <a:avLst/>
              <a:gdLst>
                <a:gd name="T0" fmla="*/ 41 w 82"/>
                <a:gd name="T1" fmla="*/ 90 h 544"/>
                <a:gd name="T2" fmla="*/ 0 w 82"/>
                <a:gd name="T3" fmla="*/ 45 h 544"/>
                <a:gd name="T4" fmla="*/ 41 w 82"/>
                <a:gd name="T5" fmla="*/ 0 h 544"/>
                <a:gd name="T6" fmla="*/ 82 w 82"/>
                <a:gd name="T7" fmla="*/ 45 h 544"/>
                <a:gd name="T8" fmla="*/ 41 w 82"/>
                <a:gd name="T9" fmla="*/ 90 h 544"/>
                <a:gd name="T10" fmla="*/ 7 w 82"/>
                <a:gd name="T11" fmla="*/ 544 h 544"/>
                <a:gd name="T12" fmla="*/ 7 w 82"/>
                <a:gd name="T13" fmla="*/ 162 h 544"/>
                <a:gd name="T14" fmla="*/ 75 w 82"/>
                <a:gd name="T15" fmla="*/ 162 h 544"/>
                <a:gd name="T16" fmla="*/ 75 w 82"/>
                <a:gd name="T17" fmla="*/ 544 h 544"/>
                <a:gd name="T18" fmla="*/ 7 w 82"/>
                <a:gd name="T19" fmla="*/ 544 h 5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2" h="544">
                  <a:moveTo>
                    <a:pt x="41" y="90"/>
                  </a:moveTo>
                  <a:cubicBezTo>
                    <a:pt x="13" y="90"/>
                    <a:pt x="0" y="75"/>
                    <a:pt x="0" y="45"/>
                  </a:cubicBezTo>
                  <a:cubicBezTo>
                    <a:pt x="0" y="15"/>
                    <a:pt x="13" y="0"/>
                    <a:pt x="41" y="0"/>
                  </a:cubicBezTo>
                  <a:cubicBezTo>
                    <a:pt x="69" y="0"/>
                    <a:pt x="82" y="15"/>
                    <a:pt x="82" y="45"/>
                  </a:cubicBezTo>
                  <a:cubicBezTo>
                    <a:pt x="82" y="75"/>
                    <a:pt x="69" y="90"/>
                    <a:pt x="41" y="90"/>
                  </a:cubicBezTo>
                  <a:close/>
                  <a:moveTo>
                    <a:pt x="7" y="544"/>
                  </a:moveTo>
                  <a:cubicBezTo>
                    <a:pt x="7" y="162"/>
                    <a:pt x="7" y="162"/>
                    <a:pt x="7" y="162"/>
                  </a:cubicBezTo>
                  <a:cubicBezTo>
                    <a:pt x="75" y="162"/>
                    <a:pt x="75" y="162"/>
                    <a:pt x="75" y="162"/>
                  </a:cubicBezTo>
                  <a:cubicBezTo>
                    <a:pt x="75" y="544"/>
                    <a:pt x="75" y="544"/>
                    <a:pt x="75" y="544"/>
                  </a:cubicBezTo>
                  <a:lnTo>
                    <a:pt x="7" y="544"/>
                  </a:lnTo>
                  <a:close/>
                </a:path>
              </a:pathLst>
            </a:custGeom>
            <a:solidFill>
              <a:srgbClr val="0085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4" name="Freeform 34">
              <a:extLst>
                <a:ext uri="{FF2B5EF4-FFF2-40B4-BE49-F238E27FC236}">
                  <a16:creationId xmlns:a16="http://schemas.microsoft.com/office/drawing/2014/main" id="{70E8239E-2DA2-47CD-ACA7-20DBDC5C2F4B}"/>
                </a:ext>
              </a:extLst>
            </p:cNvPr>
            <p:cNvSpPr>
              <a:spLocks/>
            </p:cNvSpPr>
            <p:nvPr/>
          </p:nvSpPr>
          <p:spPr bwMode="auto">
            <a:xfrm>
              <a:off x="8340818" y="6300858"/>
              <a:ext cx="114171" cy="80073"/>
            </a:xfrm>
            <a:custGeom>
              <a:avLst/>
              <a:gdLst>
                <a:gd name="T0" fmla="*/ 10 w 563"/>
                <a:gd name="T1" fmla="*/ 395 h 395"/>
                <a:gd name="T2" fmla="*/ 10 w 563"/>
                <a:gd name="T3" fmla="*/ 97 h 395"/>
                <a:gd name="T4" fmla="*/ 0 w 563"/>
                <a:gd name="T5" fmla="*/ 20 h 395"/>
                <a:gd name="T6" fmla="*/ 59 w 563"/>
                <a:gd name="T7" fmla="*/ 10 h 395"/>
                <a:gd name="T8" fmla="*/ 72 w 563"/>
                <a:gd name="T9" fmla="*/ 69 h 395"/>
                <a:gd name="T10" fmla="*/ 189 w 563"/>
                <a:gd name="T11" fmla="*/ 2 h 395"/>
                <a:gd name="T12" fmla="*/ 262 w 563"/>
                <a:gd name="T13" fmla="*/ 21 h 395"/>
                <a:gd name="T14" fmla="*/ 307 w 563"/>
                <a:gd name="T15" fmla="*/ 78 h 395"/>
                <a:gd name="T16" fmla="*/ 352 w 563"/>
                <a:gd name="T17" fmla="*/ 22 h 395"/>
                <a:gd name="T18" fmla="*/ 427 w 563"/>
                <a:gd name="T19" fmla="*/ 2 h 395"/>
                <a:gd name="T20" fmla="*/ 527 w 563"/>
                <a:gd name="T21" fmla="*/ 40 h 395"/>
                <a:gd name="T22" fmla="*/ 563 w 563"/>
                <a:gd name="T23" fmla="*/ 152 h 395"/>
                <a:gd name="T24" fmla="*/ 563 w 563"/>
                <a:gd name="T25" fmla="*/ 395 h 395"/>
                <a:gd name="T26" fmla="*/ 495 w 563"/>
                <a:gd name="T27" fmla="*/ 395 h 395"/>
                <a:gd name="T28" fmla="*/ 495 w 563"/>
                <a:gd name="T29" fmla="*/ 157 h 395"/>
                <a:gd name="T30" fmla="*/ 473 w 563"/>
                <a:gd name="T31" fmla="*/ 84 h 395"/>
                <a:gd name="T32" fmla="*/ 413 w 563"/>
                <a:gd name="T33" fmla="*/ 61 h 395"/>
                <a:gd name="T34" fmla="*/ 345 w 563"/>
                <a:gd name="T35" fmla="*/ 89 h 395"/>
                <a:gd name="T36" fmla="*/ 320 w 563"/>
                <a:gd name="T37" fmla="*/ 169 h 395"/>
                <a:gd name="T38" fmla="*/ 320 w 563"/>
                <a:gd name="T39" fmla="*/ 395 h 395"/>
                <a:gd name="T40" fmla="*/ 252 w 563"/>
                <a:gd name="T41" fmla="*/ 395 h 395"/>
                <a:gd name="T42" fmla="*/ 252 w 563"/>
                <a:gd name="T43" fmla="*/ 157 h 395"/>
                <a:gd name="T44" fmla="*/ 230 w 563"/>
                <a:gd name="T45" fmla="*/ 84 h 395"/>
                <a:gd name="T46" fmla="*/ 168 w 563"/>
                <a:gd name="T47" fmla="*/ 61 h 395"/>
                <a:gd name="T48" fmla="*/ 100 w 563"/>
                <a:gd name="T49" fmla="*/ 87 h 395"/>
                <a:gd name="T50" fmla="*/ 78 w 563"/>
                <a:gd name="T51" fmla="*/ 156 h 395"/>
                <a:gd name="T52" fmla="*/ 78 w 563"/>
                <a:gd name="T53" fmla="*/ 395 h 395"/>
                <a:gd name="T54" fmla="*/ 10 w 563"/>
                <a:gd name="T55" fmla="*/ 395 h 3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563" h="395">
                  <a:moveTo>
                    <a:pt x="10" y="395"/>
                  </a:moveTo>
                  <a:cubicBezTo>
                    <a:pt x="10" y="97"/>
                    <a:pt x="10" y="97"/>
                    <a:pt x="10" y="97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9" y="10"/>
                    <a:pt x="59" y="10"/>
                    <a:pt x="59" y="10"/>
                  </a:cubicBezTo>
                  <a:cubicBezTo>
                    <a:pt x="72" y="69"/>
                    <a:pt x="72" y="69"/>
                    <a:pt x="72" y="69"/>
                  </a:cubicBezTo>
                  <a:cubicBezTo>
                    <a:pt x="94" y="24"/>
                    <a:pt x="133" y="2"/>
                    <a:pt x="189" y="2"/>
                  </a:cubicBezTo>
                  <a:cubicBezTo>
                    <a:pt x="215" y="1"/>
                    <a:pt x="240" y="8"/>
                    <a:pt x="262" y="21"/>
                  </a:cubicBezTo>
                  <a:cubicBezTo>
                    <a:pt x="283" y="34"/>
                    <a:pt x="299" y="54"/>
                    <a:pt x="307" y="78"/>
                  </a:cubicBezTo>
                  <a:cubicBezTo>
                    <a:pt x="316" y="55"/>
                    <a:pt x="331" y="35"/>
                    <a:pt x="352" y="22"/>
                  </a:cubicBezTo>
                  <a:cubicBezTo>
                    <a:pt x="375" y="8"/>
                    <a:pt x="401" y="1"/>
                    <a:pt x="427" y="2"/>
                  </a:cubicBezTo>
                  <a:cubicBezTo>
                    <a:pt x="464" y="0"/>
                    <a:pt x="501" y="14"/>
                    <a:pt x="527" y="40"/>
                  </a:cubicBezTo>
                  <a:cubicBezTo>
                    <a:pt x="551" y="66"/>
                    <a:pt x="563" y="103"/>
                    <a:pt x="563" y="152"/>
                  </a:cubicBezTo>
                  <a:cubicBezTo>
                    <a:pt x="563" y="395"/>
                    <a:pt x="563" y="395"/>
                    <a:pt x="563" y="395"/>
                  </a:cubicBezTo>
                  <a:cubicBezTo>
                    <a:pt x="495" y="395"/>
                    <a:pt x="495" y="395"/>
                    <a:pt x="495" y="395"/>
                  </a:cubicBezTo>
                  <a:cubicBezTo>
                    <a:pt x="495" y="157"/>
                    <a:pt x="495" y="157"/>
                    <a:pt x="495" y="157"/>
                  </a:cubicBezTo>
                  <a:cubicBezTo>
                    <a:pt x="495" y="124"/>
                    <a:pt x="487" y="99"/>
                    <a:pt x="473" y="84"/>
                  </a:cubicBezTo>
                  <a:cubicBezTo>
                    <a:pt x="457" y="68"/>
                    <a:pt x="435" y="60"/>
                    <a:pt x="413" y="61"/>
                  </a:cubicBezTo>
                  <a:cubicBezTo>
                    <a:pt x="387" y="60"/>
                    <a:pt x="362" y="70"/>
                    <a:pt x="345" y="89"/>
                  </a:cubicBezTo>
                  <a:cubicBezTo>
                    <a:pt x="327" y="112"/>
                    <a:pt x="318" y="140"/>
                    <a:pt x="320" y="169"/>
                  </a:cubicBezTo>
                  <a:cubicBezTo>
                    <a:pt x="320" y="395"/>
                    <a:pt x="320" y="395"/>
                    <a:pt x="320" y="395"/>
                  </a:cubicBezTo>
                  <a:cubicBezTo>
                    <a:pt x="252" y="395"/>
                    <a:pt x="252" y="395"/>
                    <a:pt x="252" y="395"/>
                  </a:cubicBezTo>
                  <a:cubicBezTo>
                    <a:pt x="252" y="157"/>
                    <a:pt x="252" y="157"/>
                    <a:pt x="252" y="157"/>
                  </a:cubicBezTo>
                  <a:cubicBezTo>
                    <a:pt x="252" y="123"/>
                    <a:pt x="245" y="99"/>
                    <a:pt x="230" y="84"/>
                  </a:cubicBezTo>
                  <a:cubicBezTo>
                    <a:pt x="213" y="68"/>
                    <a:pt x="191" y="60"/>
                    <a:pt x="168" y="61"/>
                  </a:cubicBezTo>
                  <a:cubicBezTo>
                    <a:pt x="143" y="59"/>
                    <a:pt x="118" y="69"/>
                    <a:pt x="100" y="87"/>
                  </a:cubicBezTo>
                  <a:cubicBezTo>
                    <a:pt x="85" y="106"/>
                    <a:pt x="77" y="131"/>
                    <a:pt x="78" y="156"/>
                  </a:cubicBezTo>
                  <a:cubicBezTo>
                    <a:pt x="78" y="395"/>
                    <a:pt x="78" y="395"/>
                    <a:pt x="78" y="395"/>
                  </a:cubicBezTo>
                  <a:lnTo>
                    <a:pt x="10" y="395"/>
                  </a:lnTo>
                  <a:close/>
                </a:path>
              </a:pathLst>
            </a:custGeom>
            <a:solidFill>
              <a:srgbClr val="0085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5" name="Freeform 35">
              <a:extLst>
                <a:ext uri="{FF2B5EF4-FFF2-40B4-BE49-F238E27FC236}">
                  <a16:creationId xmlns:a16="http://schemas.microsoft.com/office/drawing/2014/main" id="{E725CACB-0678-43E3-B11B-1814928CC59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466866" y="6300858"/>
              <a:ext cx="63982" cy="81989"/>
            </a:xfrm>
            <a:custGeom>
              <a:avLst/>
              <a:gdLst>
                <a:gd name="T0" fmla="*/ 122 w 317"/>
                <a:gd name="T1" fmla="*/ 403 h 405"/>
                <a:gd name="T2" fmla="*/ 35 w 317"/>
                <a:gd name="T3" fmla="*/ 371 h 405"/>
                <a:gd name="T4" fmla="*/ 2 w 317"/>
                <a:gd name="T5" fmla="*/ 288 h 405"/>
                <a:gd name="T6" fmla="*/ 63 w 317"/>
                <a:gd name="T7" fmla="*/ 178 h 405"/>
                <a:gd name="T8" fmla="*/ 240 w 317"/>
                <a:gd name="T9" fmla="*/ 137 h 405"/>
                <a:gd name="T10" fmla="*/ 218 w 317"/>
                <a:gd name="T11" fmla="*/ 77 h 405"/>
                <a:gd name="T12" fmla="*/ 152 w 317"/>
                <a:gd name="T13" fmla="*/ 57 h 405"/>
                <a:gd name="T14" fmla="*/ 48 w 317"/>
                <a:gd name="T15" fmla="*/ 88 h 405"/>
                <a:gd name="T16" fmla="*/ 25 w 317"/>
                <a:gd name="T17" fmla="*/ 43 h 405"/>
                <a:gd name="T18" fmla="*/ 163 w 317"/>
                <a:gd name="T19" fmla="*/ 1 h 405"/>
                <a:gd name="T20" fmla="*/ 308 w 317"/>
                <a:gd name="T21" fmla="*/ 145 h 405"/>
                <a:gd name="T22" fmla="*/ 308 w 317"/>
                <a:gd name="T23" fmla="*/ 308 h 405"/>
                <a:gd name="T24" fmla="*/ 317 w 317"/>
                <a:gd name="T25" fmla="*/ 388 h 405"/>
                <a:gd name="T26" fmla="*/ 259 w 317"/>
                <a:gd name="T27" fmla="*/ 397 h 405"/>
                <a:gd name="T28" fmla="*/ 246 w 317"/>
                <a:gd name="T29" fmla="*/ 337 h 405"/>
                <a:gd name="T30" fmla="*/ 196 w 317"/>
                <a:gd name="T31" fmla="*/ 386 h 405"/>
                <a:gd name="T32" fmla="*/ 122 w 317"/>
                <a:gd name="T33" fmla="*/ 403 h 405"/>
                <a:gd name="T34" fmla="*/ 70 w 317"/>
                <a:gd name="T35" fmla="*/ 283 h 405"/>
                <a:gd name="T36" fmla="*/ 89 w 317"/>
                <a:gd name="T37" fmla="*/ 330 h 405"/>
                <a:gd name="T38" fmla="*/ 141 w 317"/>
                <a:gd name="T39" fmla="*/ 348 h 405"/>
                <a:gd name="T40" fmla="*/ 213 w 317"/>
                <a:gd name="T41" fmla="*/ 321 h 405"/>
                <a:gd name="T42" fmla="*/ 241 w 317"/>
                <a:gd name="T43" fmla="*/ 252 h 405"/>
                <a:gd name="T44" fmla="*/ 241 w 317"/>
                <a:gd name="T45" fmla="*/ 186 h 405"/>
                <a:gd name="T46" fmla="*/ 114 w 317"/>
                <a:gd name="T47" fmla="*/ 213 h 405"/>
                <a:gd name="T48" fmla="*/ 70 w 317"/>
                <a:gd name="T49" fmla="*/ 283 h 4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317" h="405">
                  <a:moveTo>
                    <a:pt x="122" y="403"/>
                  </a:moveTo>
                  <a:cubicBezTo>
                    <a:pt x="90" y="405"/>
                    <a:pt x="58" y="393"/>
                    <a:pt x="35" y="371"/>
                  </a:cubicBezTo>
                  <a:cubicBezTo>
                    <a:pt x="12" y="349"/>
                    <a:pt x="0" y="319"/>
                    <a:pt x="2" y="288"/>
                  </a:cubicBezTo>
                  <a:cubicBezTo>
                    <a:pt x="0" y="243"/>
                    <a:pt x="24" y="201"/>
                    <a:pt x="63" y="178"/>
                  </a:cubicBezTo>
                  <a:cubicBezTo>
                    <a:pt x="104" y="152"/>
                    <a:pt x="163" y="139"/>
                    <a:pt x="240" y="137"/>
                  </a:cubicBezTo>
                  <a:cubicBezTo>
                    <a:pt x="240" y="115"/>
                    <a:pt x="232" y="94"/>
                    <a:pt x="218" y="77"/>
                  </a:cubicBezTo>
                  <a:cubicBezTo>
                    <a:pt x="204" y="64"/>
                    <a:pt x="183" y="57"/>
                    <a:pt x="152" y="57"/>
                  </a:cubicBezTo>
                  <a:cubicBezTo>
                    <a:pt x="115" y="57"/>
                    <a:pt x="79" y="68"/>
                    <a:pt x="48" y="88"/>
                  </a:cubicBezTo>
                  <a:cubicBezTo>
                    <a:pt x="25" y="43"/>
                    <a:pt x="25" y="43"/>
                    <a:pt x="25" y="43"/>
                  </a:cubicBezTo>
                  <a:cubicBezTo>
                    <a:pt x="65" y="14"/>
                    <a:pt x="113" y="0"/>
                    <a:pt x="163" y="1"/>
                  </a:cubicBezTo>
                  <a:cubicBezTo>
                    <a:pt x="259" y="1"/>
                    <a:pt x="308" y="49"/>
                    <a:pt x="308" y="145"/>
                  </a:cubicBezTo>
                  <a:cubicBezTo>
                    <a:pt x="308" y="308"/>
                    <a:pt x="308" y="308"/>
                    <a:pt x="308" y="308"/>
                  </a:cubicBezTo>
                  <a:cubicBezTo>
                    <a:pt x="317" y="388"/>
                    <a:pt x="317" y="388"/>
                    <a:pt x="317" y="388"/>
                  </a:cubicBezTo>
                  <a:cubicBezTo>
                    <a:pt x="259" y="397"/>
                    <a:pt x="259" y="397"/>
                    <a:pt x="259" y="397"/>
                  </a:cubicBezTo>
                  <a:cubicBezTo>
                    <a:pt x="246" y="337"/>
                    <a:pt x="246" y="337"/>
                    <a:pt x="246" y="337"/>
                  </a:cubicBezTo>
                  <a:cubicBezTo>
                    <a:pt x="235" y="358"/>
                    <a:pt x="217" y="375"/>
                    <a:pt x="196" y="386"/>
                  </a:cubicBezTo>
                  <a:cubicBezTo>
                    <a:pt x="174" y="398"/>
                    <a:pt x="148" y="404"/>
                    <a:pt x="122" y="403"/>
                  </a:cubicBezTo>
                  <a:close/>
                  <a:moveTo>
                    <a:pt x="70" y="283"/>
                  </a:moveTo>
                  <a:cubicBezTo>
                    <a:pt x="70" y="301"/>
                    <a:pt x="76" y="318"/>
                    <a:pt x="89" y="330"/>
                  </a:cubicBezTo>
                  <a:cubicBezTo>
                    <a:pt x="104" y="343"/>
                    <a:pt x="122" y="349"/>
                    <a:pt x="141" y="348"/>
                  </a:cubicBezTo>
                  <a:cubicBezTo>
                    <a:pt x="168" y="349"/>
                    <a:pt x="194" y="339"/>
                    <a:pt x="213" y="321"/>
                  </a:cubicBezTo>
                  <a:cubicBezTo>
                    <a:pt x="232" y="303"/>
                    <a:pt x="242" y="278"/>
                    <a:pt x="241" y="252"/>
                  </a:cubicBezTo>
                  <a:cubicBezTo>
                    <a:pt x="241" y="186"/>
                    <a:pt x="241" y="186"/>
                    <a:pt x="241" y="186"/>
                  </a:cubicBezTo>
                  <a:cubicBezTo>
                    <a:pt x="185" y="187"/>
                    <a:pt x="143" y="197"/>
                    <a:pt x="114" y="213"/>
                  </a:cubicBezTo>
                  <a:cubicBezTo>
                    <a:pt x="87" y="226"/>
                    <a:pt x="70" y="254"/>
                    <a:pt x="70" y="283"/>
                  </a:cubicBezTo>
                  <a:close/>
                </a:path>
              </a:pathLst>
            </a:custGeom>
            <a:solidFill>
              <a:srgbClr val="0085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6" name="Rectangle 36">
              <a:extLst>
                <a:ext uri="{FF2B5EF4-FFF2-40B4-BE49-F238E27FC236}">
                  <a16:creationId xmlns:a16="http://schemas.microsoft.com/office/drawing/2014/main" id="{2CD25723-F73C-401B-B15F-7F6104B810F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547705" y="6267909"/>
              <a:ext cx="13792" cy="113022"/>
            </a:xfrm>
            <a:prstGeom prst="rect">
              <a:avLst/>
            </a:prstGeom>
            <a:solidFill>
              <a:srgbClr val="0085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7" name="Freeform 37">
              <a:extLst>
                <a:ext uri="{FF2B5EF4-FFF2-40B4-BE49-F238E27FC236}">
                  <a16:creationId xmlns:a16="http://schemas.microsoft.com/office/drawing/2014/main" id="{3B5E507F-67F1-46BB-A64B-C58A6B6BB3E0}"/>
                </a:ext>
              </a:extLst>
            </p:cNvPr>
            <p:cNvSpPr>
              <a:spLocks/>
            </p:cNvSpPr>
            <p:nvPr/>
          </p:nvSpPr>
          <p:spPr bwMode="auto">
            <a:xfrm>
              <a:off x="8574141" y="6300858"/>
              <a:ext cx="61300" cy="82755"/>
            </a:xfrm>
            <a:custGeom>
              <a:avLst/>
              <a:gdLst>
                <a:gd name="T0" fmla="*/ 150 w 301"/>
                <a:gd name="T1" fmla="*/ 406 h 408"/>
                <a:gd name="T2" fmla="*/ 0 w 301"/>
                <a:gd name="T3" fmla="*/ 361 h 408"/>
                <a:gd name="T4" fmla="*/ 27 w 301"/>
                <a:gd name="T5" fmla="*/ 312 h 408"/>
                <a:gd name="T6" fmla="*/ 149 w 301"/>
                <a:gd name="T7" fmla="*/ 349 h 408"/>
                <a:gd name="T8" fmla="*/ 212 w 301"/>
                <a:gd name="T9" fmla="*/ 334 h 408"/>
                <a:gd name="T10" fmla="*/ 234 w 301"/>
                <a:gd name="T11" fmla="*/ 293 h 408"/>
                <a:gd name="T12" fmla="*/ 220 w 301"/>
                <a:gd name="T13" fmla="*/ 260 h 408"/>
                <a:gd name="T14" fmla="*/ 176 w 301"/>
                <a:gd name="T15" fmla="*/ 239 h 408"/>
                <a:gd name="T16" fmla="*/ 121 w 301"/>
                <a:gd name="T17" fmla="*/ 224 h 408"/>
                <a:gd name="T18" fmla="*/ 41 w 301"/>
                <a:gd name="T19" fmla="*/ 183 h 408"/>
                <a:gd name="T20" fmla="*/ 14 w 301"/>
                <a:gd name="T21" fmla="*/ 114 h 408"/>
                <a:gd name="T22" fmla="*/ 53 w 301"/>
                <a:gd name="T23" fmla="*/ 32 h 408"/>
                <a:gd name="T24" fmla="*/ 157 w 301"/>
                <a:gd name="T25" fmla="*/ 2 h 408"/>
                <a:gd name="T26" fmla="*/ 224 w 301"/>
                <a:gd name="T27" fmla="*/ 12 h 408"/>
                <a:gd name="T28" fmla="*/ 288 w 301"/>
                <a:gd name="T29" fmla="*/ 45 h 408"/>
                <a:gd name="T30" fmla="*/ 260 w 301"/>
                <a:gd name="T31" fmla="*/ 92 h 408"/>
                <a:gd name="T32" fmla="*/ 214 w 301"/>
                <a:gd name="T33" fmla="*/ 69 h 408"/>
                <a:gd name="T34" fmla="*/ 158 w 301"/>
                <a:gd name="T35" fmla="*/ 60 h 408"/>
                <a:gd name="T36" fmla="*/ 101 w 301"/>
                <a:gd name="T37" fmla="*/ 74 h 408"/>
                <a:gd name="T38" fmla="*/ 79 w 301"/>
                <a:gd name="T39" fmla="*/ 112 h 408"/>
                <a:gd name="T40" fmla="*/ 92 w 301"/>
                <a:gd name="T41" fmla="*/ 140 h 408"/>
                <a:gd name="T42" fmla="*/ 138 w 301"/>
                <a:gd name="T43" fmla="*/ 160 h 408"/>
                <a:gd name="T44" fmla="*/ 193 w 301"/>
                <a:gd name="T45" fmla="*/ 175 h 408"/>
                <a:gd name="T46" fmla="*/ 269 w 301"/>
                <a:gd name="T47" fmla="*/ 214 h 408"/>
                <a:gd name="T48" fmla="*/ 299 w 301"/>
                <a:gd name="T49" fmla="*/ 290 h 408"/>
                <a:gd name="T50" fmla="*/ 260 w 301"/>
                <a:gd name="T51" fmla="*/ 375 h 408"/>
                <a:gd name="T52" fmla="*/ 150 w 301"/>
                <a:gd name="T53" fmla="*/ 406 h 4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301" h="408">
                  <a:moveTo>
                    <a:pt x="150" y="406"/>
                  </a:moveTo>
                  <a:cubicBezTo>
                    <a:pt x="97" y="408"/>
                    <a:pt x="44" y="392"/>
                    <a:pt x="0" y="361"/>
                  </a:cubicBezTo>
                  <a:cubicBezTo>
                    <a:pt x="27" y="312"/>
                    <a:pt x="27" y="312"/>
                    <a:pt x="27" y="312"/>
                  </a:cubicBezTo>
                  <a:cubicBezTo>
                    <a:pt x="63" y="336"/>
                    <a:pt x="105" y="349"/>
                    <a:pt x="149" y="349"/>
                  </a:cubicBezTo>
                  <a:cubicBezTo>
                    <a:pt x="171" y="350"/>
                    <a:pt x="193" y="345"/>
                    <a:pt x="212" y="334"/>
                  </a:cubicBezTo>
                  <a:cubicBezTo>
                    <a:pt x="226" y="325"/>
                    <a:pt x="234" y="310"/>
                    <a:pt x="234" y="293"/>
                  </a:cubicBezTo>
                  <a:cubicBezTo>
                    <a:pt x="234" y="281"/>
                    <a:pt x="229" y="268"/>
                    <a:pt x="220" y="260"/>
                  </a:cubicBezTo>
                  <a:cubicBezTo>
                    <a:pt x="207" y="249"/>
                    <a:pt x="192" y="242"/>
                    <a:pt x="176" y="239"/>
                  </a:cubicBezTo>
                  <a:cubicBezTo>
                    <a:pt x="121" y="224"/>
                    <a:pt x="121" y="224"/>
                    <a:pt x="121" y="224"/>
                  </a:cubicBezTo>
                  <a:cubicBezTo>
                    <a:pt x="91" y="217"/>
                    <a:pt x="64" y="203"/>
                    <a:pt x="41" y="183"/>
                  </a:cubicBezTo>
                  <a:cubicBezTo>
                    <a:pt x="23" y="165"/>
                    <a:pt x="13" y="140"/>
                    <a:pt x="14" y="114"/>
                  </a:cubicBezTo>
                  <a:cubicBezTo>
                    <a:pt x="13" y="82"/>
                    <a:pt x="28" y="52"/>
                    <a:pt x="53" y="32"/>
                  </a:cubicBezTo>
                  <a:cubicBezTo>
                    <a:pt x="83" y="11"/>
                    <a:pt x="120" y="0"/>
                    <a:pt x="157" y="2"/>
                  </a:cubicBezTo>
                  <a:cubicBezTo>
                    <a:pt x="180" y="2"/>
                    <a:pt x="202" y="5"/>
                    <a:pt x="224" y="12"/>
                  </a:cubicBezTo>
                  <a:cubicBezTo>
                    <a:pt x="248" y="18"/>
                    <a:pt x="270" y="30"/>
                    <a:pt x="288" y="45"/>
                  </a:cubicBezTo>
                  <a:cubicBezTo>
                    <a:pt x="260" y="92"/>
                    <a:pt x="260" y="92"/>
                    <a:pt x="260" y="92"/>
                  </a:cubicBezTo>
                  <a:cubicBezTo>
                    <a:pt x="246" y="82"/>
                    <a:pt x="230" y="74"/>
                    <a:pt x="214" y="69"/>
                  </a:cubicBezTo>
                  <a:cubicBezTo>
                    <a:pt x="196" y="63"/>
                    <a:pt x="177" y="60"/>
                    <a:pt x="158" y="60"/>
                  </a:cubicBezTo>
                  <a:cubicBezTo>
                    <a:pt x="138" y="59"/>
                    <a:pt x="119" y="64"/>
                    <a:pt x="101" y="74"/>
                  </a:cubicBezTo>
                  <a:cubicBezTo>
                    <a:pt x="88" y="81"/>
                    <a:pt x="79" y="96"/>
                    <a:pt x="79" y="112"/>
                  </a:cubicBezTo>
                  <a:cubicBezTo>
                    <a:pt x="79" y="123"/>
                    <a:pt x="84" y="133"/>
                    <a:pt x="92" y="140"/>
                  </a:cubicBezTo>
                  <a:cubicBezTo>
                    <a:pt x="106" y="150"/>
                    <a:pt x="121" y="157"/>
                    <a:pt x="138" y="160"/>
                  </a:cubicBezTo>
                  <a:cubicBezTo>
                    <a:pt x="193" y="175"/>
                    <a:pt x="193" y="175"/>
                    <a:pt x="193" y="175"/>
                  </a:cubicBezTo>
                  <a:cubicBezTo>
                    <a:pt x="221" y="181"/>
                    <a:pt x="247" y="195"/>
                    <a:pt x="269" y="214"/>
                  </a:cubicBezTo>
                  <a:cubicBezTo>
                    <a:pt x="290" y="234"/>
                    <a:pt x="301" y="262"/>
                    <a:pt x="299" y="290"/>
                  </a:cubicBezTo>
                  <a:cubicBezTo>
                    <a:pt x="300" y="323"/>
                    <a:pt x="286" y="354"/>
                    <a:pt x="260" y="375"/>
                  </a:cubicBezTo>
                  <a:cubicBezTo>
                    <a:pt x="235" y="396"/>
                    <a:pt x="198" y="406"/>
                    <a:pt x="150" y="406"/>
                  </a:cubicBezTo>
                  <a:close/>
                </a:path>
              </a:pathLst>
            </a:custGeom>
            <a:solidFill>
              <a:srgbClr val="0085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1884977395"/>
      </p:ext>
    </p:extLst>
  </p:cSld>
  <p:clrMapOvr>
    <a:masterClrMapping/>
  </p:clrMapOvr>
  <p:transition>
    <p:fade/>
  </p:transition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losing Slide T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77825" y="2952000"/>
            <a:ext cx="4932000" cy="1503000"/>
          </a:xfrm>
        </p:spPr>
        <p:txBody>
          <a:bodyPr anchor="t"/>
          <a:lstStyle>
            <a:lvl1pPr algn="l">
              <a:defRPr sz="5750">
                <a:solidFill>
                  <a:schemeClr val="accent4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859BCDAA-3E86-4330-AE34-33DA3205BC8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77825" y="5011200"/>
            <a:ext cx="3607594" cy="1370550"/>
          </a:xfrm>
        </p:spPr>
        <p:txBody>
          <a:bodyPr anchor="b"/>
          <a:lstStyle>
            <a:lvl1pPr>
              <a:spcAft>
                <a:spcPts val="0"/>
              </a:spcAft>
              <a:defRPr sz="1200">
                <a:solidFill>
                  <a:schemeClr val="accent4"/>
                </a:solidFill>
              </a:defRPr>
            </a:lvl1pPr>
            <a:lvl2pPr marL="0" indent="0">
              <a:spcAft>
                <a:spcPts val="0"/>
              </a:spcAft>
              <a:buNone/>
              <a:defRPr sz="1200" b="1">
                <a:solidFill>
                  <a:schemeClr val="accent4"/>
                </a:solidFill>
              </a:defRPr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84E0A01-DDD8-40C4-8091-30F2078FD31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78619" y="6480175"/>
            <a:ext cx="4114844" cy="214158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>
              <a:defRPr sz="700" cap="all" baseline="0">
                <a:solidFill>
                  <a:srgbClr val="9EA7B3"/>
                </a:solidFill>
              </a:defRPr>
            </a:lvl1pPr>
          </a:lstStyle>
          <a:p>
            <a:endParaRPr lang="en-GB"/>
          </a:p>
        </p:txBody>
      </p:sp>
      <p:grpSp>
        <p:nvGrpSpPr>
          <p:cNvPr id="40" name="Group 4">
            <a:extLst>
              <a:ext uri="{FF2B5EF4-FFF2-40B4-BE49-F238E27FC236}">
                <a16:creationId xmlns:a16="http://schemas.microsoft.com/office/drawing/2014/main" id="{B592237F-2544-426A-B40A-5B3CF8735C59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9604942" y="5583266"/>
            <a:ext cx="2206797" cy="800347"/>
            <a:chOff x="0" y="1116"/>
            <a:chExt cx="5760" cy="2089"/>
          </a:xfrm>
        </p:grpSpPr>
        <p:sp>
          <p:nvSpPr>
            <p:cNvPr id="41" name="Freeform 5">
              <a:extLst>
                <a:ext uri="{FF2B5EF4-FFF2-40B4-BE49-F238E27FC236}">
                  <a16:creationId xmlns:a16="http://schemas.microsoft.com/office/drawing/2014/main" id="{0A8BEFA7-FBD2-4F3E-9103-07B3C3DA8B1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" y="1116"/>
              <a:ext cx="1211" cy="1212"/>
            </a:xfrm>
            <a:custGeom>
              <a:avLst/>
              <a:gdLst>
                <a:gd name="T0" fmla="*/ 572 w 2292"/>
                <a:gd name="T1" fmla="*/ 574 h 2293"/>
                <a:gd name="T2" fmla="*/ 1145 w 2292"/>
                <a:gd name="T3" fmla="*/ 1 h 2293"/>
                <a:gd name="T4" fmla="*/ 1719 w 2292"/>
                <a:gd name="T5" fmla="*/ 574 h 2293"/>
                <a:gd name="T6" fmla="*/ 1719 w 2292"/>
                <a:gd name="T7" fmla="*/ 574 h 2293"/>
                <a:gd name="T8" fmla="*/ 572 w 2292"/>
                <a:gd name="T9" fmla="*/ 574 h 2293"/>
                <a:gd name="T10" fmla="*/ 572 w 2292"/>
                <a:gd name="T11" fmla="*/ 1720 h 2293"/>
                <a:gd name="T12" fmla="*/ 1146 w 2292"/>
                <a:gd name="T13" fmla="*/ 2293 h 2293"/>
                <a:gd name="T14" fmla="*/ 1719 w 2292"/>
                <a:gd name="T15" fmla="*/ 1720 h 2293"/>
                <a:gd name="T16" fmla="*/ 572 w 2292"/>
                <a:gd name="T17" fmla="*/ 1720 h 2293"/>
                <a:gd name="T18" fmla="*/ 1091 w 2292"/>
                <a:gd name="T19" fmla="*/ 1145 h 2293"/>
                <a:gd name="T20" fmla="*/ 572 w 2292"/>
                <a:gd name="T21" fmla="*/ 574 h 2293"/>
                <a:gd name="T22" fmla="*/ 0 w 2292"/>
                <a:gd name="T23" fmla="*/ 1148 h 2293"/>
                <a:gd name="T24" fmla="*/ 572 w 2292"/>
                <a:gd name="T25" fmla="*/ 1720 h 2293"/>
                <a:gd name="T26" fmla="*/ 1091 w 2292"/>
                <a:gd name="T27" fmla="*/ 1150 h 2293"/>
                <a:gd name="T28" fmla="*/ 1091 w 2292"/>
                <a:gd name="T29" fmla="*/ 1145 h 2293"/>
                <a:gd name="T30" fmla="*/ 1200 w 2292"/>
                <a:gd name="T31" fmla="*/ 1150 h 2293"/>
                <a:gd name="T32" fmla="*/ 1719 w 2292"/>
                <a:gd name="T33" fmla="*/ 1720 h 2293"/>
                <a:gd name="T34" fmla="*/ 2291 w 2292"/>
                <a:gd name="T35" fmla="*/ 1146 h 2293"/>
                <a:gd name="T36" fmla="*/ 1719 w 2292"/>
                <a:gd name="T37" fmla="*/ 574 h 2293"/>
                <a:gd name="T38" fmla="*/ 1200 w 2292"/>
                <a:gd name="T39" fmla="*/ 1145 h 2293"/>
                <a:gd name="T40" fmla="*/ 1200 w 2292"/>
                <a:gd name="T41" fmla="*/ 1150 h 22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292" h="2293">
                  <a:moveTo>
                    <a:pt x="572" y="574"/>
                  </a:moveTo>
                  <a:cubicBezTo>
                    <a:pt x="572" y="257"/>
                    <a:pt x="829" y="1"/>
                    <a:pt x="1145" y="1"/>
                  </a:cubicBezTo>
                  <a:cubicBezTo>
                    <a:pt x="1462" y="0"/>
                    <a:pt x="1719" y="257"/>
                    <a:pt x="1719" y="574"/>
                  </a:cubicBezTo>
                  <a:cubicBezTo>
                    <a:pt x="1719" y="574"/>
                    <a:pt x="1719" y="574"/>
                    <a:pt x="1719" y="574"/>
                  </a:cubicBezTo>
                  <a:cubicBezTo>
                    <a:pt x="572" y="574"/>
                    <a:pt x="572" y="574"/>
                    <a:pt x="572" y="574"/>
                  </a:cubicBezTo>
                  <a:moveTo>
                    <a:pt x="572" y="1720"/>
                  </a:moveTo>
                  <a:cubicBezTo>
                    <a:pt x="573" y="2037"/>
                    <a:pt x="829" y="2293"/>
                    <a:pt x="1146" y="2293"/>
                  </a:cubicBezTo>
                  <a:cubicBezTo>
                    <a:pt x="1462" y="2293"/>
                    <a:pt x="1719" y="2037"/>
                    <a:pt x="1719" y="1720"/>
                  </a:cubicBezTo>
                  <a:lnTo>
                    <a:pt x="572" y="1720"/>
                  </a:lnTo>
                  <a:close/>
                  <a:moveTo>
                    <a:pt x="1091" y="1145"/>
                  </a:moveTo>
                  <a:cubicBezTo>
                    <a:pt x="797" y="1116"/>
                    <a:pt x="572" y="869"/>
                    <a:pt x="572" y="574"/>
                  </a:cubicBezTo>
                  <a:cubicBezTo>
                    <a:pt x="256" y="574"/>
                    <a:pt x="0" y="831"/>
                    <a:pt x="0" y="1148"/>
                  </a:cubicBezTo>
                  <a:cubicBezTo>
                    <a:pt x="1" y="1464"/>
                    <a:pt x="256" y="1720"/>
                    <a:pt x="572" y="1720"/>
                  </a:cubicBezTo>
                  <a:cubicBezTo>
                    <a:pt x="572" y="1425"/>
                    <a:pt x="797" y="1178"/>
                    <a:pt x="1091" y="1150"/>
                  </a:cubicBezTo>
                  <a:lnTo>
                    <a:pt x="1091" y="1145"/>
                  </a:lnTo>
                  <a:close/>
                  <a:moveTo>
                    <a:pt x="1200" y="1150"/>
                  </a:moveTo>
                  <a:cubicBezTo>
                    <a:pt x="1494" y="1178"/>
                    <a:pt x="1719" y="1425"/>
                    <a:pt x="1719" y="1720"/>
                  </a:cubicBezTo>
                  <a:cubicBezTo>
                    <a:pt x="2035" y="1720"/>
                    <a:pt x="2292" y="1463"/>
                    <a:pt x="2291" y="1146"/>
                  </a:cubicBezTo>
                  <a:cubicBezTo>
                    <a:pt x="2291" y="830"/>
                    <a:pt x="2035" y="574"/>
                    <a:pt x="1719" y="574"/>
                  </a:cubicBezTo>
                  <a:cubicBezTo>
                    <a:pt x="1719" y="869"/>
                    <a:pt x="1494" y="1116"/>
                    <a:pt x="1200" y="1145"/>
                  </a:cubicBezTo>
                  <a:lnTo>
                    <a:pt x="1200" y="1150"/>
                  </a:lnTo>
                  <a:close/>
                </a:path>
              </a:pathLst>
            </a:custGeom>
            <a:solidFill>
              <a:srgbClr val="0085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2" name="Freeform 6">
              <a:extLst>
                <a:ext uri="{FF2B5EF4-FFF2-40B4-BE49-F238E27FC236}">
                  <a16:creationId xmlns:a16="http://schemas.microsoft.com/office/drawing/2014/main" id="{70C3700B-1D44-48A4-B8C2-E2DAA6C16BF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490" y="2282"/>
              <a:ext cx="2665" cy="300"/>
            </a:xfrm>
            <a:custGeom>
              <a:avLst/>
              <a:gdLst>
                <a:gd name="T0" fmla="*/ 138 w 5043"/>
                <a:gd name="T1" fmla="*/ 408 h 567"/>
                <a:gd name="T2" fmla="*/ 537 w 5043"/>
                <a:gd name="T3" fmla="*/ 552 h 567"/>
                <a:gd name="T4" fmla="*/ 0 w 5043"/>
                <a:gd name="T5" fmla="*/ 552 h 567"/>
                <a:gd name="T6" fmla="*/ 162 w 5043"/>
                <a:gd name="T7" fmla="*/ 346 h 567"/>
                <a:gd name="T8" fmla="*/ 686 w 5043"/>
                <a:gd name="T9" fmla="*/ 552 h 567"/>
                <a:gd name="T10" fmla="*/ 854 w 5043"/>
                <a:gd name="T11" fmla="*/ 242 h 567"/>
                <a:gd name="T12" fmla="*/ 948 w 5043"/>
                <a:gd name="T13" fmla="*/ 552 h 567"/>
                <a:gd name="T14" fmla="*/ 686 w 5043"/>
                <a:gd name="T15" fmla="*/ 230 h 567"/>
                <a:gd name="T16" fmla="*/ 614 w 5043"/>
                <a:gd name="T17" fmla="*/ 213 h 567"/>
                <a:gd name="T18" fmla="*/ 1158 w 5043"/>
                <a:gd name="T19" fmla="*/ 80 h 567"/>
                <a:gd name="T20" fmla="*/ 1072 w 5043"/>
                <a:gd name="T21" fmla="*/ 80 h 567"/>
                <a:gd name="T22" fmla="*/ 1151 w 5043"/>
                <a:gd name="T23" fmla="*/ 168 h 567"/>
                <a:gd name="T24" fmla="*/ 1290 w 5043"/>
                <a:gd name="T25" fmla="*/ 552 h 567"/>
                <a:gd name="T26" fmla="*/ 1380 w 5043"/>
                <a:gd name="T27" fmla="*/ 256 h 567"/>
                <a:gd name="T28" fmla="*/ 1548 w 5043"/>
                <a:gd name="T29" fmla="*/ 552 h 567"/>
                <a:gd name="T30" fmla="*/ 1637 w 5043"/>
                <a:gd name="T31" fmla="*/ 255 h 567"/>
                <a:gd name="T32" fmla="*/ 1805 w 5043"/>
                <a:gd name="T33" fmla="*/ 306 h 567"/>
                <a:gd name="T34" fmla="*/ 1878 w 5043"/>
                <a:gd name="T35" fmla="*/ 294 h 567"/>
                <a:gd name="T36" fmla="*/ 1483 w 5043"/>
                <a:gd name="T37" fmla="*/ 158 h 567"/>
                <a:gd name="T38" fmla="*/ 1289 w 5043"/>
                <a:gd name="T39" fmla="*/ 168 h 567"/>
                <a:gd name="T40" fmla="*/ 2311 w 5043"/>
                <a:gd name="T41" fmla="*/ 552 h 567"/>
                <a:gd name="T42" fmla="*/ 2295 w 5043"/>
                <a:gd name="T43" fmla="*/ 213 h 567"/>
                <a:gd name="T44" fmla="*/ 2009 w 5043"/>
                <a:gd name="T45" fmla="*/ 271 h 567"/>
                <a:gd name="T46" fmla="*/ 2224 w 5043"/>
                <a:gd name="T47" fmla="*/ 231 h 567"/>
                <a:gd name="T48" fmla="*/ 2053 w 5043"/>
                <a:gd name="T49" fmla="*/ 339 h 567"/>
                <a:gd name="T50" fmla="*/ 2239 w 5043"/>
                <a:gd name="T51" fmla="*/ 495 h 567"/>
                <a:gd name="T52" fmla="*/ 2238 w 5043"/>
                <a:gd name="T53" fmla="*/ 365 h 567"/>
                <a:gd name="T54" fmla="*/ 2058 w 5043"/>
                <a:gd name="T55" fmla="*/ 441 h 567"/>
                <a:gd name="T56" fmla="*/ 2439 w 5043"/>
                <a:gd name="T57" fmla="*/ 552 h 567"/>
                <a:gd name="T58" fmla="*/ 2439 w 5043"/>
                <a:gd name="T59" fmla="*/ 1 h 567"/>
                <a:gd name="T60" fmla="*/ 2862 w 5043"/>
                <a:gd name="T61" fmla="*/ 552 h 567"/>
                <a:gd name="T62" fmla="*/ 3201 w 5043"/>
                <a:gd name="T63" fmla="*/ 303 h 567"/>
                <a:gd name="T64" fmla="*/ 3277 w 5043"/>
                <a:gd name="T65" fmla="*/ 0 h 567"/>
                <a:gd name="T66" fmla="*/ 2939 w 5043"/>
                <a:gd name="T67" fmla="*/ 237 h 567"/>
                <a:gd name="T68" fmla="*/ 3734 w 5043"/>
                <a:gd name="T69" fmla="*/ 373 h 567"/>
                <a:gd name="T70" fmla="*/ 3387 w 5043"/>
                <a:gd name="T71" fmla="*/ 367 h 567"/>
                <a:gd name="T72" fmla="*/ 3730 w 5043"/>
                <a:gd name="T73" fmla="*/ 432 h 567"/>
                <a:gd name="T74" fmla="*/ 3458 w 5043"/>
                <a:gd name="T75" fmla="*/ 373 h 567"/>
                <a:gd name="T76" fmla="*/ 3565 w 5043"/>
                <a:gd name="T77" fmla="*/ 210 h 567"/>
                <a:gd name="T78" fmla="*/ 4138 w 5043"/>
                <a:gd name="T79" fmla="*/ 552 h 567"/>
                <a:gd name="T80" fmla="*/ 4122 w 5043"/>
                <a:gd name="T81" fmla="*/ 213 h 567"/>
                <a:gd name="T82" fmla="*/ 3835 w 5043"/>
                <a:gd name="T83" fmla="*/ 271 h 567"/>
                <a:gd name="T84" fmla="*/ 4051 w 5043"/>
                <a:gd name="T85" fmla="*/ 231 h 567"/>
                <a:gd name="T86" fmla="*/ 3880 w 5043"/>
                <a:gd name="T87" fmla="*/ 339 h 567"/>
                <a:gd name="T88" fmla="*/ 4066 w 5043"/>
                <a:gd name="T89" fmla="*/ 495 h 567"/>
                <a:gd name="T90" fmla="*/ 4064 w 5043"/>
                <a:gd name="T91" fmla="*/ 365 h 567"/>
                <a:gd name="T92" fmla="*/ 3885 w 5043"/>
                <a:gd name="T93" fmla="*/ 441 h 567"/>
                <a:gd name="T94" fmla="*/ 4256 w 5043"/>
                <a:gd name="T95" fmla="*/ 552 h 567"/>
                <a:gd name="T96" fmla="*/ 4256 w 5043"/>
                <a:gd name="T97" fmla="*/ 1 h 567"/>
                <a:gd name="T98" fmla="*/ 4467 w 5043"/>
                <a:gd name="T99" fmla="*/ 219 h 567"/>
                <a:gd name="T100" fmla="*/ 4624 w 5043"/>
                <a:gd name="T101" fmla="*/ 553 h 567"/>
                <a:gd name="T102" fmla="*/ 4538 w 5043"/>
                <a:gd name="T103" fmla="*/ 449 h 567"/>
                <a:gd name="T104" fmla="*/ 4624 w 5043"/>
                <a:gd name="T105" fmla="*/ 167 h 567"/>
                <a:gd name="T106" fmla="*/ 4467 w 5043"/>
                <a:gd name="T107" fmla="*/ 87 h 567"/>
                <a:gd name="T108" fmla="*/ 4399 w 5043"/>
                <a:gd name="T109" fmla="*/ 219 h 567"/>
                <a:gd name="T110" fmla="*/ 4785 w 5043"/>
                <a:gd name="T111" fmla="*/ 349 h 567"/>
                <a:gd name="T112" fmla="*/ 4970 w 5043"/>
                <a:gd name="T113" fmla="*/ 325 h 567"/>
                <a:gd name="T114" fmla="*/ 5043 w 5043"/>
                <a:gd name="T115" fmla="*/ 312 h 567"/>
                <a:gd name="T116" fmla="*/ 4785 w 5043"/>
                <a:gd name="T117" fmla="*/ 225 h 567"/>
                <a:gd name="T118" fmla="*/ 4713 w 5043"/>
                <a:gd name="T119" fmla="*/ 552 h 5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5043" h="567">
                  <a:moveTo>
                    <a:pt x="0" y="552"/>
                  </a:moveTo>
                  <a:cubicBezTo>
                    <a:pt x="78" y="552"/>
                    <a:pt x="78" y="552"/>
                    <a:pt x="78" y="552"/>
                  </a:cubicBezTo>
                  <a:cubicBezTo>
                    <a:pt x="138" y="408"/>
                    <a:pt x="138" y="408"/>
                    <a:pt x="138" y="408"/>
                  </a:cubicBezTo>
                  <a:cubicBezTo>
                    <a:pt x="394" y="408"/>
                    <a:pt x="394" y="408"/>
                    <a:pt x="394" y="408"/>
                  </a:cubicBezTo>
                  <a:cubicBezTo>
                    <a:pt x="454" y="552"/>
                    <a:pt x="454" y="552"/>
                    <a:pt x="454" y="552"/>
                  </a:cubicBezTo>
                  <a:cubicBezTo>
                    <a:pt x="537" y="552"/>
                    <a:pt x="537" y="552"/>
                    <a:pt x="537" y="552"/>
                  </a:cubicBezTo>
                  <a:cubicBezTo>
                    <a:pt x="314" y="0"/>
                    <a:pt x="314" y="0"/>
                    <a:pt x="314" y="0"/>
                  </a:cubicBezTo>
                  <a:cubicBezTo>
                    <a:pt x="232" y="0"/>
                    <a:pt x="232" y="0"/>
                    <a:pt x="232" y="0"/>
                  </a:cubicBezTo>
                  <a:lnTo>
                    <a:pt x="0" y="552"/>
                  </a:lnTo>
                  <a:close/>
                  <a:moveTo>
                    <a:pt x="269" y="76"/>
                  </a:moveTo>
                  <a:cubicBezTo>
                    <a:pt x="371" y="346"/>
                    <a:pt x="371" y="346"/>
                    <a:pt x="371" y="346"/>
                  </a:cubicBezTo>
                  <a:cubicBezTo>
                    <a:pt x="162" y="346"/>
                    <a:pt x="162" y="346"/>
                    <a:pt x="162" y="346"/>
                  </a:cubicBezTo>
                  <a:lnTo>
                    <a:pt x="269" y="76"/>
                  </a:lnTo>
                  <a:close/>
                  <a:moveTo>
                    <a:pt x="614" y="552"/>
                  </a:moveTo>
                  <a:cubicBezTo>
                    <a:pt x="686" y="552"/>
                    <a:pt x="686" y="552"/>
                    <a:pt x="686" y="552"/>
                  </a:cubicBezTo>
                  <a:cubicBezTo>
                    <a:pt x="686" y="331"/>
                    <a:pt x="686" y="331"/>
                    <a:pt x="686" y="331"/>
                  </a:cubicBezTo>
                  <a:cubicBezTo>
                    <a:pt x="686" y="254"/>
                    <a:pt x="734" y="216"/>
                    <a:pt x="786" y="216"/>
                  </a:cubicBezTo>
                  <a:cubicBezTo>
                    <a:pt x="811" y="216"/>
                    <a:pt x="836" y="225"/>
                    <a:pt x="854" y="242"/>
                  </a:cubicBezTo>
                  <a:cubicBezTo>
                    <a:pt x="872" y="260"/>
                    <a:pt x="875" y="283"/>
                    <a:pt x="875" y="308"/>
                  </a:cubicBezTo>
                  <a:cubicBezTo>
                    <a:pt x="875" y="552"/>
                    <a:pt x="875" y="552"/>
                    <a:pt x="875" y="552"/>
                  </a:cubicBezTo>
                  <a:cubicBezTo>
                    <a:pt x="948" y="552"/>
                    <a:pt x="948" y="552"/>
                    <a:pt x="948" y="552"/>
                  </a:cubicBezTo>
                  <a:cubicBezTo>
                    <a:pt x="948" y="291"/>
                    <a:pt x="948" y="291"/>
                    <a:pt x="948" y="291"/>
                  </a:cubicBezTo>
                  <a:cubicBezTo>
                    <a:pt x="948" y="174"/>
                    <a:pt x="843" y="161"/>
                    <a:pt x="809" y="161"/>
                  </a:cubicBezTo>
                  <a:cubicBezTo>
                    <a:pt x="722" y="161"/>
                    <a:pt x="694" y="214"/>
                    <a:pt x="686" y="230"/>
                  </a:cubicBezTo>
                  <a:cubicBezTo>
                    <a:pt x="685" y="168"/>
                    <a:pt x="685" y="168"/>
                    <a:pt x="685" y="168"/>
                  </a:cubicBezTo>
                  <a:cubicBezTo>
                    <a:pt x="613" y="168"/>
                    <a:pt x="613" y="168"/>
                    <a:pt x="613" y="168"/>
                  </a:cubicBezTo>
                  <a:cubicBezTo>
                    <a:pt x="614" y="213"/>
                    <a:pt x="614" y="213"/>
                    <a:pt x="614" y="213"/>
                  </a:cubicBezTo>
                  <a:lnTo>
                    <a:pt x="614" y="552"/>
                  </a:lnTo>
                  <a:close/>
                  <a:moveTo>
                    <a:pt x="1072" y="80"/>
                  </a:moveTo>
                  <a:cubicBezTo>
                    <a:pt x="1158" y="80"/>
                    <a:pt x="1158" y="80"/>
                    <a:pt x="1158" y="80"/>
                  </a:cubicBezTo>
                  <a:cubicBezTo>
                    <a:pt x="1158" y="2"/>
                    <a:pt x="1158" y="2"/>
                    <a:pt x="1158" y="2"/>
                  </a:cubicBezTo>
                  <a:cubicBezTo>
                    <a:pt x="1072" y="2"/>
                    <a:pt x="1072" y="2"/>
                    <a:pt x="1072" y="2"/>
                  </a:cubicBezTo>
                  <a:lnTo>
                    <a:pt x="1072" y="80"/>
                  </a:lnTo>
                  <a:close/>
                  <a:moveTo>
                    <a:pt x="1079" y="552"/>
                  </a:moveTo>
                  <a:cubicBezTo>
                    <a:pt x="1151" y="552"/>
                    <a:pt x="1151" y="552"/>
                    <a:pt x="1151" y="552"/>
                  </a:cubicBezTo>
                  <a:cubicBezTo>
                    <a:pt x="1151" y="168"/>
                    <a:pt x="1151" y="168"/>
                    <a:pt x="1151" y="168"/>
                  </a:cubicBezTo>
                  <a:cubicBezTo>
                    <a:pt x="1079" y="168"/>
                    <a:pt x="1079" y="168"/>
                    <a:pt x="1079" y="168"/>
                  </a:cubicBezTo>
                  <a:lnTo>
                    <a:pt x="1079" y="552"/>
                  </a:lnTo>
                  <a:close/>
                  <a:moveTo>
                    <a:pt x="1290" y="552"/>
                  </a:moveTo>
                  <a:cubicBezTo>
                    <a:pt x="1363" y="552"/>
                    <a:pt x="1363" y="552"/>
                    <a:pt x="1363" y="552"/>
                  </a:cubicBezTo>
                  <a:cubicBezTo>
                    <a:pt x="1363" y="334"/>
                    <a:pt x="1363" y="334"/>
                    <a:pt x="1363" y="334"/>
                  </a:cubicBezTo>
                  <a:cubicBezTo>
                    <a:pt x="1363" y="310"/>
                    <a:pt x="1364" y="278"/>
                    <a:pt x="1380" y="256"/>
                  </a:cubicBezTo>
                  <a:cubicBezTo>
                    <a:pt x="1399" y="229"/>
                    <a:pt x="1431" y="214"/>
                    <a:pt x="1464" y="214"/>
                  </a:cubicBezTo>
                  <a:cubicBezTo>
                    <a:pt x="1520" y="214"/>
                    <a:pt x="1548" y="251"/>
                    <a:pt x="1548" y="298"/>
                  </a:cubicBezTo>
                  <a:cubicBezTo>
                    <a:pt x="1548" y="552"/>
                    <a:pt x="1548" y="552"/>
                    <a:pt x="1548" y="552"/>
                  </a:cubicBezTo>
                  <a:cubicBezTo>
                    <a:pt x="1621" y="552"/>
                    <a:pt x="1621" y="552"/>
                    <a:pt x="1621" y="552"/>
                  </a:cubicBezTo>
                  <a:cubicBezTo>
                    <a:pt x="1621" y="337"/>
                    <a:pt x="1621" y="337"/>
                    <a:pt x="1621" y="337"/>
                  </a:cubicBezTo>
                  <a:cubicBezTo>
                    <a:pt x="1621" y="320"/>
                    <a:pt x="1621" y="278"/>
                    <a:pt x="1637" y="255"/>
                  </a:cubicBezTo>
                  <a:cubicBezTo>
                    <a:pt x="1656" y="228"/>
                    <a:pt x="1687" y="213"/>
                    <a:pt x="1719" y="214"/>
                  </a:cubicBezTo>
                  <a:cubicBezTo>
                    <a:pt x="1748" y="213"/>
                    <a:pt x="1775" y="225"/>
                    <a:pt x="1792" y="248"/>
                  </a:cubicBezTo>
                  <a:cubicBezTo>
                    <a:pt x="1799" y="258"/>
                    <a:pt x="1805" y="272"/>
                    <a:pt x="1805" y="306"/>
                  </a:cubicBezTo>
                  <a:cubicBezTo>
                    <a:pt x="1805" y="552"/>
                    <a:pt x="1805" y="552"/>
                    <a:pt x="1805" y="552"/>
                  </a:cubicBezTo>
                  <a:cubicBezTo>
                    <a:pt x="1878" y="552"/>
                    <a:pt x="1878" y="552"/>
                    <a:pt x="1878" y="552"/>
                  </a:cubicBezTo>
                  <a:cubicBezTo>
                    <a:pt x="1878" y="294"/>
                    <a:pt x="1878" y="294"/>
                    <a:pt x="1878" y="294"/>
                  </a:cubicBezTo>
                  <a:cubicBezTo>
                    <a:pt x="1878" y="181"/>
                    <a:pt x="1792" y="158"/>
                    <a:pt x="1737" y="158"/>
                  </a:cubicBezTo>
                  <a:cubicBezTo>
                    <a:pt x="1653" y="158"/>
                    <a:pt x="1621" y="209"/>
                    <a:pt x="1608" y="230"/>
                  </a:cubicBezTo>
                  <a:cubicBezTo>
                    <a:pt x="1595" y="202"/>
                    <a:pt x="1568" y="158"/>
                    <a:pt x="1483" y="158"/>
                  </a:cubicBezTo>
                  <a:cubicBezTo>
                    <a:pt x="1433" y="155"/>
                    <a:pt x="1386" y="181"/>
                    <a:pt x="1361" y="224"/>
                  </a:cubicBezTo>
                  <a:cubicBezTo>
                    <a:pt x="1361" y="168"/>
                    <a:pt x="1361" y="168"/>
                    <a:pt x="1361" y="168"/>
                  </a:cubicBezTo>
                  <a:cubicBezTo>
                    <a:pt x="1289" y="168"/>
                    <a:pt x="1289" y="168"/>
                    <a:pt x="1289" y="168"/>
                  </a:cubicBezTo>
                  <a:cubicBezTo>
                    <a:pt x="1290" y="219"/>
                    <a:pt x="1290" y="219"/>
                    <a:pt x="1290" y="219"/>
                  </a:cubicBezTo>
                  <a:lnTo>
                    <a:pt x="1290" y="552"/>
                  </a:lnTo>
                  <a:close/>
                  <a:moveTo>
                    <a:pt x="2311" y="552"/>
                  </a:moveTo>
                  <a:cubicBezTo>
                    <a:pt x="2308" y="520"/>
                    <a:pt x="2305" y="488"/>
                    <a:pt x="2305" y="456"/>
                  </a:cubicBezTo>
                  <a:cubicBezTo>
                    <a:pt x="2308" y="272"/>
                    <a:pt x="2308" y="272"/>
                    <a:pt x="2308" y="272"/>
                  </a:cubicBezTo>
                  <a:cubicBezTo>
                    <a:pt x="2309" y="252"/>
                    <a:pt x="2305" y="231"/>
                    <a:pt x="2295" y="213"/>
                  </a:cubicBezTo>
                  <a:cubicBezTo>
                    <a:pt x="2275" y="174"/>
                    <a:pt x="2215" y="157"/>
                    <a:pt x="2159" y="157"/>
                  </a:cubicBezTo>
                  <a:cubicBezTo>
                    <a:pt x="2119" y="157"/>
                    <a:pt x="2065" y="166"/>
                    <a:pt x="2035" y="198"/>
                  </a:cubicBezTo>
                  <a:cubicBezTo>
                    <a:pt x="2019" y="219"/>
                    <a:pt x="2010" y="244"/>
                    <a:pt x="2009" y="271"/>
                  </a:cubicBezTo>
                  <a:cubicBezTo>
                    <a:pt x="2081" y="271"/>
                    <a:pt x="2081" y="271"/>
                    <a:pt x="2081" y="271"/>
                  </a:cubicBezTo>
                  <a:cubicBezTo>
                    <a:pt x="2081" y="255"/>
                    <a:pt x="2085" y="206"/>
                    <a:pt x="2158" y="206"/>
                  </a:cubicBezTo>
                  <a:cubicBezTo>
                    <a:pt x="2178" y="206"/>
                    <a:pt x="2210" y="212"/>
                    <a:pt x="2224" y="231"/>
                  </a:cubicBezTo>
                  <a:cubicBezTo>
                    <a:pt x="2238" y="248"/>
                    <a:pt x="2238" y="268"/>
                    <a:pt x="2238" y="316"/>
                  </a:cubicBezTo>
                  <a:cubicBezTo>
                    <a:pt x="2216" y="314"/>
                    <a:pt x="2204" y="313"/>
                    <a:pt x="2186" y="313"/>
                  </a:cubicBezTo>
                  <a:cubicBezTo>
                    <a:pt x="2155" y="313"/>
                    <a:pt x="2094" y="316"/>
                    <a:pt x="2053" y="339"/>
                  </a:cubicBezTo>
                  <a:cubicBezTo>
                    <a:pt x="2011" y="361"/>
                    <a:pt x="1986" y="404"/>
                    <a:pt x="1986" y="451"/>
                  </a:cubicBezTo>
                  <a:cubicBezTo>
                    <a:pt x="1986" y="514"/>
                    <a:pt x="2033" y="564"/>
                    <a:pt x="2121" y="564"/>
                  </a:cubicBezTo>
                  <a:cubicBezTo>
                    <a:pt x="2171" y="567"/>
                    <a:pt x="2218" y="539"/>
                    <a:pt x="2239" y="495"/>
                  </a:cubicBezTo>
                  <a:cubicBezTo>
                    <a:pt x="2239" y="514"/>
                    <a:pt x="2241" y="533"/>
                    <a:pt x="2246" y="552"/>
                  </a:cubicBezTo>
                  <a:lnTo>
                    <a:pt x="2311" y="552"/>
                  </a:lnTo>
                  <a:close/>
                  <a:moveTo>
                    <a:pt x="2238" y="365"/>
                  </a:moveTo>
                  <a:cubicBezTo>
                    <a:pt x="2236" y="419"/>
                    <a:pt x="2236" y="440"/>
                    <a:pt x="2220" y="466"/>
                  </a:cubicBezTo>
                  <a:cubicBezTo>
                    <a:pt x="2202" y="494"/>
                    <a:pt x="2170" y="509"/>
                    <a:pt x="2138" y="508"/>
                  </a:cubicBezTo>
                  <a:cubicBezTo>
                    <a:pt x="2074" y="508"/>
                    <a:pt x="2058" y="465"/>
                    <a:pt x="2058" y="441"/>
                  </a:cubicBezTo>
                  <a:cubicBezTo>
                    <a:pt x="2058" y="363"/>
                    <a:pt x="2168" y="363"/>
                    <a:pt x="2197" y="363"/>
                  </a:cubicBezTo>
                  <a:cubicBezTo>
                    <a:pt x="2210" y="363"/>
                    <a:pt x="2224" y="364"/>
                    <a:pt x="2238" y="365"/>
                  </a:cubicBezTo>
                  <a:close/>
                  <a:moveTo>
                    <a:pt x="2439" y="552"/>
                  </a:moveTo>
                  <a:cubicBezTo>
                    <a:pt x="2511" y="552"/>
                    <a:pt x="2511" y="552"/>
                    <a:pt x="2511" y="552"/>
                  </a:cubicBezTo>
                  <a:cubicBezTo>
                    <a:pt x="2511" y="1"/>
                    <a:pt x="2511" y="1"/>
                    <a:pt x="2511" y="1"/>
                  </a:cubicBezTo>
                  <a:cubicBezTo>
                    <a:pt x="2439" y="1"/>
                    <a:pt x="2439" y="1"/>
                    <a:pt x="2439" y="1"/>
                  </a:cubicBezTo>
                  <a:lnTo>
                    <a:pt x="2439" y="552"/>
                  </a:lnTo>
                  <a:close/>
                  <a:moveTo>
                    <a:pt x="2862" y="0"/>
                  </a:moveTo>
                  <a:cubicBezTo>
                    <a:pt x="2862" y="552"/>
                    <a:pt x="2862" y="552"/>
                    <a:pt x="2862" y="552"/>
                  </a:cubicBezTo>
                  <a:cubicBezTo>
                    <a:pt x="2939" y="552"/>
                    <a:pt x="2939" y="552"/>
                    <a:pt x="2939" y="552"/>
                  </a:cubicBezTo>
                  <a:cubicBezTo>
                    <a:pt x="2939" y="303"/>
                    <a:pt x="2939" y="303"/>
                    <a:pt x="2939" y="303"/>
                  </a:cubicBezTo>
                  <a:cubicBezTo>
                    <a:pt x="3201" y="303"/>
                    <a:pt x="3201" y="303"/>
                    <a:pt x="3201" y="303"/>
                  </a:cubicBezTo>
                  <a:cubicBezTo>
                    <a:pt x="3201" y="552"/>
                    <a:pt x="3201" y="552"/>
                    <a:pt x="3201" y="552"/>
                  </a:cubicBezTo>
                  <a:cubicBezTo>
                    <a:pt x="3277" y="552"/>
                    <a:pt x="3277" y="552"/>
                    <a:pt x="3277" y="552"/>
                  </a:cubicBezTo>
                  <a:cubicBezTo>
                    <a:pt x="3277" y="0"/>
                    <a:pt x="3277" y="0"/>
                    <a:pt x="3277" y="0"/>
                  </a:cubicBezTo>
                  <a:cubicBezTo>
                    <a:pt x="3201" y="0"/>
                    <a:pt x="3201" y="0"/>
                    <a:pt x="3201" y="0"/>
                  </a:cubicBezTo>
                  <a:cubicBezTo>
                    <a:pt x="3201" y="237"/>
                    <a:pt x="3201" y="237"/>
                    <a:pt x="3201" y="237"/>
                  </a:cubicBezTo>
                  <a:cubicBezTo>
                    <a:pt x="2939" y="237"/>
                    <a:pt x="2939" y="237"/>
                    <a:pt x="2939" y="237"/>
                  </a:cubicBezTo>
                  <a:cubicBezTo>
                    <a:pt x="2939" y="0"/>
                    <a:pt x="2939" y="0"/>
                    <a:pt x="2939" y="0"/>
                  </a:cubicBezTo>
                  <a:lnTo>
                    <a:pt x="2862" y="0"/>
                  </a:lnTo>
                  <a:close/>
                  <a:moveTo>
                    <a:pt x="3734" y="373"/>
                  </a:moveTo>
                  <a:cubicBezTo>
                    <a:pt x="3735" y="310"/>
                    <a:pt x="3739" y="158"/>
                    <a:pt x="3567" y="158"/>
                  </a:cubicBezTo>
                  <a:cubicBezTo>
                    <a:pt x="3530" y="157"/>
                    <a:pt x="3494" y="167"/>
                    <a:pt x="3462" y="187"/>
                  </a:cubicBezTo>
                  <a:cubicBezTo>
                    <a:pt x="3402" y="229"/>
                    <a:pt x="3387" y="291"/>
                    <a:pt x="3387" y="367"/>
                  </a:cubicBezTo>
                  <a:cubicBezTo>
                    <a:pt x="3387" y="488"/>
                    <a:pt x="3444" y="563"/>
                    <a:pt x="3565" y="563"/>
                  </a:cubicBezTo>
                  <a:cubicBezTo>
                    <a:pt x="3642" y="563"/>
                    <a:pt x="3680" y="531"/>
                    <a:pt x="3697" y="512"/>
                  </a:cubicBezTo>
                  <a:cubicBezTo>
                    <a:pt x="3717" y="490"/>
                    <a:pt x="3728" y="462"/>
                    <a:pt x="3730" y="432"/>
                  </a:cubicBezTo>
                  <a:cubicBezTo>
                    <a:pt x="3658" y="432"/>
                    <a:pt x="3658" y="432"/>
                    <a:pt x="3658" y="432"/>
                  </a:cubicBezTo>
                  <a:cubicBezTo>
                    <a:pt x="3652" y="487"/>
                    <a:pt x="3614" y="511"/>
                    <a:pt x="3568" y="511"/>
                  </a:cubicBezTo>
                  <a:cubicBezTo>
                    <a:pt x="3489" y="511"/>
                    <a:pt x="3456" y="452"/>
                    <a:pt x="3458" y="373"/>
                  </a:cubicBezTo>
                  <a:lnTo>
                    <a:pt x="3734" y="373"/>
                  </a:lnTo>
                  <a:close/>
                  <a:moveTo>
                    <a:pt x="3461" y="323"/>
                  </a:moveTo>
                  <a:cubicBezTo>
                    <a:pt x="3462" y="238"/>
                    <a:pt x="3519" y="210"/>
                    <a:pt x="3565" y="210"/>
                  </a:cubicBezTo>
                  <a:cubicBezTo>
                    <a:pt x="3654" y="210"/>
                    <a:pt x="3661" y="286"/>
                    <a:pt x="3660" y="323"/>
                  </a:cubicBezTo>
                  <a:lnTo>
                    <a:pt x="3461" y="323"/>
                  </a:lnTo>
                  <a:close/>
                  <a:moveTo>
                    <a:pt x="4138" y="552"/>
                  </a:moveTo>
                  <a:cubicBezTo>
                    <a:pt x="4134" y="520"/>
                    <a:pt x="4132" y="488"/>
                    <a:pt x="4132" y="456"/>
                  </a:cubicBezTo>
                  <a:cubicBezTo>
                    <a:pt x="4135" y="272"/>
                    <a:pt x="4135" y="272"/>
                    <a:pt x="4135" y="272"/>
                  </a:cubicBezTo>
                  <a:cubicBezTo>
                    <a:pt x="4136" y="252"/>
                    <a:pt x="4131" y="231"/>
                    <a:pt x="4122" y="213"/>
                  </a:cubicBezTo>
                  <a:cubicBezTo>
                    <a:pt x="4101" y="174"/>
                    <a:pt x="4042" y="157"/>
                    <a:pt x="3986" y="157"/>
                  </a:cubicBezTo>
                  <a:cubicBezTo>
                    <a:pt x="3945" y="157"/>
                    <a:pt x="3891" y="166"/>
                    <a:pt x="3862" y="198"/>
                  </a:cubicBezTo>
                  <a:cubicBezTo>
                    <a:pt x="3845" y="219"/>
                    <a:pt x="3836" y="244"/>
                    <a:pt x="3835" y="271"/>
                  </a:cubicBezTo>
                  <a:cubicBezTo>
                    <a:pt x="3907" y="271"/>
                    <a:pt x="3907" y="271"/>
                    <a:pt x="3907" y="271"/>
                  </a:cubicBezTo>
                  <a:cubicBezTo>
                    <a:pt x="3908" y="255"/>
                    <a:pt x="3912" y="206"/>
                    <a:pt x="3984" y="206"/>
                  </a:cubicBezTo>
                  <a:cubicBezTo>
                    <a:pt x="4005" y="206"/>
                    <a:pt x="4036" y="212"/>
                    <a:pt x="4051" y="231"/>
                  </a:cubicBezTo>
                  <a:cubicBezTo>
                    <a:pt x="4064" y="248"/>
                    <a:pt x="4064" y="268"/>
                    <a:pt x="4064" y="316"/>
                  </a:cubicBezTo>
                  <a:cubicBezTo>
                    <a:pt x="4042" y="314"/>
                    <a:pt x="4031" y="313"/>
                    <a:pt x="4012" y="313"/>
                  </a:cubicBezTo>
                  <a:cubicBezTo>
                    <a:pt x="3982" y="313"/>
                    <a:pt x="3921" y="316"/>
                    <a:pt x="3880" y="339"/>
                  </a:cubicBezTo>
                  <a:cubicBezTo>
                    <a:pt x="3838" y="361"/>
                    <a:pt x="3812" y="404"/>
                    <a:pt x="3812" y="451"/>
                  </a:cubicBezTo>
                  <a:cubicBezTo>
                    <a:pt x="3812" y="514"/>
                    <a:pt x="3860" y="564"/>
                    <a:pt x="3948" y="564"/>
                  </a:cubicBezTo>
                  <a:cubicBezTo>
                    <a:pt x="3997" y="567"/>
                    <a:pt x="4044" y="539"/>
                    <a:pt x="4066" y="495"/>
                  </a:cubicBezTo>
                  <a:cubicBezTo>
                    <a:pt x="4066" y="514"/>
                    <a:pt x="4068" y="533"/>
                    <a:pt x="4073" y="552"/>
                  </a:cubicBezTo>
                  <a:lnTo>
                    <a:pt x="4138" y="552"/>
                  </a:lnTo>
                  <a:close/>
                  <a:moveTo>
                    <a:pt x="4064" y="365"/>
                  </a:moveTo>
                  <a:cubicBezTo>
                    <a:pt x="4063" y="419"/>
                    <a:pt x="4062" y="440"/>
                    <a:pt x="4046" y="466"/>
                  </a:cubicBezTo>
                  <a:cubicBezTo>
                    <a:pt x="4028" y="494"/>
                    <a:pt x="3997" y="509"/>
                    <a:pt x="3964" y="508"/>
                  </a:cubicBezTo>
                  <a:cubicBezTo>
                    <a:pt x="3900" y="508"/>
                    <a:pt x="3885" y="465"/>
                    <a:pt x="3885" y="441"/>
                  </a:cubicBezTo>
                  <a:cubicBezTo>
                    <a:pt x="3885" y="363"/>
                    <a:pt x="3994" y="363"/>
                    <a:pt x="4023" y="363"/>
                  </a:cubicBezTo>
                  <a:cubicBezTo>
                    <a:pt x="4037" y="363"/>
                    <a:pt x="4051" y="364"/>
                    <a:pt x="4064" y="365"/>
                  </a:cubicBezTo>
                  <a:close/>
                  <a:moveTo>
                    <a:pt x="4256" y="552"/>
                  </a:moveTo>
                  <a:cubicBezTo>
                    <a:pt x="4328" y="552"/>
                    <a:pt x="4328" y="552"/>
                    <a:pt x="4328" y="552"/>
                  </a:cubicBezTo>
                  <a:cubicBezTo>
                    <a:pt x="4328" y="1"/>
                    <a:pt x="4328" y="1"/>
                    <a:pt x="4328" y="1"/>
                  </a:cubicBezTo>
                  <a:cubicBezTo>
                    <a:pt x="4256" y="1"/>
                    <a:pt x="4256" y="1"/>
                    <a:pt x="4256" y="1"/>
                  </a:cubicBezTo>
                  <a:lnTo>
                    <a:pt x="4256" y="552"/>
                  </a:lnTo>
                  <a:close/>
                  <a:moveTo>
                    <a:pt x="4399" y="219"/>
                  </a:moveTo>
                  <a:cubicBezTo>
                    <a:pt x="4467" y="219"/>
                    <a:pt x="4467" y="219"/>
                    <a:pt x="4467" y="219"/>
                  </a:cubicBezTo>
                  <a:cubicBezTo>
                    <a:pt x="4467" y="475"/>
                    <a:pt x="4467" y="475"/>
                    <a:pt x="4467" y="475"/>
                  </a:cubicBezTo>
                  <a:cubicBezTo>
                    <a:pt x="4467" y="538"/>
                    <a:pt x="4499" y="557"/>
                    <a:pt x="4564" y="557"/>
                  </a:cubicBezTo>
                  <a:cubicBezTo>
                    <a:pt x="4584" y="557"/>
                    <a:pt x="4604" y="556"/>
                    <a:pt x="4624" y="553"/>
                  </a:cubicBezTo>
                  <a:cubicBezTo>
                    <a:pt x="4624" y="497"/>
                    <a:pt x="4624" y="497"/>
                    <a:pt x="4624" y="497"/>
                  </a:cubicBezTo>
                  <a:cubicBezTo>
                    <a:pt x="4613" y="499"/>
                    <a:pt x="4601" y="501"/>
                    <a:pt x="4589" y="501"/>
                  </a:cubicBezTo>
                  <a:cubicBezTo>
                    <a:pt x="4538" y="501"/>
                    <a:pt x="4538" y="469"/>
                    <a:pt x="4538" y="449"/>
                  </a:cubicBezTo>
                  <a:cubicBezTo>
                    <a:pt x="4538" y="219"/>
                    <a:pt x="4538" y="219"/>
                    <a:pt x="4538" y="219"/>
                  </a:cubicBezTo>
                  <a:cubicBezTo>
                    <a:pt x="4624" y="219"/>
                    <a:pt x="4624" y="219"/>
                    <a:pt x="4624" y="219"/>
                  </a:cubicBezTo>
                  <a:cubicBezTo>
                    <a:pt x="4624" y="167"/>
                    <a:pt x="4624" y="167"/>
                    <a:pt x="4624" y="167"/>
                  </a:cubicBezTo>
                  <a:cubicBezTo>
                    <a:pt x="4538" y="167"/>
                    <a:pt x="4538" y="167"/>
                    <a:pt x="4538" y="167"/>
                  </a:cubicBezTo>
                  <a:cubicBezTo>
                    <a:pt x="4538" y="64"/>
                    <a:pt x="4538" y="64"/>
                    <a:pt x="4538" y="64"/>
                  </a:cubicBezTo>
                  <a:cubicBezTo>
                    <a:pt x="4467" y="87"/>
                    <a:pt x="4467" y="87"/>
                    <a:pt x="4467" y="87"/>
                  </a:cubicBezTo>
                  <a:cubicBezTo>
                    <a:pt x="4467" y="167"/>
                    <a:pt x="4467" y="167"/>
                    <a:pt x="4467" y="167"/>
                  </a:cubicBezTo>
                  <a:cubicBezTo>
                    <a:pt x="4399" y="167"/>
                    <a:pt x="4399" y="167"/>
                    <a:pt x="4399" y="167"/>
                  </a:cubicBezTo>
                  <a:lnTo>
                    <a:pt x="4399" y="219"/>
                  </a:lnTo>
                  <a:close/>
                  <a:moveTo>
                    <a:pt x="4713" y="552"/>
                  </a:moveTo>
                  <a:cubicBezTo>
                    <a:pt x="4785" y="552"/>
                    <a:pt x="4785" y="552"/>
                    <a:pt x="4785" y="552"/>
                  </a:cubicBezTo>
                  <a:cubicBezTo>
                    <a:pt x="4785" y="349"/>
                    <a:pt x="4785" y="349"/>
                    <a:pt x="4785" y="349"/>
                  </a:cubicBezTo>
                  <a:cubicBezTo>
                    <a:pt x="4785" y="325"/>
                    <a:pt x="4785" y="289"/>
                    <a:pt x="4797" y="268"/>
                  </a:cubicBezTo>
                  <a:cubicBezTo>
                    <a:pt x="4815" y="235"/>
                    <a:pt x="4850" y="215"/>
                    <a:pt x="4888" y="216"/>
                  </a:cubicBezTo>
                  <a:cubicBezTo>
                    <a:pt x="4970" y="216"/>
                    <a:pt x="4970" y="291"/>
                    <a:pt x="4970" y="325"/>
                  </a:cubicBezTo>
                  <a:cubicBezTo>
                    <a:pt x="4970" y="552"/>
                    <a:pt x="4970" y="552"/>
                    <a:pt x="4970" y="552"/>
                  </a:cubicBezTo>
                  <a:cubicBezTo>
                    <a:pt x="5043" y="552"/>
                    <a:pt x="5043" y="552"/>
                    <a:pt x="5043" y="552"/>
                  </a:cubicBezTo>
                  <a:cubicBezTo>
                    <a:pt x="5043" y="312"/>
                    <a:pt x="5043" y="312"/>
                    <a:pt x="5043" y="312"/>
                  </a:cubicBezTo>
                  <a:cubicBezTo>
                    <a:pt x="5043" y="256"/>
                    <a:pt x="5038" y="238"/>
                    <a:pt x="5030" y="222"/>
                  </a:cubicBezTo>
                  <a:cubicBezTo>
                    <a:pt x="5008" y="176"/>
                    <a:pt x="4950" y="161"/>
                    <a:pt x="4910" y="161"/>
                  </a:cubicBezTo>
                  <a:cubicBezTo>
                    <a:pt x="4856" y="161"/>
                    <a:pt x="4809" y="184"/>
                    <a:pt x="4785" y="225"/>
                  </a:cubicBezTo>
                  <a:cubicBezTo>
                    <a:pt x="4785" y="1"/>
                    <a:pt x="4785" y="1"/>
                    <a:pt x="4785" y="1"/>
                  </a:cubicBezTo>
                  <a:cubicBezTo>
                    <a:pt x="4713" y="1"/>
                    <a:pt x="4713" y="1"/>
                    <a:pt x="4713" y="1"/>
                  </a:cubicBezTo>
                  <a:lnTo>
                    <a:pt x="4713" y="552"/>
                  </a:lnTo>
                  <a:close/>
                </a:path>
              </a:pathLst>
            </a:custGeom>
            <a:solidFill>
              <a:srgbClr val="3742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3" name="Freeform 7">
              <a:extLst>
                <a:ext uri="{FF2B5EF4-FFF2-40B4-BE49-F238E27FC236}">
                  <a16:creationId xmlns:a16="http://schemas.microsoft.com/office/drawing/2014/main" id="{F330137B-8B7C-45B4-BCA8-9FBAB694FCAF}"/>
                </a:ext>
              </a:extLst>
            </p:cNvPr>
            <p:cNvSpPr>
              <a:spLocks/>
            </p:cNvSpPr>
            <p:nvPr/>
          </p:nvSpPr>
          <p:spPr bwMode="auto">
            <a:xfrm>
              <a:off x="1509" y="1419"/>
              <a:ext cx="639" cy="617"/>
            </a:xfrm>
            <a:custGeom>
              <a:avLst/>
              <a:gdLst>
                <a:gd name="T0" fmla="*/ 319 w 639"/>
                <a:gd name="T1" fmla="*/ 313 h 617"/>
                <a:gd name="T2" fmla="*/ 195 w 639"/>
                <a:gd name="T3" fmla="*/ 0 h 617"/>
                <a:gd name="T4" fmla="*/ 0 w 639"/>
                <a:gd name="T5" fmla="*/ 0 h 617"/>
                <a:gd name="T6" fmla="*/ 0 w 639"/>
                <a:gd name="T7" fmla="*/ 610 h 617"/>
                <a:gd name="T8" fmla="*/ 131 w 639"/>
                <a:gd name="T9" fmla="*/ 610 h 617"/>
                <a:gd name="T10" fmla="*/ 131 w 639"/>
                <a:gd name="T11" fmla="*/ 177 h 617"/>
                <a:gd name="T12" fmla="*/ 319 w 639"/>
                <a:gd name="T13" fmla="*/ 617 h 617"/>
                <a:gd name="T14" fmla="*/ 319 w 639"/>
                <a:gd name="T15" fmla="*/ 617 h 617"/>
                <a:gd name="T16" fmla="*/ 508 w 639"/>
                <a:gd name="T17" fmla="*/ 177 h 617"/>
                <a:gd name="T18" fmla="*/ 508 w 639"/>
                <a:gd name="T19" fmla="*/ 610 h 617"/>
                <a:gd name="T20" fmla="*/ 639 w 639"/>
                <a:gd name="T21" fmla="*/ 610 h 617"/>
                <a:gd name="T22" fmla="*/ 639 w 639"/>
                <a:gd name="T23" fmla="*/ 0 h 617"/>
                <a:gd name="T24" fmla="*/ 445 w 639"/>
                <a:gd name="T25" fmla="*/ 0 h 617"/>
                <a:gd name="T26" fmla="*/ 319 w 639"/>
                <a:gd name="T27" fmla="*/ 313 h 6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639" h="617">
                  <a:moveTo>
                    <a:pt x="319" y="313"/>
                  </a:moveTo>
                  <a:lnTo>
                    <a:pt x="195" y="0"/>
                  </a:lnTo>
                  <a:lnTo>
                    <a:pt x="0" y="0"/>
                  </a:lnTo>
                  <a:lnTo>
                    <a:pt x="0" y="610"/>
                  </a:lnTo>
                  <a:lnTo>
                    <a:pt x="131" y="610"/>
                  </a:lnTo>
                  <a:lnTo>
                    <a:pt x="131" y="177"/>
                  </a:lnTo>
                  <a:lnTo>
                    <a:pt x="319" y="617"/>
                  </a:lnTo>
                  <a:lnTo>
                    <a:pt x="319" y="617"/>
                  </a:lnTo>
                  <a:lnTo>
                    <a:pt x="508" y="177"/>
                  </a:lnTo>
                  <a:lnTo>
                    <a:pt x="508" y="610"/>
                  </a:lnTo>
                  <a:lnTo>
                    <a:pt x="639" y="610"/>
                  </a:lnTo>
                  <a:lnTo>
                    <a:pt x="639" y="0"/>
                  </a:lnTo>
                  <a:lnTo>
                    <a:pt x="445" y="0"/>
                  </a:lnTo>
                  <a:lnTo>
                    <a:pt x="319" y="313"/>
                  </a:lnTo>
                  <a:close/>
                </a:path>
              </a:pathLst>
            </a:custGeom>
            <a:solidFill>
              <a:srgbClr val="3742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4" name="Freeform 8">
              <a:extLst>
                <a:ext uri="{FF2B5EF4-FFF2-40B4-BE49-F238E27FC236}">
                  <a16:creationId xmlns:a16="http://schemas.microsoft.com/office/drawing/2014/main" id="{6817464F-E89D-4C6E-B211-3331FA4F0539}"/>
                </a:ext>
              </a:extLst>
            </p:cNvPr>
            <p:cNvSpPr>
              <a:spLocks/>
            </p:cNvSpPr>
            <p:nvPr/>
          </p:nvSpPr>
          <p:spPr bwMode="auto">
            <a:xfrm>
              <a:off x="2193" y="1409"/>
              <a:ext cx="470" cy="643"/>
            </a:xfrm>
            <a:custGeom>
              <a:avLst/>
              <a:gdLst>
                <a:gd name="T0" fmla="*/ 8 w 889"/>
                <a:gd name="T1" fmla="*/ 811 h 1217"/>
                <a:gd name="T2" fmla="*/ 423 w 889"/>
                <a:gd name="T3" fmla="*/ 1211 h 1217"/>
                <a:gd name="T4" fmla="*/ 889 w 889"/>
                <a:gd name="T5" fmla="*/ 850 h 1217"/>
                <a:gd name="T6" fmla="*/ 482 w 889"/>
                <a:gd name="T7" fmla="*/ 497 h 1217"/>
                <a:gd name="T8" fmla="*/ 284 w 889"/>
                <a:gd name="T9" fmla="*/ 336 h 1217"/>
                <a:gd name="T10" fmla="*/ 457 w 889"/>
                <a:gd name="T11" fmla="*/ 190 h 1217"/>
                <a:gd name="T12" fmla="*/ 635 w 889"/>
                <a:gd name="T13" fmla="*/ 361 h 1217"/>
                <a:gd name="T14" fmla="*/ 860 w 889"/>
                <a:gd name="T15" fmla="*/ 361 h 1217"/>
                <a:gd name="T16" fmla="*/ 475 w 889"/>
                <a:gd name="T17" fmla="*/ 0 h 1217"/>
                <a:gd name="T18" fmla="*/ 39 w 889"/>
                <a:gd name="T19" fmla="*/ 358 h 1217"/>
                <a:gd name="T20" fmla="*/ 395 w 889"/>
                <a:gd name="T21" fmla="*/ 702 h 1217"/>
                <a:gd name="T22" fmla="*/ 644 w 889"/>
                <a:gd name="T23" fmla="*/ 869 h 1217"/>
                <a:gd name="T24" fmla="*/ 426 w 889"/>
                <a:gd name="T25" fmla="*/ 1023 h 1217"/>
                <a:gd name="T26" fmla="*/ 245 w 889"/>
                <a:gd name="T27" fmla="*/ 811 h 1217"/>
                <a:gd name="T28" fmla="*/ 8 w 889"/>
                <a:gd name="T29" fmla="*/ 811 h 12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889" h="1217">
                  <a:moveTo>
                    <a:pt x="8" y="811"/>
                  </a:moveTo>
                  <a:cubicBezTo>
                    <a:pt x="0" y="1099"/>
                    <a:pt x="195" y="1206"/>
                    <a:pt x="423" y="1211"/>
                  </a:cubicBezTo>
                  <a:cubicBezTo>
                    <a:pt x="688" y="1217"/>
                    <a:pt x="889" y="1105"/>
                    <a:pt x="889" y="850"/>
                  </a:cubicBezTo>
                  <a:cubicBezTo>
                    <a:pt x="889" y="595"/>
                    <a:pt x="660" y="555"/>
                    <a:pt x="482" y="497"/>
                  </a:cubicBezTo>
                  <a:cubicBezTo>
                    <a:pt x="412" y="474"/>
                    <a:pt x="284" y="454"/>
                    <a:pt x="284" y="336"/>
                  </a:cubicBezTo>
                  <a:cubicBezTo>
                    <a:pt x="284" y="237"/>
                    <a:pt x="370" y="190"/>
                    <a:pt x="457" y="190"/>
                  </a:cubicBezTo>
                  <a:cubicBezTo>
                    <a:pt x="569" y="190"/>
                    <a:pt x="627" y="246"/>
                    <a:pt x="635" y="361"/>
                  </a:cubicBezTo>
                  <a:cubicBezTo>
                    <a:pt x="860" y="361"/>
                    <a:pt x="860" y="361"/>
                    <a:pt x="860" y="361"/>
                  </a:cubicBezTo>
                  <a:cubicBezTo>
                    <a:pt x="860" y="132"/>
                    <a:pt x="684" y="0"/>
                    <a:pt x="475" y="0"/>
                  </a:cubicBezTo>
                  <a:cubicBezTo>
                    <a:pt x="266" y="0"/>
                    <a:pt x="39" y="121"/>
                    <a:pt x="39" y="358"/>
                  </a:cubicBezTo>
                  <a:cubicBezTo>
                    <a:pt x="39" y="563"/>
                    <a:pt x="266" y="669"/>
                    <a:pt x="395" y="702"/>
                  </a:cubicBezTo>
                  <a:cubicBezTo>
                    <a:pt x="465" y="721"/>
                    <a:pt x="644" y="741"/>
                    <a:pt x="644" y="869"/>
                  </a:cubicBezTo>
                  <a:cubicBezTo>
                    <a:pt x="644" y="990"/>
                    <a:pt x="519" y="1023"/>
                    <a:pt x="426" y="1023"/>
                  </a:cubicBezTo>
                  <a:cubicBezTo>
                    <a:pt x="305" y="1023"/>
                    <a:pt x="234" y="939"/>
                    <a:pt x="245" y="811"/>
                  </a:cubicBezTo>
                  <a:lnTo>
                    <a:pt x="8" y="811"/>
                  </a:lnTo>
                  <a:close/>
                </a:path>
              </a:pathLst>
            </a:custGeom>
            <a:solidFill>
              <a:srgbClr val="3742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5" name="Freeform 9">
              <a:extLst>
                <a:ext uri="{FF2B5EF4-FFF2-40B4-BE49-F238E27FC236}">
                  <a16:creationId xmlns:a16="http://schemas.microsoft.com/office/drawing/2014/main" id="{7D413CE4-B58A-423A-91B9-7C7BB87C444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717" y="1419"/>
              <a:ext cx="521" cy="610"/>
            </a:xfrm>
            <a:custGeom>
              <a:avLst/>
              <a:gdLst>
                <a:gd name="T0" fmla="*/ 986 w 986"/>
                <a:gd name="T1" fmla="*/ 579 h 1155"/>
                <a:gd name="T2" fmla="*/ 369 w 986"/>
                <a:gd name="T3" fmla="*/ 0 h 1155"/>
                <a:gd name="T4" fmla="*/ 0 w 986"/>
                <a:gd name="T5" fmla="*/ 0 h 1155"/>
                <a:gd name="T6" fmla="*/ 0 w 986"/>
                <a:gd name="T7" fmla="*/ 1155 h 1155"/>
                <a:gd name="T8" fmla="*/ 369 w 986"/>
                <a:gd name="T9" fmla="*/ 1155 h 1155"/>
                <a:gd name="T10" fmla="*/ 986 w 986"/>
                <a:gd name="T11" fmla="*/ 579 h 1155"/>
                <a:gd name="T12" fmla="*/ 352 w 986"/>
                <a:gd name="T13" fmla="*/ 945 h 1155"/>
                <a:gd name="T14" fmla="*/ 250 w 986"/>
                <a:gd name="T15" fmla="*/ 945 h 1155"/>
                <a:gd name="T16" fmla="*/ 250 w 986"/>
                <a:gd name="T17" fmla="*/ 212 h 1155"/>
                <a:gd name="T18" fmla="*/ 352 w 986"/>
                <a:gd name="T19" fmla="*/ 212 h 1155"/>
                <a:gd name="T20" fmla="*/ 734 w 986"/>
                <a:gd name="T21" fmla="*/ 579 h 1155"/>
                <a:gd name="T22" fmla="*/ 352 w 986"/>
                <a:gd name="T23" fmla="*/ 945 h 1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86" h="1155">
                  <a:moveTo>
                    <a:pt x="986" y="579"/>
                  </a:moveTo>
                  <a:cubicBezTo>
                    <a:pt x="986" y="179"/>
                    <a:pt x="675" y="0"/>
                    <a:pt x="369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155"/>
                    <a:pt x="0" y="1155"/>
                    <a:pt x="0" y="1155"/>
                  </a:cubicBezTo>
                  <a:cubicBezTo>
                    <a:pt x="369" y="1155"/>
                    <a:pt x="369" y="1155"/>
                    <a:pt x="369" y="1155"/>
                  </a:cubicBezTo>
                  <a:cubicBezTo>
                    <a:pt x="675" y="1155"/>
                    <a:pt x="986" y="978"/>
                    <a:pt x="986" y="579"/>
                  </a:cubicBezTo>
                  <a:close/>
                  <a:moveTo>
                    <a:pt x="352" y="945"/>
                  </a:moveTo>
                  <a:cubicBezTo>
                    <a:pt x="250" y="945"/>
                    <a:pt x="250" y="945"/>
                    <a:pt x="250" y="945"/>
                  </a:cubicBezTo>
                  <a:cubicBezTo>
                    <a:pt x="250" y="212"/>
                    <a:pt x="250" y="212"/>
                    <a:pt x="250" y="212"/>
                  </a:cubicBezTo>
                  <a:cubicBezTo>
                    <a:pt x="352" y="212"/>
                    <a:pt x="352" y="212"/>
                    <a:pt x="352" y="212"/>
                  </a:cubicBezTo>
                  <a:cubicBezTo>
                    <a:pt x="633" y="212"/>
                    <a:pt x="734" y="396"/>
                    <a:pt x="734" y="579"/>
                  </a:cubicBezTo>
                  <a:cubicBezTo>
                    <a:pt x="734" y="762"/>
                    <a:pt x="633" y="945"/>
                    <a:pt x="352" y="945"/>
                  </a:cubicBezTo>
                  <a:close/>
                </a:path>
              </a:pathLst>
            </a:custGeom>
            <a:solidFill>
              <a:srgbClr val="3742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6" name="Freeform 10">
              <a:extLst>
                <a:ext uri="{FF2B5EF4-FFF2-40B4-BE49-F238E27FC236}">
                  <a16:creationId xmlns:a16="http://schemas.microsoft.com/office/drawing/2014/main" id="{42F9C5E2-D505-4219-A355-2A2A9E2389C2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2903"/>
              <a:ext cx="217" cy="295"/>
            </a:xfrm>
            <a:custGeom>
              <a:avLst/>
              <a:gdLst>
                <a:gd name="T0" fmla="*/ 217 w 217"/>
                <a:gd name="T1" fmla="*/ 0 h 295"/>
                <a:gd name="T2" fmla="*/ 217 w 217"/>
                <a:gd name="T3" fmla="*/ 32 h 295"/>
                <a:gd name="T4" fmla="*/ 127 w 217"/>
                <a:gd name="T5" fmla="*/ 32 h 295"/>
                <a:gd name="T6" fmla="*/ 127 w 217"/>
                <a:gd name="T7" fmla="*/ 295 h 295"/>
                <a:gd name="T8" fmla="*/ 90 w 217"/>
                <a:gd name="T9" fmla="*/ 295 h 295"/>
                <a:gd name="T10" fmla="*/ 90 w 217"/>
                <a:gd name="T11" fmla="*/ 32 h 295"/>
                <a:gd name="T12" fmla="*/ 0 w 217"/>
                <a:gd name="T13" fmla="*/ 32 h 295"/>
                <a:gd name="T14" fmla="*/ 0 w 217"/>
                <a:gd name="T15" fmla="*/ 0 h 295"/>
                <a:gd name="T16" fmla="*/ 217 w 217"/>
                <a:gd name="T17" fmla="*/ 0 h 2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7" h="295">
                  <a:moveTo>
                    <a:pt x="217" y="0"/>
                  </a:moveTo>
                  <a:lnTo>
                    <a:pt x="217" y="32"/>
                  </a:lnTo>
                  <a:lnTo>
                    <a:pt x="127" y="32"/>
                  </a:lnTo>
                  <a:lnTo>
                    <a:pt x="127" y="295"/>
                  </a:lnTo>
                  <a:lnTo>
                    <a:pt x="90" y="295"/>
                  </a:lnTo>
                  <a:lnTo>
                    <a:pt x="90" y="32"/>
                  </a:lnTo>
                  <a:lnTo>
                    <a:pt x="0" y="32"/>
                  </a:lnTo>
                  <a:lnTo>
                    <a:pt x="0" y="0"/>
                  </a:lnTo>
                  <a:lnTo>
                    <a:pt x="217" y="0"/>
                  </a:lnTo>
                  <a:close/>
                </a:path>
              </a:pathLst>
            </a:custGeom>
            <a:solidFill>
              <a:srgbClr val="0085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7" name="Freeform 11">
              <a:extLst>
                <a:ext uri="{FF2B5EF4-FFF2-40B4-BE49-F238E27FC236}">
                  <a16:creationId xmlns:a16="http://schemas.microsoft.com/office/drawing/2014/main" id="{F81D19BD-7436-440B-8DFA-05880CD163F5}"/>
                </a:ext>
              </a:extLst>
            </p:cNvPr>
            <p:cNvSpPr>
              <a:spLocks/>
            </p:cNvSpPr>
            <p:nvPr/>
          </p:nvSpPr>
          <p:spPr bwMode="auto">
            <a:xfrm>
              <a:off x="247" y="2903"/>
              <a:ext cx="171" cy="295"/>
            </a:xfrm>
            <a:custGeom>
              <a:avLst/>
              <a:gdLst>
                <a:gd name="T0" fmla="*/ 0 w 323"/>
                <a:gd name="T1" fmla="*/ 558 h 558"/>
                <a:gd name="T2" fmla="*/ 0 w 323"/>
                <a:gd name="T3" fmla="*/ 0 h 558"/>
                <a:gd name="T4" fmla="*/ 68 w 323"/>
                <a:gd name="T5" fmla="*/ 0 h 558"/>
                <a:gd name="T6" fmla="*/ 68 w 323"/>
                <a:gd name="T7" fmla="*/ 227 h 558"/>
                <a:gd name="T8" fmla="*/ 188 w 323"/>
                <a:gd name="T9" fmla="*/ 165 h 558"/>
                <a:gd name="T10" fmla="*/ 289 w 323"/>
                <a:gd name="T11" fmla="*/ 204 h 558"/>
                <a:gd name="T12" fmla="*/ 323 w 323"/>
                <a:gd name="T13" fmla="*/ 317 h 558"/>
                <a:gd name="T14" fmla="*/ 323 w 323"/>
                <a:gd name="T15" fmla="*/ 558 h 558"/>
                <a:gd name="T16" fmla="*/ 255 w 323"/>
                <a:gd name="T17" fmla="*/ 558 h 558"/>
                <a:gd name="T18" fmla="*/ 255 w 323"/>
                <a:gd name="T19" fmla="*/ 325 h 558"/>
                <a:gd name="T20" fmla="*/ 254 w 323"/>
                <a:gd name="T21" fmla="*/ 298 h 558"/>
                <a:gd name="T22" fmla="*/ 245 w 323"/>
                <a:gd name="T23" fmla="*/ 264 h 558"/>
                <a:gd name="T24" fmla="*/ 220 w 323"/>
                <a:gd name="T25" fmla="*/ 236 h 558"/>
                <a:gd name="T26" fmla="*/ 170 w 323"/>
                <a:gd name="T27" fmla="*/ 224 h 558"/>
                <a:gd name="T28" fmla="*/ 69 w 323"/>
                <a:gd name="T29" fmla="*/ 309 h 558"/>
                <a:gd name="T30" fmla="*/ 68 w 323"/>
                <a:gd name="T31" fmla="*/ 325 h 558"/>
                <a:gd name="T32" fmla="*/ 68 w 323"/>
                <a:gd name="T33" fmla="*/ 558 h 558"/>
                <a:gd name="T34" fmla="*/ 0 w 323"/>
                <a:gd name="T35" fmla="*/ 558 h 5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23" h="558">
                  <a:moveTo>
                    <a:pt x="0" y="558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68" y="0"/>
                    <a:pt x="68" y="0"/>
                    <a:pt x="68" y="0"/>
                  </a:cubicBezTo>
                  <a:cubicBezTo>
                    <a:pt x="68" y="227"/>
                    <a:pt x="68" y="227"/>
                    <a:pt x="68" y="227"/>
                  </a:cubicBezTo>
                  <a:cubicBezTo>
                    <a:pt x="90" y="186"/>
                    <a:pt x="131" y="165"/>
                    <a:pt x="188" y="165"/>
                  </a:cubicBezTo>
                  <a:cubicBezTo>
                    <a:pt x="232" y="165"/>
                    <a:pt x="266" y="178"/>
                    <a:pt x="289" y="204"/>
                  </a:cubicBezTo>
                  <a:cubicBezTo>
                    <a:pt x="312" y="230"/>
                    <a:pt x="323" y="268"/>
                    <a:pt x="323" y="317"/>
                  </a:cubicBezTo>
                  <a:cubicBezTo>
                    <a:pt x="323" y="558"/>
                    <a:pt x="323" y="558"/>
                    <a:pt x="323" y="558"/>
                  </a:cubicBezTo>
                  <a:cubicBezTo>
                    <a:pt x="255" y="558"/>
                    <a:pt x="255" y="558"/>
                    <a:pt x="255" y="558"/>
                  </a:cubicBezTo>
                  <a:cubicBezTo>
                    <a:pt x="255" y="325"/>
                    <a:pt x="255" y="325"/>
                    <a:pt x="255" y="325"/>
                  </a:cubicBezTo>
                  <a:cubicBezTo>
                    <a:pt x="255" y="318"/>
                    <a:pt x="255" y="309"/>
                    <a:pt x="254" y="298"/>
                  </a:cubicBezTo>
                  <a:cubicBezTo>
                    <a:pt x="253" y="286"/>
                    <a:pt x="250" y="275"/>
                    <a:pt x="245" y="264"/>
                  </a:cubicBezTo>
                  <a:cubicBezTo>
                    <a:pt x="239" y="252"/>
                    <a:pt x="230" y="243"/>
                    <a:pt x="220" y="236"/>
                  </a:cubicBezTo>
                  <a:cubicBezTo>
                    <a:pt x="205" y="227"/>
                    <a:pt x="188" y="223"/>
                    <a:pt x="170" y="224"/>
                  </a:cubicBezTo>
                  <a:cubicBezTo>
                    <a:pt x="119" y="220"/>
                    <a:pt x="73" y="258"/>
                    <a:pt x="69" y="309"/>
                  </a:cubicBezTo>
                  <a:cubicBezTo>
                    <a:pt x="68" y="314"/>
                    <a:pt x="68" y="320"/>
                    <a:pt x="68" y="325"/>
                  </a:cubicBezTo>
                  <a:cubicBezTo>
                    <a:pt x="68" y="558"/>
                    <a:pt x="68" y="558"/>
                    <a:pt x="68" y="558"/>
                  </a:cubicBezTo>
                  <a:lnTo>
                    <a:pt x="0" y="558"/>
                  </a:lnTo>
                  <a:close/>
                </a:path>
              </a:pathLst>
            </a:custGeom>
            <a:solidFill>
              <a:srgbClr val="0085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8" name="Freeform 12">
              <a:extLst>
                <a:ext uri="{FF2B5EF4-FFF2-40B4-BE49-F238E27FC236}">
                  <a16:creationId xmlns:a16="http://schemas.microsoft.com/office/drawing/2014/main" id="{910EAE70-3345-4DFA-BAB1-C250DB46DD2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53" y="2990"/>
              <a:ext cx="174" cy="215"/>
            </a:xfrm>
            <a:custGeom>
              <a:avLst/>
              <a:gdLst>
                <a:gd name="T0" fmla="*/ 183 w 328"/>
                <a:gd name="T1" fmla="*/ 404 h 407"/>
                <a:gd name="T2" fmla="*/ 48 w 328"/>
                <a:gd name="T3" fmla="*/ 353 h 407"/>
                <a:gd name="T4" fmla="*/ 0 w 328"/>
                <a:gd name="T5" fmla="*/ 200 h 407"/>
                <a:gd name="T6" fmla="*/ 44 w 328"/>
                <a:gd name="T7" fmla="*/ 52 h 407"/>
                <a:gd name="T8" fmla="*/ 171 w 328"/>
                <a:gd name="T9" fmla="*/ 0 h 407"/>
                <a:gd name="T10" fmla="*/ 288 w 328"/>
                <a:gd name="T11" fmla="*/ 44 h 407"/>
                <a:gd name="T12" fmla="*/ 328 w 328"/>
                <a:gd name="T13" fmla="*/ 175 h 407"/>
                <a:gd name="T14" fmla="*/ 328 w 328"/>
                <a:gd name="T15" fmla="*/ 226 h 407"/>
                <a:gd name="T16" fmla="*/ 69 w 328"/>
                <a:gd name="T17" fmla="*/ 226 h 407"/>
                <a:gd name="T18" fmla="*/ 101 w 328"/>
                <a:gd name="T19" fmla="*/ 313 h 407"/>
                <a:gd name="T20" fmla="*/ 192 w 328"/>
                <a:gd name="T21" fmla="*/ 347 h 407"/>
                <a:gd name="T22" fmla="*/ 249 w 328"/>
                <a:gd name="T23" fmla="*/ 338 h 407"/>
                <a:gd name="T24" fmla="*/ 296 w 328"/>
                <a:gd name="T25" fmla="*/ 314 h 407"/>
                <a:gd name="T26" fmla="*/ 323 w 328"/>
                <a:gd name="T27" fmla="*/ 361 h 407"/>
                <a:gd name="T28" fmla="*/ 183 w 328"/>
                <a:gd name="T29" fmla="*/ 404 h 407"/>
                <a:gd name="T30" fmla="*/ 170 w 328"/>
                <a:gd name="T31" fmla="*/ 56 h 407"/>
                <a:gd name="T32" fmla="*/ 95 w 328"/>
                <a:gd name="T33" fmla="*/ 90 h 407"/>
                <a:gd name="T34" fmla="*/ 69 w 328"/>
                <a:gd name="T35" fmla="*/ 172 h 407"/>
                <a:gd name="T36" fmla="*/ 261 w 328"/>
                <a:gd name="T37" fmla="*/ 172 h 407"/>
                <a:gd name="T38" fmla="*/ 252 w 328"/>
                <a:gd name="T39" fmla="*/ 114 h 407"/>
                <a:gd name="T40" fmla="*/ 224 w 328"/>
                <a:gd name="T41" fmla="*/ 72 h 407"/>
                <a:gd name="T42" fmla="*/ 170 w 328"/>
                <a:gd name="T43" fmla="*/ 56 h 4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28" h="407">
                  <a:moveTo>
                    <a:pt x="183" y="404"/>
                  </a:moveTo>
                  <a:cubicBezTo>
                    <a:pt x="125" y="404"/>
                    <a:pt x="80" y="387"/>
                    <a:pt x="48" y="353"/>
                  </a:cubicBezTo>
                  <a:cubicBezTo>
                    <a:pt x="16" y="319"/>
                    <a:pt x="0" y="268"/>
                    <a:pt x="0" y="200"/>
                  </a:cubicBezTo>
                  <a:cubicBezTo>
                    <a:pt x="0" y="136"/>
                    <a:pt x="15" y="87"/>
                    <a:pt x="44" y="52"/>
                  </a:cubicBezTo>
                  <a:cubicBezTo>
                    <a:pt x="73" y="18"/>
                    <a:pt x="115" y="0"/>
                    <a:pt x="171" y="0"/>
                  </a:cubicBezTo>
                  <a:cubicBezTo>
                    <a:pt x="222" y="0"/>
                    <a:pt x="261" y="15"/>
                    <a:pt x="288" y="44"/>
                  </a:cubicBezTo>
                  <a:cubicBezTo>
                    <a:pt x="314" y="73"/>
                    <a:pt x="328" y="117"/>
                    <a:pt x="328" y="175"/>
                  </a:cubicBezTo>
                  <a:cubicBezTo>
                    <a:pt x="328" y="226"/>
                    <a:pt x="328" y="226"/>
                    <a:pt x="328" y="226"/>
                  </a:cubicBezTo>
                  <a:cubicBezTo>
                    <a:pt x="69" y="226"/>
                    <a:pt x="69" y="226"/>
                    <a:pt x="69" y="226"/>
                  </a:cubicBezTo>
                  <a:cubicBezTo>
                    <a:pt x="71" y="257"/>
                    <a:pt x="82" y="288"/>
                    <a:pt x="101" y="313"/>
                  </a:cubicBezTo>
                  <a:cubicBezTo>
                    <a:pt x="119" y="336"/>
                    <a:pt x="149" y="348"/>
                    <a:pt x="192" y="347"/>
                  </a:cubicBezTo>
                  <a:cubicBezTo>
                    <a:pt x="211" y="348"/>
                    <a:pt x="231" y="345"/>
                    <a:pt x="249" y="338"/>
                  </a:cubicBezTo>
                  <a:cubicBezTo>
                    <a:pt x="266" y="332"/>
                    <a:pt x="281" y="324"/>
                    <a:pt x="296" y="314"/>
                  </a:cubicBezTo>
                  <a:cubicBezTo>
                    <a:pt x="323" y="361"/>
                    <a:pt x="323" y="361"/>
                    <a:pt x="323" y="361"/>
                  </a:cubicBezTo>
                  <a:cubicBezTo>
                    <a:pt x="283" y="391"/>
                    <a:pt x="233" y="407"/>
                    <a:pt x="183" y="404"/>
                  </a:cubicBezTo>
                  <a:close/>
                  <a:moveTo>
                    <a:pt x="170" y="56"/>
                  </a:moveTo>
                  <a:cubicBezTo>
                    <a:pt x="135" y="56"/>
                    <a:pt x="110" y="67"/>
                    <a:pt x="95" y="90"/>
                  </a:cubicBezTo>
                  <a:cubicBezTo>
                    <a:pt x="78" y="114"/>
                    <a:pt x="69" y="143"/>
                    <a:pt x="69" y="172"/>
                  </a:cubicBezTo>
                  <a:cubicBezTo>
                    <a:pt x="261" y="172"/>
                    <a:pt x="261" y="172"/>
                    <a:pt x="261" y="172"/>
                  </a:cubicBezTo>
                  <a:cubicBezTo>
                    <a:pt x="261" y="152"/>
                    <a:pt x="258" y="133"/>
                    <a:pt x="252" y="114"/>
                  </a:cubicBezTo>
                  <a:cubicBezTo>
                    <a:pt x="247" y="97"/>
                    <a:pt x="237" y="83"/>
                    <a:pt x="224" y="72"/>
                  </a:cubicBezTo>
                  <a:cubicBezTo>
                    <a:pt x="208" y="61"/>
                    <a:pt x="189" y="55"/>
                    <a:pt x="170" y="56"/>
                  </a:cubicBezTo>
                  <a:close/>
                </a:path>
              </a:pathLst>
            </a:custGeom>
            <a:solidFill>
              <a:srgbClr val="0085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9" name="Freeform 13">
              <a:extLst>
                <a:ext uri="{FF2B5EF4-FFF2-40B4-BE49-F238E27FC236}">
                  <a16:creationId xmlns:a16="http://schemas.microsoft.com/office/drawing/2014/main" id="{5D0F4628-DF59-4A00-9944-D6E0C2525A19}"/>
                </a:ext>
              </a:extLst>
            </p:cNvPr>
            <p:cNvSpPr>
              <a:spLocks/>
            </p:cNvSpPr>
            <p:nvPr/>
          </p:nvSpPr>
          <p:spPr bwMode="auto">
            <a:xfrm>
              <a:off x="745" y="2896"/>
              <a:ext cx="208" cy="308"/>
            </a:xfrm>
            <a:custGeom>
              <a:avLst/>
              <a:gdLst>
                <a:gd name="T0" fmla="*/ 191 w 394"/>
                <a:gd name="T1" fmla="*/ 581 h 582"/>
                <a:gd name="T2" fmla="*/ 88 w 394"/>
                <a:gd name="T3" fmla="*/ 565 h 582"/>
                <a:gd name="T4" fmla="*/ 0 w 394"/>
                <a:gd name="T5" fmla="*/ 513 h 582"/>
                <a:gd name="T6" fmla="*/ 34 w 394"/>
                <a:gd name="T7" fmla="*/ 462 h 582"/>
                <a:gd name="T8" fmla="*/ 104 w 394"/>
                <a:gd name="T9" fmla="*/ 504 h 582"/>
                <a:gd name="T10" fmla="*/ 190 w 394"/>
                <a:gd name="T11" fmla="*/ 519 h 582"/>
                <a:gd name="T12" fmla="*/ 286 w 394"/>
                <a:gd name="T13" fmla="*/ 494 h 582"/>
                <a:gd name="T14" fmla="*/ 320 w 394"/>
                <a:gd name="T15" fmla="*/ 423 h 582"/>
                <a:gd name="T16" fmla="*/ 232 w 394"/>
                <a:gd name="T17" fmla="*/ 324 h 582"/>
                <a:gd name="T18" fmla="*/ 150 w 394"/>
                <a:gd name="T19" fmla="*/ 301 h 582"/>
                <a:gd name="T20" fmla="*/ 46 w 394"/>
                <a:gd name="T21" fmla="*/ 243 h 582"/>
                <a:gd name="T22" fmla="*/ 14 w 394"/>
                <a:gd name="T23" fmla="*/ 156 h 582"/>
                <a:gd name="T24" fmla="*/ 38 w 394"/>
                <a:gd name="T25" fmla="*/ 74 h 582"/>
                <a:gd name="T26" fmla="*/ 105 w 394"/>
                <a:gd name="T27" fmla="*/ 20 h 582"/>
                <a:gd name="T28" fmla="*/ 207 w 394"/>
                <a:gd name="T29" fmla="*/ 1 h 582"/>
                <a:gd name="T30" fmla="*/ 298 w 394"/>
                <a:gd name="T31" fmla="*/ 16 h 582"/>
                <a:gd name="T32" fmla="*/ 374 w 394"/>
                <a:gd name="T33" fmla="*/ 59 h 582"/>
                <a:gd name="T34" fmla="*/ 342 w 394"/>
                <a:gd name="T35" fmla="*/ 107 h 582"/>
                <a:gd name="T36" fmla="*/ 209 w 394"/>
                <a:gd name="T37" fmla="*/ 62 h 582"/>
                <a:gd name="T38" fmla="*/ 118 w 394"/>
                <a:gd name="T39" fmla="*/ 87 h 582"/>
                <a:gd name="T40" fmla="*/ 85 w 394"/>
                <a:gd name="T41" fmla="*/ 151 h 582"/>
                <a:gd name="T42" fmla="*/ 102 w 394"/>
                <a:gd name="T43" fmla="*/ 198 h 582"/>
                <a:gd name="T44" fmla="*/ 165 w 394"/>
                <a:gd name="T45" fmla="*/ 232 h 582"/>
                <a:gd name="T46" fmla="*/ 257 w 394"/>
                <a:gd name="T47" fmla="*/ 258 h 582"/>
                <a:gd name="T48" fmla="*/ 326 w 394"/>
                <a:gd name="T49" fmla="*/ 290 h 582"/>
                <a:gd name="T50" fmla="*/ 374 w 394"/>
                <a:gd name="T51" fmla="*/ 340 h 582"/>
                <a:gd name="T52" fmla="*/ 391 w 394"/>
                <a:gd name="T53" fmla="*/ 417 h 582"/>
                <a:gd name="T54" fmla="*/ 339 w 394"/>
                <a:gd name="T55" fmla="*/ 538 h 582"/>
                <a:gd name="T56" fmla="*/ 191 w 394"/>
                <a:gd name="T57" fmla="*/ 581 h 5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394" h="582">
                  <a:moveTo>
                    <a:pt x="191" y="581"/>
                  </a:moveTo>
                  <a:cubicBezTo>
                    <a:pt x="156" y="582"/>
                    <a:pt x="121" y="576"/>
                    <a:pt x="88" y="565"/>
                  </a:cubicBezTo>
                  <a:cubicBezTo>
                    <a:pt x="56" y="553"/>
                    <a:pt x="26" y="536"/>
                    <a:pt x="0" y="513"/>
                  </a:cubicBezTo>
                  <a:cubicBezTo>
                    <a:pt x="34" y="462"/>
                    <a:pt x="34" y="462"/>
                    <a:pt x="34" y="462"/>
                  </a:cubicBezTo>
                  <a:cubicBezTo>
                    <a:pt x="55" y="480"/>
                    <a:pt x="79" y="494"/>
                    <a:pt x="104" y="504"/>
                  </a:cubicBezTo>
                  <a:cubicBezTo>
                    <a:pt x="131" y="515"/>
                    <a:pt x="160" y="520"/>
                    <a:pt x="190" y="519"/>
                  </a:cubicBezTo>
                  <a:cubicBezTo>
                    <a:pt x="224" y="521"/>
                    <a:pt x="257" y="512"/>
                    <a:pt x="286" y="494"/>
                  </a:cubicBezTo>
                  <a:cubicBezTo>
                    <a:pt x="309" y="477"/>
                    <a:pt x="322" y="451"/>
                    <a:pt x="320" y="423"/>
                  </a:cubicBezTo>
                  <a:cubicBezTo>
                    <a:pt x="320" y="374"/>
                    <a:pt x="291" y="341"/>
                    <a:pt x="232" y="324"/>
                  </a:cubicBezTo>
                  <a:cubicBezTo>
                    <a:pt x="150" y="301"/>
                    <a:pt x="150" y="301"/>
                    <a:pt x="150" y="301"/>
                  </a:cubicBezTo>
                  <a:cubicBezTo>
                    <a:pt x="103" y="286"/>
                    <a:pt x="68" y="267"/>
                    <a:pt x="46" y="243"/>
                  </a:cubicBezTo>
                  <a:cubicBezTo>
                    <a:pt x="25" y="219"/>
                    <a:pt x="13" y="188"/>
                    <a:pt x="14" y="156"/>
                  </a:cubicBezTo>
                  <a:cubicBezTo>
                    <a:pt x="13" y="127"/>
                    <a:pt x="21" y="98"/>
                    <a:pt x="38" y="74"/>
                  </a:cubicBezTo>
                  <a:cubicBezTo>
                    <a:pt x="55" y="50"/>
                    <a:pt x="78" y="32"/>
                    <a:pt x="105" y="20"/>
                  </a:cubicBezTo>
                  <a:cubicBezTo>
                    <a:pt x="137" y="6"/>
                    <a:pt x="172" y="0"/>
                    <a:pt x="207" y="1"/>
                  </a:cubicBezTo>
                  <a:cubicBezTo>
                    <a:pt x="238" y="0"/>
                    <a:pt x="269" y="5"/>
                    <a:pt x="298" y="16"/>
                  </a:cubicBezTo>
                  <a:cubicBezTo>
                    <a:pt x="325" y="26"/>
                    <a:pt x="351" y="40"/>
                    <a:pt x="374" y="59"/>
                  </a:cubicBezTo>
                  <a:cubicBezTo>
                    <a:pt x="342" y="107"/>
                    <a:pt x="342" y="107"/>
                    <a:pt x="342" y="107"/>
                  </a:cubicBezTo>
                  <a:cubicBezTo>
                    <a:pt x="304" y="77"/>
                    <a:pt x="257" y="61"/>
                    <a:pt x="209" y="62"/>
                  </a:cubicBezTo>
                  <a:cubicBezTo>
                    <a:pt x="176" y="60"/>
                    <a:pt x="144" y="69"/>
                    <a:pt x="118" y="87"/>
                  </a:cubicBezTo>
                  <a:cubicBezTo>
                    <a:pt x="97" y="101"/>
                    <a:pt x="85" y="125"/>
                    <a:pt x="85" y="151"/>
                  </a:cubicBezTo>
                  <a:cubicBezTo>
                    <a:pt x="85" y="168"/>
                    <a:pt x="91" y="185"/>
                    <a:pt x="102" y="198"/>
                  </a:cubicBezTo>
                  <a:cubicBezTo>
                    <a:pt x="119" y="215"/>
                    <a:pt x="141" y="227"/>
                    <a:pt x="165" y="232"/>
                  </a:cubicBezTo>
                  <a:cubicBezTo>
                    <a:pt x="257" y="258"/>
                    <a:pt x="257" y="258"/>
                    <a:pt x="257" y="258"/>
                  </a:cubicBezTo>
                  <a:cubicBezTo>
                    <a:pt x="281" y="266"/>
                    <a:pt x="304" y="276"/>
                    <a:pt x="326" y="290"/>
                  </a:cubicBezTo>
                  <a:cubicBezTo>
                    <a:pt x="346" y="302"/>
                    <a:pt x="362" y="320"/>
                    <a:pt x="374" y="340"/>
                  </a:cubicBezTo>
                  <a:cubicBezTo>
                    <a:pt x="386" y="364"/>
                    <a:pt x="392" y="391"/>
                    <a:pt x="391" y="417"/>
                  </a:cubicBezTo>
                  <a:cubicBezTo>
                    <a:pt x="394" y="464"/>
                    <a:pt x="374" y="508"/>
                    <a:pt x="339" y="538"/>
                  </a:cubicBezTo>
                  <a:cubicBezTo>
                    <a:pt x="303" y="567"/>
                    <a:pt x="254" y="581"/>
                    <a:pt x="191" y="581"/>
                  </a:cubicBezTo>
                  <a:close/>
                </a:path>
              </a:pathLst>
            </a:custGeom>
            <a:solidFill>
              <a:srgbClr val="0085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0" name="Freeform 14">
              <a:extLst>
                <a:ext uri="{FF2B5EF4-FFF2-40B4-BE49-F238E27FC236}">
                  <a16:creationId xmlns:a16="http://schemas.microsoft.com/office/drawing/2014/main" id="{310FC6AF-05E9-4C70-96FC-FC986FE7996D}"/>
                </a:ext>
              </a:extLst>
            </p:cNvPr>
            <p:cNvSpPr>
              <a:spLocks/>
            </p:cNvSpPr>
            <p:nvPr/>
          </p:nvSpPr>
          <p:spPr bwMode="auto">
            <a:xfrm>
              <a:off x="977" y="2989"/>
              <a:ext cx="157" cy="215"/>
            </a:xfrm>
            <a:custGeom>
              <a:avLst/>
              <a:gdLst>
                <a:gd name="T0" fmla="*/ 169 w 298"/>
                <a:gd name="T1" fmla="*/ 406 h 407"/>
                <a:gd name="T2" fmla="*/ 44 w 298"/>
                <a:gd name="T3" fmla="*/ 357 h 407"/>
                <a:gd name="T4" fmla="*/ 0 w 298"/>
                <a:gd name="T5" fmla="*/ 207 h 407"/>
                <a:gd name="T6" fmla="*/ 45 w 298"/>
                <a:gd name="T7" fmla="*/ 54 h 407"/>
                <a:gd name="T8" fmla="*/ 174 w 298"/>
                <a:gd name="T9" fmla="*/ 2 h 407"/>
                <a:gd name="T10" fmla="*/ 296 w 298"/>
                <a:gd name="T11" fmla="*/ 44 h 407"/>
                <a:gd name="T12" fmla="*/ 267 w 298"/>
                <a:gd name="T13" fmla="*/ 89 h 407"/>
                <a:gd name="T14" fmla="*/ 230 w 298"/>
                <a:gd name="T15" fmla="*/ 68 h 407"/>
                <a:gd name="T16" fmla="*/ 181 w 298"/>
                <a:gd name="T17" fmla="*/ 60 h 407"/>
                <a:gd name="T18" fmla="*/ 70 w 298"/>
                <a:gd name="T19" fmla="*/ 206 h 407"/>
                <a:gd name="T20" fmla="*/ 97 w 298"/>
                <a:gd name="T21" fmla="*/ 312 h 407"/>
                <a:gd name="T22" fmla="*/ 181 w 298"/>
                <a:gd name="T23" fmla="*/ 349 h 407"/>
                <a:gd name="T24" fmla="*/ 233 w 298"/>
                <a:gd name="T25" fmla="*/ 340 h 407"/>
                <a:gd name="T26" fmla="*/ 272 w 298"/>
                <a:gd name="T27" fmla="*/ 321 h 407"/>
                <a:gd name="T28" fmla="*/ 298 w 298"/>
                <a:gd name="T29" fmla="*/ 368 h 407"/>
                <a:gd name="T30" fmla="*/ 243 w 298"/>
                <a:gd name="T31" fmla="*/ 396 h 407"/>
                <a:gd name="T32" fmla="*/ 169 w 298"/>
                <a:gd name="T33" fmla="*/ 406 h 4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98" h="407">
                  <a:moveTo>
                    <a:pt x="169" y="406"/>
                  </a:moveTo>
                  <a:cubicBezTo>
                    <a:pt x="114" y="406"/>
                    <a:pt x="73" y="390"/>
                    <a:pt x="44" y="357"/>
                  </a:cubicBezTo>
                  <a:cubicBezTo>
                    <a:pt x="14" y="323"/>
                    <a:pt x="0" y="273"/>
                    <a:pt x="0" y="207"/>
                  </a:cubicBezTo>
                  <a:cubicBezTo>
                    <a:pt x="0" y="139"/>
                    <a:pt x="15" y="88"/>
                    <a:pt x="45" y="54"/>
                  </a:cubicBezTo>
                  <a:cubicBezTo>
                    <a:pt x="74" y="19"/>
                    <a:pt x="117" y="2"/>
                    <a:pt x="174" y="2"/>
                  </a:cubicBezTo>
                  <a:cubicBezTo>
                    <a:pt x="218" y="0"/>
                    <a:pt x="261" y="15"/>
                    <a:pt x="296" y="44"/>
                  </a:cubicBezTo>
                  <a:cubicBezTo>
                    <a:pt x="267" y="89"/>
                    <a:pt x="267" y="89"/>
                    <a:pt x="267" y="89"/>
                  </a:cubicBezTo>
                  <a:cubicBezTo>
                    <a:pt x="256" y="80"/>
                    <a:pt x="243" y="73"/>
                    <a:pt x="230" y="68"/>
                  </a:cubicBezTo>
                  <a:cubicBezTo>
                    <a:pt x="214" y="62"/>
                    <a:pt x="198" y="60"/>
                    <a:pt x="181" y="60"/>
                  </a:cubicBezTo>
                  <a:cubicBezTo>
                    <a:pt x="107" y="60"/>
                    <a:pt x="70" y="109"/>
                    <a:pt x="70" y="206"/>
                  </a:cubicBezTo>
                  <a:cubicBezTo>
                    <a:pt x="70" y="252"/>
                    <a:pt x="79" y="288"/>
                    <a:pt x="97" y="312"/>
                  </a:cubicBezTo>
                  <a:cubicBezTo>
                    <a:pt x="118" y="337"/>
                    <a:pt x="149" y="351"/>
                    <a:pt x="181" y="349"/>
                  </a:cubicBezTo>
                  <a:cubicBezTo>
                    <a:pt x="199" y="349"/>
                    <a:pt x="216" y="346"/>
                    <a:pt x="233" y="340"/>
                  </a:cubicBezTo>
                  <a:cubicBezTo>
                    <a:pt x="246" y="335"/>
                    <a:pt x="259" y="328"/>
                    <a:pt x="272" y="321"/>
                  </a:cubicBezTo>
                  <a:cubicBezTo>
                    <a:pt x="298" y="368"/>
                    <a:pt x="298" y="368"/>
                    <a:pt x="298" y="368"/>
                  </a:cubicBezTo>
                  <a:cubicBezTo>
                    <a:pt x="281" y="380"/>
                    <a:pt x="263" y="390"/>
                    <a:pt x="243" y="396"/>
                  </a:cubicBezTo>
                  <a:cubicBezTo>
                    <a:pt x="219" y="403"/>
                    <a:pt x="194" y="407"/>
                    <a:pt x="169" y="406"/>
                  </a:cubicBezTo>
                  <a:close/>
                </a:path>
              </a:pathLst>
            </a:custGeom>
            <a:solidFill>
              <a:srgbClr val="0085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1" name="Freeform 15">
              <a:extLst>
                <a:ext uri="{FF2B5EF4-FFF2-40B4-BE49-F238E27FC236}">
                  <a16:creationId xmlns:a16="http://schemas.microsoft.com/office/drawing/2014/main" id="{6462BFD2-C385-4E48-A4F3-F8709E49371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167" y="2910"/>
              <a:ext cx="44" cy="288"/>
            </a:xfrm>
            <a:custGeom>
              <a:avLst/>
              <a:gdLst>
                <a:gd name="T0" fmla="*/ 41 w 82"/>
                <a:gd name="T1" fmla="*/ 90 h 544"/>
                <a:gd name="T2" fmla="*/ 0 w 82"/>
                <a:gd name="T3" fmla="*/ 45 h 544"/>
                <a:gd name="T4" fmla="*/ 41 w 82"/>
                <a:gd name="T5" fmla="*/ 0 h 544"/>
                <a:gd name="T6" fmla="*/ 82 w 82"/>
                <a:gd name="T7" fmla="*/ 45 h 544"/>
                <a:gd name="T8" fmla="*/ 41 w 82"/>
                <a:gd name="T9" fmla="*/ 90 h 544"/>
                <a:gd name="T10" fmla="*/ 7 w 82"/>
                <a:gd name="T11" fmla="*/ 544 h 544"/>
                <a:gd name="T12" fmla="*/ 7 w 82"/>
                <a:gd name="T13" fmla="*/ 162 h 544"/>
                <a:gd name="T14" fmla="*/ 75 w 82"/>
                <a:gd name="T15" fmla="*/ 162 h 544"/>
                <a:gd name="T16" fmla="*/ 75 w 82"/>
                <a:gd name="T17" fmla="*/ 544 h 544"/>
                <a:gd name="T18" fmla="*/ 7 w 82"/>
                <a:gd name="T19" fmla="*/ 544 h 5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2" h="544">
                  <a:moveTo>
                    <a:pt x="41" y="90"/>
                  </a:moveTo>
                  <a:cubicBezTo>
                    <a:pt x="13" y="90"/>
                    <a:pt x="0" y="75"/>
                    <a:pt x="0" y="45"/>
                  </a:cubicBezTo>
                  <a:cubicBezTo>
                    <a:pt x="0" y="15"/>
                    <a:pt x="13" y="0"/>
                    <a:pt x="41" y="0"/>
                  </a:cubicBezTo>
                  <a:cubicBezTo>
                    <a:pt x="69" y="0"/>
                    <a:pt x="82" y="15"/>
                    <a:pt x="82" y="45"/>
                  </a:cubicBezTo>
                  <a:cubicBezTo>
                    <a:pt x="82" y="75"/>
                    <a:pt x="69" y="90"/>
                    <a:pt x="41" y="90"/>
                  </a:cubicBezTo>
                  <a:close/>
                  <a:moveTo>
                    <a:pt x="7" y="544"/>
                  </a:moveTo>
                  <a:cubicBezTo>
                    <a:pt x="7" y="162"/>
                    <a:pt x="7" y="162"/>
                    <a:pt x="7" y="162"/>
                  </a:cubicBezTo>
                  <a:cubicBezTo>
                    <a:pt x="75" y="162"/>
                    <a:pt x="75" y="162"/>
                    <a:pt x="75" y="162"/>
                  </a:cubicBezTo>
                  <a:cubicBezTo>
                    <a:pt x="75" y="544"/>
                    <a:pt x="75" y="544"/>
                    <a:pt x="75" y="544"/>
                  </a:cubicBezTo>
                  <a:lnTo>
                    <a:pt x="7" y="544"/>
                  </a:lnTo>
                  <a:close/>
                </a:path>
              </a:pathLst>
            </a:custGeom>
            <a:solidFill>
              <a:srgbClr val="0085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2" name="Freeform 16">
              <a:extLst>
                <a:ext uri="{FF2B5EF4-FFF2-40B4-BE49-F238E27FC236}">
                  <a16:creationId xmlns:a16="http://schemas.microsoft.com/office/drawing/2014/main" id="{EDE71999-F076-45C4-83CB-1E2497F4F55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242" y="2990"/>
              <a:ext cx="173" cy="215"/>
            </a:xfrm>
            <a:custGeom>
              <a:avLst/>
              <a:gdLst>
                <a:gd name="T0" fmla="*/ 182 w 327"/>
                <a:gd name="T1" fmla="*/ 404 h 407"/>
                <a:gd name="T2" fmla="*/ 47 w 327"/>
                <a:gd name="T3" fmla="*/ 353 h 407"/>
                <a:gd name="T4" fmla="*/ 0 w 327"/>
                <a:gd name="T5" fmla="*/ 200 h 407"/>
                <a:gd name="T6" fmla="*/ 43 w 327"/>
                <a:gd name="T7" fmla="*/ 52 h 407"/>
                <a:gd name="T8" fmla="*/ 170 w 327"/>
                <a:gd name="T9" fmla="*/ 0 h 407"/>
                <a:gd name="T10" fmla="*/ 287 w 327"/>
                <a:gd name="T11" fmla="*/ 44 h 407"/>
                <a:gd name="T12" fmla="*/ 327 w 327"/>
                <a:gd name="T13" fmla="*/ 175 h 407"/>
                <a:gd name="T14" fmla="*/ 327 w 327"/>
                <a:gd name="T15" fmla="*/ 226 h 407"/>
                <a:gd name="T16" fmla="*/ 68 w 327"/>
                <a:gd name="T17" fmla="*/ 226 h 407"/>
                <a:gd name="T18" fmla="*/ 100 w 327"/>
                <a:gd name="T19" fmla="*/ 313 h 407"/>
                <a:gd name="T20" fmla="*/ 191 w 327"/>
                <a:gd name="T21" fmla="*/ 347 h 407"/>
                <a:gd name="T22" fmla="*/ 248 w 327"/>
                <a:gd name="T23" fmla="*/ 338 h 407"/>
                <a:gd name="T24" fmla="*/ 295 w 327"/>
                <a:gd name="T25" fmla="*/ 314 h 407"/>
                <a:gd name="T26" fmla="*/ 322 w 327"/>
                <a:gd name="T27" fmla="*/ 361 h 407"/>
                <a:gd name="T28" fmla="*/ 182 w 327"/>
                <a:gd name="T29" fmla="*/ 404 h 407"/>
                <a:gd name="T30" fmla="*/ 169 w 327"/>
                <a:gd name="T31" fmla="*/ 56 h 407"/>
                <a:gd name="T32" fmla="*/ 94 w 327"/>
                <a:gd name="T33" fmla="*/ 90 h 407"/>
                <a:gd name="T34" fmla="*/ 68 w 327"/>
                <a:gd name="T35" fmla="*/ 172 h 407"/>
                <a:gd name="T36" fmla="*/ 260 w 327"/>
                <a:gd name="T37" fmla="*/ 172 h 407"/>
                <a:gd name="T38" fmla="*/ 251 w 327"/>
                <a:gd name="T39" fmla="*/ 114 h 407"/>
                <a:gd name="T40" fmla="*/ 223 w 327"/>
                <a:gd name="T41" fmla="*/ 72 h 407"/>
                <a:gd name="T42" fmla="*/ 169 w 327"/>
                <a:gd name="T43" fmla="*/ 56 h 4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27" h="407">
                  <a:moveTo>
                    <a:pt x="182" y="404"/>
                  </a:moveTo>
                  <a:cubicBezTo>
                    <a:pt x="124" y="404"/>
                    <a:pt x="79" y="387"/>
                    <a:pt x="47" y="353"/>
                  </a:cubicBezTo>
                  <a:cubicBezTo>
                    <a:pt x="16" y="319"/>
                    <a:pt x="0" y="268"/>
                    <a:pt x="0" y="200"/>
                  </a:cubicBezTo>
                  <a:cubicBezTo>
                    <a:pt x="0" y="136"/>
                    <a:pt x="14" y="87"/>
                    <a:pt x="43" y="52"/>
                  </a:cubicBezTo>
                  <a:cubicBezTo>
                    <a:pt x="72" y="18"/>
                    <a:pt x="115" y="0"/>
                    <a:pt x="170" y="0"/>
                  </a:cubicBezTo>
                  <a:cubicBezTo>
                    <a:pt x="221" y="0"/>
                    <a:pt x="260" y="15"/>
                    <a:pt x="287" y="44"/>
                  </a:cubicBezTo>
                  <a:cubicBezTo>
                    <a:pt x="314" y="73"/>
                    <a:pt x="327" y="117"/>
                    <a:pt x="327" y="175"/>
                  </a:cubicBezTo>
                  <a:cubicBezTo>
                    <a:pt x="327" y="226"/>
                    <a:pt x="327" y="226"/>
                    <a:pt x="327" y="226"/>
                  </a:cubicBezTo>
                  <a:cubicBezTo>
                    <a:pt x="68" y="226"/>
                    <a:pt x="68" y="226"/>
                    <a:pt x="68" y="226"/>
                  </a:cubicBezTo>
                  <a:cubicBezTo>
                    <a:pt x="70" y="257"/>
                    <a:pt x="81" y="288"/>
                    <a:pt x="100" y="313"/>
                  </a:cubicBezTo>
                  <a:cubicBezTo>
                    <a:pt x="118" y="336"/>
                    <a:pt x="149" y="348"/>
                    <a:pt x="191" y="347"/>
                  </a:cubicBezTo>
                  <a:cubicBezTo>
                    <a:pt x="211" y="348"/>
                    <a:pt x="230" y="345"/>
                    <a:pt x="248" y="338"/>
                  </a:cubicBezTo>
                  <a:cubicBezTo>
                    <a:pt x="265" y="332"/>
                    <a:pt x="281" y="324"/>
                    <a:pt x="295" y="314"/>
                  </a:cubicBezTo>
                  <a:cubicBezTo>
                    <a:pt x="322" y="361"/>
                    <a:pt x="322" y="361"/>
                    <a:pt x="322" y="361"/>
                  </a:cubicBezTo>
                  <a:cubicBezTo>
                    <a:pt x="282" y="391"/>
                    <a:pt x="232" y="407"/>
                    <a:pt x="182" y="404"/>
                  </a:cubicBezTo>
                  <a:close/>
                  <a:moveTo>
                    <a:pt x="169" y="56"/>
                  </a:moveTo>
                  <a:cubicBezTo>
                    <a:pt x="134" y="56"/>
                    <a:pt x="109" y="67"/>
                    <a:pt x="94" y="90"/>
                  </a:cubicBezTo>
                  <a:cubicBezTo>
                    <a:pt x="78" y="114"/>
                    <a:pt x="69" y="143"/>
                    <a:pt x="68" y="172"/>
                  </a:cubicBezTo>
                  <a:cubicBezTo>
                    <a:pt x="260" y="172"/>
                    <a:pt x="260" y="172"/>
                    <a:pt x="260" y="172"/>
                  </a:cubicBezTo>
                  <a:cubicBezTo>
                    <a:pt x="260" y="152"/>
                    <a:pt x="257" y="133"/>
                    <a:pt x="251" y="114"/>
                  </a:cubicBezTo>
                  <a:cubicBezTo>
                    <a:pt x="246" y="97"/>
                    <a:pt x="236" y="83"/>
                    <a:pt x="223" y="72"/>
                  </a:cubicBezTo>
                  <a:cubicBezTo>
                    <a:pt x="207" y="61"/>
                    <a:pt x="188" y="55"/>
                    <a:pt x="169" y="56"/>
                  </a:cubicBezTo>
                  <a:close/>
                </a:path>
              </a:pathLst>
            </a:custGeom>
            <a:solidFill>
              <a:srgbClr val="0085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8" name="Freeform 17">
              <a:extLst>
                <a:ext uri="{FF2B5EF4-FFF2-40B4-BE49-F238E27FC236}">
                  <a16:creationId xmlns:a16="http://schemas.microsoft.com/office/drawing/2014/main" id="{6E0F61FC-1755-4980-85D2-7A54DD878FD2}"/>
                </a:ext>
              </a:extLst>
            </p:cNvPr>
            <p:cNvSpPr>
              <a:spLocks/>
            </p:cNvSpPr>
            <p:nvPr/>
          </p:nvSpPr>
          <p:spPr bwMode="auto">
            <a:xfrm>
              <a:off x="1451" y="2990"/>
              <a:ext cx="176" cy="208"/>
            </a:xfrm>
            <a:custGeom>
              <a:avLst/>
              <a:gdLst>
                <a:gd name="T0" fmla="*/ 10 w 333"/>
                <a:gd name="T1" fmla="*/ 393 h 393"/>
                <a:gd name="T2" fmla="*/ 10 w 333"/>
                <a:gd name="T3" fmla="*/ 95 h 393"/>
                <a:gd name="T4" fmla="*/ 0 w 333"/>
                <a:gd name="T5" fmla="*/ 18 h 393"/>
                <a:gd name="T6" fmla="*/ 59 w 333"/>
                <a:gd name="T7" fmla="*/ 8 h 393"/>
                <a:gd name="T8" fmla="*/ 72 w 333"/>
                <a:gd name="T9" fmla="*/ 67 h 393"/>
                <a:gd name="T10" fmla="*/ 196 w 333"/>
                <a:gd name="T11" fmla="*/ 0 h 393"/>
                <a:gd name="T12" fmla="*/ 297 w 333"/>
                <a:gd name="T13" fmla="*/ 39 h 393"/>
                <a:gd name="T14" fmla="*/ 333 w 333"/>
                <a:gd name="T15" fmla="*/ 152 h 393"/>
                <a:gd name="T16" fmla="*/ 333 w 333"/>
                <a:gd name="T17" fmla="*/ 393 h 393"/>
                <a:gd name="T18" fmla="*/ 265 w 333"/>
                <a:gd name="T19" fmla="*/ 393 h 393"/>
                <a:gd name="T20" fmla="*/ 265 w 333"/>
                <a:gd name="T21" fmla="*/ 160 h 393"/>
                <a:gd name="T22" fmla="*/ 244 w 333"/>
                <a:gd name="T23" fmla="*/ 84 h 393"/>
                <a:gd name="T24" fmla="*/ 179 w 333"/>
                <a:gd name="T25" fmla="*/ 59 h 393"/>
                <a:gd name="T26" fmla="*/ 78 w 333"/>
                <a:gd name="T27" fmla="*/ 145 h 393"/>
                <a:gd name="T28" fmla="*/ 78 w 333"/>
                <a:gd name="T29" fmla="*/ 160 h 393"/>
                <a:gd name="T30" fmla="*/ 78 w 333"/>
                <a:gd name="T31" fmla="*/ 393 h 393"/>
                <a:gd name="T32" fmla="*/ 10 w 333"/>
                <a:gd name="T33" fmla="*/ 393 h 3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33" h="393">
                  <a:moveTo>
                    <a:pt x="10" y="393"/>
                  </a:moveTo>
                  <a:cubicBezTo>
                    <a:pt x="10" y="95"/>
                    <a:pt x="10" y="95"/>
                    <a:pt x="10" y="95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59" y="8"/>
                    <a:pt x="59" y="8"/>
                    <a:pt x="59" y="8"/>
                  </a:cubicBezTo>
                  <a:cubicBezTo>
                    <a:pt x="72" y="67"/>
                    <a:pt x="72" y="67"/>
                    <a:pt x="72" y="67"/>
                  </a:cubicBezTo>
                  <a:cubicBezTo>
                    <a:pt x="94" y="22"/>
                    <a:pt x="135" y="0"/>
                    <a:pt x="196" y="0"/>
                  </a:cubicBezTo>
                  <a:cubicBezTo>
                    <a:pt x="240" y="0"/>
                    <a:pt x="274" y="13"/>
                    <a:pt x="297" y="39"/>
                  </a:cubicBezTo>
                  <a:cubicBezTo>
                    <a:pt x="321" y="65"/>
                    <a:pt x="333" y="102"/>
                    <a:pt x="333" y="152"/>
                  </a:cubicBezTo>
                  <a:cubicBezTo>
                    <a:pt x="333" y="393"/>
                    <a:pt x="333" y="393"/>
                    <a:pt x="333" y="393"/>
                  </a:cubicBezTo>
                  <a:cubicBezTo>
                    <a:pt x="265" y="393"/>
                    <a:pt x="265" y="393"/>
                    <a:pt x="265" y="393"/>
                  </a:cubicBezTo>
                  <a:cubicBezTo>
                    <a:pt x="265" y="160"/>
                    <a:pt x="265" y="160"/>
                    <a:pt x="265" y="160"/>
                  </a:cubicBezTo>
                  <a:cubicBezTo>
                    <a:pt x="265" y="125"/>
                    <a:pt x="258" y="100"/>
                    <a:pt x="244" y="84"/>
                  </a:cubicBezTo>
                  <a:cubicBezTo>
                    <a:pt x="227" y="66"/>
                    <a:pt x="203" y="57"/>
                    <a:pt x="179" y="59"/>
                  </a:cubicBezTo>
                  <a:cubicBezTo>
                    <a:pt x="127" y="55"/>
                    <a:pt x="82" y="93"/>
                    <a:pt x="78" y="145"/>
                  </a:cubicBezTo>
                  <a:cubicBezTo>
                    <a:pt x="77" y="150"/>
                    <a:pt x="77" y="155"/>
                    <a:pt x="78" y="160"/>
                  </a:cubicBezTo>
                  <a:cubicBezTo>
                    <a:pt x="78" y="393"/>
                    <a:pt x="78" y="393"/>
                    <a:pt x="78" y="393"/>
                  </a:cubicBezTo>
                  <a:lnTo>
                    <a:pt x="10" y="393"/>
                  </a:lnTo>
                  <a:close/>
                </a:path>
              </a:pathLst>
            </a:custGeom>
            <a:solidFill>
              <a:srgbClr val="0085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9" name="Freeform 18">
              <a:extLst>
                <a:ext uri="{FF2B5EF4-FFF2-40B4-BE49-F238E27FC236}">
                  <a16:creationId xmlns:a16="http://schemas.microsoft.com/office/drawing/2014/main" id="{51307A47-3D3C-48D0-B62A-E0FC5ED2D3B3}"/>
                </a:ext>
              </a:extLst>
            </p:cNvPr>
            <p:cNvSpPr>
              <a:spLocks/>
            </p:cNvSpPr>
            <p:nvPr/>
          </p:nvSpPr>
          <p:spPr bwMode="auto">
            <a:xfrm>
              <a:off x="1660" y="2989"/>
              <a:ext cx="158" cy="215"/>
            </a:xfrm>
            <a:custGeom>
              <a:avLst/>
              <a:gdLst>
                <a:gd name="T0" fmla="*/ 169 w 298"/>
                <a:gd name="T1" fmla="*/ 406 h 407"/>
                <a:gd name="T2" fmla="*/ 43 w 298"/>
                <a:gd name="T3" fmla="*/ 357 h 407"/>
                <a:gd name="T4" fmla="*/ 0 w 298"/>
                <a:gd name="T5" fmla="*/ 207 h 407"/>
                <a:gd name="T6" fmla="*/ 45 w 298"/>
                <a:gd name="T7" fmla="*/ 54 h 407"/>
                <a:gd name="T8" fmla="*/ 174 w 298"/>
                <a:gd name="T9" fmla="*/ 2 h 407"/>
                <a:gd name="T10" fmla="*/ 295 w 298"/>
                <a:gd name="T11" fmla="*/ 44 h 407"/>
                <a:gd name="T12" fmla="*/ 267 w 298"/>
                <a:gd name="T13" fmla="*/ 89 h 407"/>
                <a:gd name="T14" fmla="*/ 230 w 298"/>
                <a:gd name="T15" fmla="*/ 68 h 407"/>
                <a:gd name="T16" fmla="*/ 181 w 298"/>
                <a:gd name="T17" fmla="*/ 60 h 407"/>
                <a:gd name="T18" fmla="*/ 70 w 298"/>
                <a:gd name="T19" fmla="*/ 206 h 407"/>
                <a:gd name="T20" fmla="*/ 97 w 298"/>
                <a:gd name="T21" fmla="*/ 312 h 407"/>
                <a:gd name="T22" fmla="*/ 181 w 298"/>
                <a:gd name="T23" fmla="*/ 349 h 407"/>
                <a:gd name="T24" fmla="*/ 233 w 298"/>
                <a:gd name="T25" fmla="*/ 340 h 407"/>
                <a:gd name="T26" fmla="*/ 272 w 298"/>
                <a:gd name="T27" fmla="*/ 321 h 407"/>
                <a:gd name="T28" fmla="*/ 298 w 298"/>
                <a:gd name="T29" fmla="*/ 368 h 407"/>
                <a:gd name="T30" fmla="*/ 243 w 298"/>
                <a:gd name="T31" fmla="*/ 396 h 407"/>
                <a:gd name="T32" fmla="*/ 169 w 298"/>
                <a:gd name="T33" fmla="*/ 406 h 4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98" h="407">
                  <a:moveTo>
                    <a:pt x="169" y="406"/>
                  </a:moveTo>
                  <a:cubicBezTo>
                    <a:pt x="114" y="406"/>
                    <a:pt x="73" y="390"/>
                    <a:pt x="43" y="357"/>
                  </a:cubicBezTo>
                  <a:cubicBezTo>
                    <a:pt x="14" y="323"/>
                    <a:pt x="0" y="273"/>
                    <a:pt x="0" y="207"/>
                  </a:cubicBezTo>
                  <a:cubicBezTo>
                    <a:pt x="0" y="139"/>
                    <a:pt x="15" y="88"/>
                    <a:pt x="45" y="54"/>
                  </a:cubicBezTo>
                  <a:cubicBezTo>
                    <a:pt x="74" y="19"/>
                    <a:pt x="117" y="2"/>
                    <a:pt x="174" y="2"/>
                  </a:cubicBezTo>
                  <a:cubicBezTo>
                    <a:pt x="218" y="0"/>
                    <a:pt x="261" y="15"/>
                    <a:pt x="295" y="44"/>
                  </a:cubicBezTo>
                  <a:cubicBezTo>
                    <a:pt x="267" y="89"/>
                    <a:pt x="267" y="89"/>
                    <a:pt x="267" y="89"/>
                  </a:cubicBezTo>
                  <a:cubicBezTo>
                    <a:pt x="256" y="80"/>
                    <a:pt x="243" y="73"/>
                    <a:pt x="230" y="68"/>
                  </a:cubicBezTo>
                  <a:cubicBezTo>
                    <a:pt x="214" y="62"/>
                    <a:pt x="198" y="60"/>
                    <a:pt x="181" y="60"/>
                  </a:cubicBezTo>
                  <a:cubicBezTo>
                    <a:pt x="107" y="60"/>
                    <a:pt x="70" y="109"/>
                    <a:pt x="70" y="206"/>
                  </a:cubicBezTo>
                  <a:cubicBezTo>
                    <a:pt x="70" y="252"/>
                    <a:pt x="79" y="288"/>
                    <a:pt x="97" y="312"/>
                  </a:cubicBezTo>
                  <a:cubicBezTo>
                    <a:pt x="117" y="337"/>
                    <a:pt x="149" y="351"/>
                    <a:pt x="181" y="349"/>
                  </a:cubicBezTo>
                  <a:cubicBezTo>
                    <a:pt x="199" y="349"/>
                    <a:pt x="216" y="346"/>
                    <a:pt x="233" y="340"/>
                  </a:cubicBezTo>
                  <a:cubicBezTo>
                    <a:pt x="246" y="335"/>
                    <a:pt x="259" y="328"/>
                    <a:pt x="272" y="321"/>
                  </a:cubicBezTo>
                  <a:cubicBezTo>
                    <a:pt x="298" y="368"/>
                    <a:pt x="298" y="368"/>
                    <a:pt x="298" y="368"/>
                  </a:cubicBezTo>
                  <a:cubicBezTo>
                    <a:pt x="281" y="380"/>
                    <a:pt x="263" y="390"/>
                    <a:pt x="243" y="396"/>
                  </a:cubicBezTo>
                  <a:cubicBezTo>
                    <a:pt x="219" y="403"/>
                    <a:pt x="194" y="407"/>
                    <a:pt x="169" y="406"/>
                  </a:cubicBezTo>
                  <a:close/>
                </a:path>
              </a:pathLst>
            </a:custGeom>
            <a:solidFill>
              <a:srgbClr val="0085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0" name="Freeform 19">
              <a:extLst>
                <a:ext uri="{FF2B5EF4-FFF2-40B4-BE49-F238E27FC236}">
                  <a16:creationId xmlns:a16="http://schemas.microsoft.com/office/drawing/2014/main" id="{1848A310-879A-41E6-AC21-8668414F7A7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833" y="2990"/>
              <a:ext cx="172" cy="215"/>
            </a:xfrm>
            <a:custGeom>
              <a:avLst/>
              <a:gdLst>
                <a:gd name="T0" fmla="*/ 183 w 327"/>
                <a:gd name="T1" fmla="*/ 404 h 407"/>
                <a:gd name="T2" fmla="*/ 48 w 327"/>
                <a:gd name="T3" fmla="*/ 353 h 407"/>
                <a:gd name="T4" fmla="*/ 0 w 327"/>
                <a:gd name="T5" fmla="*/ 200 h 407"/>
                <a:gd name="T6" fmla="*/ 44 w 327"/>
                <a:gd name="T7" fmla="*/ 52 h 407"/>
                <a:gd name="T8" fmla="*/ 171 w 327"/>
                <a:gd name="T9" fmla="*/ 0 h 407"/>
                <a:gd name="T10" fmla="*/ 287 w 327"/>
                <a:gd name="T11" fmla="*/ 44 h 407"/>
                <a:gd name="T12" fmla="*/ 327 w 327"/>
                <a:gd name="T13" fmla="*/ 175 h 407"/>
                <a:gd name="T14" fmla="*/ 327 w 327"/>
                <a:gd name="T15" fmla="*/ 226 h 407"/>
                <a:gd name="T16" fmla="*/ 69 w 327"/>
                <a:gd name="T17" fmla="*/ 226 h 407"/>
                <a:gd name="T18" fmla="*/ 101 w 327"/>
                <a:gd name="T19" fmla="*/ 314 h 407"/>
                <a:gd name="T20" fmla="*/ 191 w 327"/>
                <a:gd name="T21" fmla="*/ 348 h 407"/>
                <a:gd name="T22" fmla="*/ 249 w 327"/>
                <a:gd name="T23" fmla="*/ 338 h 407"/>
                <a:gd name="T24" fmla="*/ 296 w 327"/>
                <a:gd name="T25" fmla="*/ 314 h 407"/>
                <a:gd name="T26" fmla="*/ 322 w 327"/>
                <a:gd name="T27" fmla="*/ 361 h 407"/>
                <a:gd name="T28" fmla="*/ 183 w 327"/>
                <a:gd name="T29" fmla="*/ 404 h 407"/>
                <a:gd name="T30" fmla="*/ 169 w 327"/>
                <a:gd name="T31" fmla="*/ 56 h 407"/>
                <a:gd name="T32" fmla="*/ 94 w 327"/>
                <a:gd name="T33" fmla="*/ 90 h 407"/>
                <a:gd name="T34" fmla="*/ 69 w 327"/>
                <a:gd name="T35" fmla="*/ 172 h 407"/>
                <a:gd name="T36" fmla="*/ 260 w 327"/>
                <a:gd name="T37" fmla="*/ 172 h 407"/>
                <a:gd name="T38" fmla="*/ 252 w 327"/>
                <a:gd name="T39" fmla="*/ 114 h 407"/>
                <a:gd name="T40" fmla="*/ 223 w 327"/>
                <a:gd name="T41" fmla="*/ 72 h 407"/>
                <a:gd name="T42" fmla="*/ 169 w 327"/>
                <a:gd name="T43" fmla="*/ 56 h 4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27" h="407">
                  <a:moveTo>
                    <a:pt x="183" y="404"/>
                  </a:moveTo>
                  <a:cubicBezTo>
                    <a:pt x="124" y="404"/>
                    <a:pt x="80" y="387"/>
                    <a:pt x="48" y="353"/>
                  </a:cubicBezTo>
                  <a:cubicBezTo>
                    <a:pt x="16" y="319"/>
                    <a:pt x="0" y="268"/>
                    <a:pt x="0" y="200"/>
                  </a:cubicBezTo>
                  <a:cubicBezTo>
                    <a:pt x="0" y="136"/>
                    <a:pt x="15" y="87"/>
                    <a:pt x="44" y="52"/>
                  </a:cubicBezTo>
                  <a:cubicBezTo>
                    <a:pt x="73" y="18"/>
                    <a:pt x="115" y="0"/>
                    <a:pt x="171" y="0"/>
                  </a:cubicBezTo>
                  <a:cubicBezTo>
                    <a:pt x="222" y="0"/>
                    <a:pt x="260" y="15"/>
                    <a:pt x="287" y="44"/>
                  </a:cubicBezTo>
                  <a:cubicBezTo>
                    <a:pt x="314" y="73"/>
                    <a:pt x="327" y="117"/>
                    <a:pt x="327" y="175"/>
                  </a:cubicBezTo>
                  <a:cubicBezTo>
                    <a:pt x="327" y="226"/>
                    <a:pt x="327" y="226"/>
                    <a:pt x="327" y="226"/>
                  </a:cubicBezTo>
                  <a:cubicBezTo>
                    <a:pt x="69" y="226"/>
                    <a:pt x="69" y="226"/>
                    <a:pt x="69" y="226"/>
                  </a:cubicBezTo>
                  <a:cubicBezTo>
                    <a:pt x="70" y="257"/>
                    <a:pt x="81" y="288"/>
                    <a:pt x="101" y="314"/>
                  </a:cubicBezTo>
                  <a:cubicBezTo>
                    <a:pt x="119" y="336"/>
                    <a:pt x="149" y="348"/>
                    <a:pt x="191" y="348"/>
                  </a:cubicBezTo>
                  <a:cubicBezTo>
                    <a:pt x="211" y="348"/>
                    <a:pt x="230" y="345"/>
                    <a:pt x="249" y="338"/>
                  </a:cubicBezTo>
                  <a:cubicBezTo>
                    <a:pt x="265" y="332"/>
                    <a:pt x="281" y="324"/>
                    <a:pt x="296" y="314"/>
                  </a:cubicBezTo>
                  <a:cubicBezTo>
                    <a:pt x="322" y="361"/>
                    <a:pt x="322" y="361"/>
                    <a:pt x="322" y="361"/>
                  </a:cubicBezTo>
                  <a:cubicBezTo>
                    <a:pt x="282" y="391"/>
                    <a:pt x="233" y="407"/>
                    <a:pt x="183" y="404"/>
                  </a:cubicBezTo>
                  <a:close/>
                  <a:moveTo>
                    <a:pt x="169" y="56"/>
                  </a:moveTo>
                  <a:cubicBezTo>
                    <a:pt x="135" y="56"/>
                    <a:pt x="110" y="67"/>
                    <a:pt x="94" y="90"/>
                  </a:cubicBezTo>
                  <a:cubicBezTo>
                    <a:pt x="78" y="114"/>
                    <a:pt x="69" y="143"/>
                    <a:pt x="69" y="172"/>
                  </a:cubicBezTo>
                  <a:cubicBezTo>
                    <a:pt x="260" y="172"/>
                    <a:pt x="260" y="172"/>
                    <a:pt x="260" y="172"/>
                  </a:cubicBezTo>
                  <a:cubicBezTo>
                    <a:pt x="260" y="152"/>
                    <a:pt x="258" y="133"/>
                    <a:pt x="252" y="114"/>
                  </a:cubicBezTo>
                  <a:cubicBezTo>
                    <a:pt x="247" y="97"/>
                    <a:pt x="237" y="83"/>
                    <a:pt x="223" y="72"/>
                  </a:cubicBezTo>
                  <a:cubicBezTo>
                    <a:pt x="208" y="61"/>
                    <a:pt x="189" y="55"/>
                    <a:pt x="169" y="56"/>
                  </a:cubicBezTo>
                  <a:close/>
                </a:path>
              </a:pathLst>
            </a:custGeom>
            <a:solidFill>
              <a:srgbClr val="0085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1" name="Freeform 20">
              <a:extLst>
                <a:ext uri="{FF2B5EF4-FFF2-40B4-BE49-F238E27FC236}">
                  <a16:creationId xmlns:a16="http://schemas.microsoft.com/office/drawing/2014/main" id="{68C69A0B-E227-4F67-993F-FD57EBBF435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127" y="2990"/>
              <a:ext cx="182" cy="213"/>
            </a:xfrm>
            <a:custGeom>
              <a:avLst/>
              <a:gdLst>
                <a:gd name="T0" fmla="*/ 172 w 346"/>
                <a:gd name="T1" fmla="*/ 404 h 404"/>
                <a:gd name="T2" fmla="*/ 43 w 346"/>
                <a:gd name="T3" fmla="*/ 353 h 404"/>
                <a:gd name="T4" fmla="*/ 0 w 346"/>
                <a:gd name="T5" fmla="*/ 203 h 404"/>
                <a:gd name="T6" fmla="*/ 44 w 346"/>
                <a:gd name="T7" fmla="*/ 53 h 404"/>
                <a:gd name="T8" fmla="*/ 174 w 346"/>
                <a:gd name="T9" fmla="*/ 0 h 404"/>
                <a:gd name="T10" fmla="*/ 302 w 346"/>
                <a:gd name="T11" fmla="*/ 52 h 404"/>
                <a:gd name="T12" fmla="*/ 346 w 346"/>
                <a:gd name="T13" fmla="*/ 201 h 404"/>
                <a:gd name="T14" fmla="*/ 301 w 346"/>
                <a:gd name="T15" fmla="*/ 353 h 404"/>
                <a:gd name="T16" fmla="*/ 172 w 346"/>
                <a:gd name="T17" fmla="*/ 404 h 404"/>
                <a:gd name="T18" fmla="*/ 173 w 346"/>
                <a:gd name="T19" fmla="*/ 347 h 404"/>
                <a:gd name="T20" fmla="*/ 250 w 346"/>
                <a:gd name="T21" fmla="*/ 312 h 404"/>
                <a:gd name="T22" fmla="*/ 275 w 346"/>
                <a:gd name="T23" fmla="*/ 202 h 404"/>
                <a:gd name="T24" fmla="*/ 250 w 346"/>
                <a:gd name="T25" fmla="*/ 93 h 404"/>
                <a:gd name="T26" fmla="*/ 174 w 346"/>
                <a:gd name="T27" fmla="*/ 58 h 404"/>
                <a:gd name="T28" fmla="*/ 96 w 346"/>
                <a:gd name="T29" fmla="*/ 93 h 404"/>
                <a:gd name="T30" fmla="*/ 70 w 346"/>
                <a:gd name="T31" fmla="*/ 203 h 404"/>
                <a:gd name="T32" fmla="*/ 96 w 346"/>
                <a:gd name="T33" fmla="*/ 312 h 404"/>
                <a:gd name="T34" fmla="*/ 173 w 346"/>
                <a:gd name="T35" fmla="*/ 347 h 4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46" h="404">
                  <a:moveTo>
                    <a:pt x="172" y="404"/>
                  </a:moveTo>
                  <a:cubicBezTo>
                    <a:pt x="115" y="404"/>
                    <a:pt x="72" y="387"/>
                    <a:pt x="43" y="353"/>
                  </a:cubicBezTo>
                  <a:cubicBezTo>
                    <a:pt x="14" y="319"/>
                    <a:pt x="0" y="269"/>
                    <a:pt x="0" y="203"/>
                  </a:cubicBezTo>
                  <a:cubicBezTo>
                    <a:pt x="0" y="138"/>
                    <a:pt x="15" y="88"/>
                    <a:pt x="44" y="53"/>
                  </a:cubicBezTo>
                  <a:cubicBezTo>
                    <a:pt x="74" y="18"/>
                    <a:pt x="117" y="0"/>
                    <a:pt x="174" y="0"/>
                  </a:cubicBezTo>
                  <a:cubicBezTo>
                    <a:pt x="230" y="0"/>
                    <a:pt x="273" y="17"/>
                    <a:pt x="302" y="52"/>
                  </a:cubicBezTo>
                  <a:cubicBezTo>
                    <a:pt x="331" y="86"/>
                    <a:pt x="346" y="136"/>
                    <a:pt x="346" y="201"/>
                  </a:cubicBezTo>
                  <a:cubicBezTo>
                    <a:pt x="346" y="268"/>
                    <a:pt x="331" y="318"/>
                    <a:pt x="301" y="353"/>
                  </a:cubicBezTo>
                  <a:cubicBezTo>
                    <a:pt x="272" y="387"/>
                    <a:pt x="229" y="404"/>
                    <a:pt x="172" y="404"/>
                  </a:cubicBezTo>
                  <a:close/>
                  <a:moveTo>
                    <a:pt x="173" y="347"/>
                  </a:moveTo>
                  <a:cubicBezTo>
                    <a:pt x="203" y="349"/>
                    <a:pt x="232" y="336"/>
                    <a:pt x="250" y="312"/>
                  </a:cubicBezTo>
                  <a:cubicBezTo>
                    <a:pt x="267" y="288"/>
                    <a:pt x="275" y="252"/>
                    <a:pt x="275" y="202"/>
                  </a:cubicBezTo>
                  <a:cubicBezTo>
                    <a:pt x="275" y="152"/>
                    <a:pt x="267" y="116"/>
                    <a:pt x="250" y="93"/>
                  </a:cubicBezTo>
                  <a:cubicBezTo>
                    <a:pt x="232" y="69"/>
                    <a:pt x="204" y="56"/>
                    <a:pt x="174" y="58"/>
                  </a:cubicBezTo>
                  <a:cubicBezTo>
                    <a:pt x="144" y="56"/>
                    <a:pt x="114" y="69"/>
                    <a:pt x="96" y="93"/>
                  </a:cubicBezTo>
                  <a:cubicBezTo>
                    <a:pt x="79" y="117"/>
                    <a:pt x="70" y="153"/>
                    <a:pt x="70" y="203"/>
                  </a:cubicBezTo>
                  <a:cubicBezTo>
                    <a:pt x="70" y="252"/>
                    <a:pt x="79" y="289"/>
                    <a:pt x="96" y="312"/>
                  </a:cubicBezTo>
                  <a:cubicBezTo>
                    <a:pt x="114" y="336"/>
                    <a:pt x="143" y="349"/>
                    <a:pt x="173" y="347"/>
                  </a:cubicBezTo>
                  <a:close/>
                </a:path>
              </a:pathLst>
            </a:custGeom>
            <a:solidFill>
              <a:srgbClr val="0085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2" name="Freeform 21">
              <a:extLst>
                <a:ext uri="{FF2B5EF4-FFF2-40B4-BE49-F238E27FC236}">
                  <a16:creationId xmlns:a16="http://schemas.microsoft.com/office/drawing/2014/main" id="{B2E6DB78-4470-4165-9AC6-0066CB8248FE}"/>
                </a:ext>
              </a:extLst>
            </p:cNvPr>
            <p:cNvSpPr>
              <a:spLocks/>
            </p:cNvSpPr>
            <p:nvPr/>
          </p:nvSpPr>
          <p:spPr bwMode="auto">
            <a:xfrm>
              <a:off x="2326" y="2895"/>
              <a:ext cx="155" cy="303"/>
            </a:xfrm>
            <a:custGeom>
              <a:avLst/>
              <a:gdLst>
                <a:gd name="T0" fmla="*/ 68 w 293"/>
                <a:gd name="T1" fmla="*/ 572 h 572"/>
                <a:gd name="T2" fmla="*/ 68 w 293"/>
                <a:gd name="T3" fmla="*/ 243 h 572"/>
                <a:gd name="T4" fmla="*/ 0 w 293"/>
                <a:gd name="T5" fmla="*/ 243 h 572"/>
                <a:gd name="T6" fmla="*/ 0 w 293"/>
                <a:gd name="T7" fmla="*/ 198 h 572"/>
                <a:gd name="T8" fmla="*/ 68 w 293"/>
                <a:gd name="T9" fmla="*/ 190 h 572"/>
                <a:gd name="T10" fmla="*/ 68 w 293"/>
                <a:gd name="T11" fmla="*/ 165 h 572"/>
                <a:gd name="T12" fmla="*/ 104 w 293"/>
                <a:gd name="T13" fmla="*/ 46 h 572"/>
                <a:gd name="T14" fmla="*/ 204 w 293"/>
                <a:gd name="T15" fmla="*/ 3 h 572"/>
                <a:gd name="T16" fmla="*/ 255 w 293"/>
                <a:gd name="T17" fmla="*/ 10 h 572"/>
                <a:gd name="T18" fmla="*/ 293 w 293"/>
                <a:gd name="T19" fmla="*/ 27 h 572"/>
                <a:gd name="T20" fmla="*/ 272 w 293"/>
                <a:gd name="T21" fmla="*/ 73 h 572"/>
                <a:gd name="T22" fmla="*/ 247 w 293"/>
                <a:gd name="T23" fmla="*/ 65 h 572"/>
                <a:gd name="T24" fmla="*/ 219 w 293"/>
                <a:gd name="T25" fmla="*/ 62 h 572"/>
                <a:gd name="T26" fmla="*/ 159 w 293"/>
                <a:gd name="T27" fmla="*/ 85 h 572"/>
                <a:gd name="T28" fmla="*/ 136 w 293"/>
                <a:gd name="T29" fmla="*/ 157 h 572"/>
                <a:gd name="T30" fmla="*/ 136 w 293"/>
                <a:gd name="T31" fmla="*/ 190 h 572"/>
                <a:gd name="T32" fmla="*/ 255 w 293"/>
                <a:gd name="T33" fmla="*/ 190 h 572"/>
                <a:gd name="T34" fmla="*/ 255 w 293"/>
                <a:gd name="T35" fmla="*/ 243 h 572"/>
                <a:gd name="T36" fmla="*/ 136 w 293"/>
                <a:gd name="T37" fmla="*/ 243 h 572"/>
                <a:gd name="T38" fmla="*/ 136 w 293"/>
                <a:gd name="T39" fmla="*/ 572 h 572"/>
                <a:gd name="T40" fmla="*/ 68 w 293"/>
                <a:gd name="T41" fmla="*/ 572 h 5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93" h="572">
                  <a:moveTo>
                    <a:pt x="68" y="572"/>
                  </a:moveTo>
                  <a:cubicBezTo>
                    <a:pt x="68" y="243"/>
                    <a:pt x="68" y="243"/>
                    <a:pt x="68" y="243"/>
                  </a:cubicBezTo>
                  <a:cubicBezTo>
                    <a:pt x="0" y="243"/>
                    <a:pt x="0" y="243"/>
                    <a:pt x="0" y="243"/>
                  </a:cubicBezTo>
                  <a:cubicBezTo>
                    <a:pt x="0" y="198"/>
                    <a:pt x="0" y="198"/>
                    <a:pt x="0" y="198"/>
                  </a:cubicBezTo>
                  <a:cubicBezTo>
                    <a:pt x="68" y="190"/>
                    <a:pt x="68" y="190"/>
                    <a:pt x="68" y="190"/>
                  </a:cubicBezTo>
                  <a:cubicBezTo>
                    <a:pt x="68" y="165"/>
                    <a:pt x="68" y="165"/>
                    <a:pt x="68" y="165"/>
                  </a:cubicBezTo>
                  <a:cubicBezTo>
                    <a:pt x="68" y="114"/>
                    <a:pt x="80" y="75"/>
                    <a:pt x="104" y="46"/>
                  </a:cubicBezTo>
                  <a:cubicBezTo>
                    <a:pt x="129" y="16"/>
                    <a:pt x="166" y="0"/>
                    <a:pt x="204" y="3"/>
                  </a:cubicBezTo>
                  <a:cubicBezTo>
                    <a:pt x="222" y="2"/>
                    <a:pt x="239" y="5"/>
                    <a:pt x="255" y="10"/>
                  </a:cubicBezTo>
                  <a:cubicBezTo>
                    <a:pt x="269" y="13"/>
                    <a:pt x="281" y="19"/>
                    <a:pt x="293" y="27"/>
                  </a:cubicBezTo>
                  <a:cubicBezTo>
                    <a:pt x="272" y="73"/>
                    <a:pt x="272" y="73"/>
                    <a:pt x="272" y="73"/>
                  </a:cubicBezTo>
                  <a:cubicBezTo>
                    <a:pt x="264" y="70"/>
                    <a:pt x="255" y="67"/>
                    <a:pt x="247" y="65"/>
                  </a:cubicBezTo>
                  <a:cubicBezTo>
                    <a:pt x="238" y="63"/>
                    <a:pt x="229" y="62"/>
                    <a:pt x="219" y="62"/>
                  </a:cubicBezTo>
                  <a:cubicBezTo>
                    <a:pt x="197" y="60"/>
                    <a:pt x="174" y="69"/>
                    <a:pt x="159" y="85"/>
                  </a:cubicBezTo>
                  <a:cubicBezTo>
                    <a:pt x="142" y="105"/>
                    <a:pt x="134" y="131"/>
                    <a:pt x="136" y="157"/>
                  </a:cubicBezTo>
                  <a:cubicBezTo>
                    <a:pt x="136" y="190"/>
                    <a:pt x="136" y="190"/>
                    <a:pt x="136" y="190"/>
                  </a:cubicBezTo>
                  <a:cubicBezTo>
                    <a:pt x="255" y="190"/>
                    <a:pt x="255" y="190"/>
                    <a:pt x="255" y="190"/>
                  </a:cubicBezTo>
                  <a:cubicBezTo>
                    <a:pt x="255" y="243"/>
                    <a:pt x="255" y="243"/>
                    <a:pt x="255" y="243"/>
                  </a:cubicBezTo>
                  <a:cubicBezTo>
                    <a:pt x="136" y="243"/>
                    <a:pt x="136" y="243"/>
                    <a:pt x="136" y="243"/>
                  </a:cubicBezTo>
                  <a:cubicBezTo>
                    <a:pt x="136" y="572"/>
                    <a:pt x="136" y="572"/>
                    <a:pt x="136" y="572"/>
                  </a:cubicBezTo>
                  <a:lnTo>
                    <a:pt x="68" y="572"/>
                  </a:lnTo>
                  <a:close/>
                </a:path>
              </a:pathLst>
            </a:custGeom>
            <a:solidFill>
              <a:srgbClr val="0085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3" name="Freeform 22">
              <a:extLst>
                <a:ext uri="{FF2B5EF4-FFF2-40B4-BE49-F238E27FC236}">
                  <a16:creationId xmlns:a16="http://schemas.microsoft.com/office/drawing/2014/main" id="{F856AE79-C86B-448E-BAC7-6D47069DDE0C}"/>
                </a:ext>
              </a:extLst>
            </p:cNvPr>
            <p:cNvSpPr>
              <a:spLocks/>
            </p:cNvSpPr>
            <p:nvPr/>
          </p:nvSpPr>
          <p:spPr bwMode="auto">
            <a:xfrm>
              <a:off x="2588" y="2903"/>
              <a:ext cx="217" cy="295"/>
            </a:xfrm>
            <a:custGeom>
              <a:avLst/>
              <a:gdLst>
                <a:gd name="T0" fmla="*/ 0 w 217"/>
                <a:gd name="T1" fmla="*/ 295 h 295"/>
                <a:gd name="T2" fmla="*/ 0 w 217"/>
                <a:gd name="T3" fmla="*/ 0 h 295"/>
                <a:gd name="T4" fmla="*/ 37 w 217"/>
                <a:gd name="T5" fmla="*/ 0 h 295"/>
                <a:gd name="T6" fmla="*/ 37 w 217"/>
                <a:gd name="T7" fmla="*/ 128 h 295"/>
                <a:gd name="T8" fmla="*/ 179 w 217"/>
                <a:gd name="T9" fmla="*/ 128 h 295"/>
                <a:gd name="T10" fmla="*/ 179 w 217"/>
                <a:gd name="T11" fmla="*/ 0 h 295"/>
                <a:gd name="T12" fmla="*/ 217 w 217"/>
                <a:gd name="T13" fmla="*/ 0 h 295"/>
                <a:gd name="T14" fmla="*/ 217 w 217"/>
                <a:gd name="T15" fmla="*/ 295 h 295"/>
                <a:gd name="T16" fmla="*/ 179 w 217"/>
                <a:gd name="T17" fmla="*/ 295 h 295"/>
                <a:gd name="T18" fmla="*/ 179 w 217"/>
                <a:gd name="T19" fmla="*/ 160 h 295"/>
                <a:gd name="T20" fmla="*/ 37 w 217"/>
                <a:gd name="T21" fmla="*/ 160 h 295"/>
                <a:gd name="T22" fmla="*/ 37 w 217"/>
                <a:gd name="T23" fmla="*/ 295 h 295"/>
                <a:gd name="T24" fmla="*/ 0 w 217"/>
                <a:gd name="T25" fmla="*/ 295 h 2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17" h="295">
                  <a:moveTo>
                    <a:pt x="0" y="295"/>
                  </a:moveTo>
                  <a:lnTo>
                    <a:pt x="0" y="0"/>
                  </a:lnTo>
                  <a:lnTo>
                    <a:pt x="37" y="0"/>
                  </a:lnTo>
                  <a:lnTo>
                    <a:pt x="37" y="128"/>
                  </a:lnTo>
                  <a:lnTo>
                    <a:pt x="179" y="128"/>
                  </a:lnTo>
                  <a:lnTo>
                    <a:pt x="179" y="0"/>
                  </a:lnTo>
                  <a:lnTo>
                    <a:pt x="217" y="0"/>
                  </a:lnTo>
                  <a:lnTo>
                    <a:pt x="217" y="295"/>
                  </a:lnTo>
                  <a:lnTo>
                    <a:pt x="179" y="295"/>
                  </a:lnTo>
                  <a:lnTo>
                    <a:pt x="179" y="160"/>
                  </a:lnTo>
                  <a:lnTo>
                    <a:pt x="37" y="160"/>
                  </a:lnTo>
                  <a:lnTo>
                    <a:pt x="37" y="295"/>
                  </a:lnTo>
                  <a:lnTo>
                    <a:pt x="0" y="295"/>
                  </a:lnTo>
                  <a:close/>
                </a:path>
              </a:pathLst>
            </a:custGeom>
            <a:solidFill>
              <a:srgbClr val="0085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4" name="Freeform 23">
              <a:extLst>
                <a:ext uri="{FF2B5EF4-FFF2-40B4-BE49-F238E27FC236}">
                  <a16:creationId xmlns:a16="http://schemas.microsoft.com/office/drawing/2014/main" id="{84812AAD-0719-47FB-906A-24F2D8B4EEA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840" y="2990"/>
              <a:ext cx="173" cy="215"/>
            </a:xfrm>
            <a:custGeom>
              <a:avLst/>
              <a:gdLst>
                <a:gd name="T0" fmla="*/ 183 w 327"/>
                <a:gd name="T1" fmla="*/ 404 h 407"/>
                <a:gd name="T2" fmla="*/ 48 w 327"/>
                <a:gd name="T3" fmla="*/ 353 h 407"/>
                <a:gd name="T4" fmla="*/ 0 w 327"/>
                <a:gd name="T5" fmla="*/ 200 h 407"/>
                <a:gd name="T6" fmla="*/ 44 w 327"/>
                <a:gd name="T7" fmla="*/ 52 h 407"/>
                <a:gd name="T8" fmla="*/ 171 w 327"/>
                <a:gd name="T9" fmla="*/ 0 h 407"/>
                <a:gd name="T10" fmla="*/ 287 w 327"/>
                <a:gd name="T11" fmla="*/ 44 h 407"/>
                <a:gd name="T12" fmla="*/ 327 w 327"/>
                <a:gd name="T13" fmla="*/ 175 h 407"/>
                <a:gd name="T14" fmla="*/ 327 w 327"/>
                <a:gd name="T15" fmla="*/ 226 h 407"/>
                <a:gd name="T16" fmla="*/ 69 w 327"/>
                <a:gd name="T17" fmla="*/ 226 h 407"/>
                <a:gd name="T18" fmla="*/ 100 w 327"/>
                <a:gd name="T19" fmla="*/ 313 h 407"/>
                <a:gd name="T20" fmla="*/ 191 w 327"/>
                <a:gd name="T21" fmla="*/ 347 h 407"/>
                <a:gd name="T22" fmla="*/ 249 w 327"/>
                <a:gd name="T23" fmla="*/ 338 h 407"/>
                <a:gd name="T24" fmla="*/ 296 w 327"/>
                <a:gd name="T25" fmla="*/ 314 h 407"/>
                <a:gd name="T26" fmla="*/ 322 w 327"/>
                <a:gd name="T27" fmla="*/ 361 h 407"/>
                <a:gd name="T28" fmla="*/ 183 w 327"/>
                <a:gd name="T29" fmla="*/ 404 h 407"/>
                <a:gd name="T30" fmla="*/ 169 w 327"/>
                <a:gd name="T31" fmla="*/ 56 h 407"/>
                <a:gd name="T32" fmla="*/ 94 w 327"/>
                <a:gd name="T33" fmla="*/ 90 h 407"/>
                <a:gd name="T34" fmla="*/ 69 w 327"/>
                <a:gd name="T35" fmla="*/ 172 h 407"/>
                <a:gd name="T36" fmla="*/ 260 w 327"/>
                <a:gd name="T37" fmla="*/ 172 h 407"/>
                <a:gd name="T38" fmla="*/ 252 w 327"/>
                <a:gd name="T39" fmla="*/ 114 h 407"/>
                <a:gd name="T40" fmla="*/ 223 w 327"/>
                <a:gd name="T41" fmla="*/ 72 h 407"/>
                <a:gd name="T42" fmla="*/ 169 w 327"/>
                <a:gd name="T43" fmla="*/ 56 h 4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27" h="407">
                  <a:moveTo>
                    <a:pt x="183" y="404"/>
                  </a:moveTo>
                  <a:cubicBezTo>
                    <a:pt x="124" y="404"/>
                    <a:pt x="79" y="387"/>
                    <a:pt x="48" y="353"/>
                  </a:cubicBezTo>
                  <a:cubicBezTo>
                    <a:pt x="16" y="319"/>
                    <a:pt x="0" y="268"/>
                    <a:pt x="0" y="200"/>
                  </a:cubicBezTo>
                  <a:cubicBezTo>
                    <a:pt x="0" y="136"/>
                    <a:pt x="14" y="87"/>
                    <a:pt x="44" y="52"/>
                  </a:cubicBezTo>
                  <a:cubicBezTo>
                    <a:pt x="73" y="18"/>
                    <a:pt x="115" y="0"/>
                    <a:pt x="171" y="0"/>
                  </a:cubicBezTo>
                  <a:cubicBezTo>
                    <a:pt x="221" y="0"/>
                    <a:pt x="260" y="15"/>
                    <a:pt x="287" y="44"/>
                  </a:cubicBezTo>
                  <a:cubicBezTo>
                    <a:pt x="314" y="73"/>
                    <a:pt x="327" y="117"/>
                    <a:pt x="327" y="175"/>
                  </a:cubicBezTo>
                  <a:cubicBezTo>
                    <a:pt x="327" y="226"/>
                    <a:pt x="327" y="226"/>
                    <a:pt x="327" y="226"/>
                  </a:cubicBezTo>
                  <a:cubicBezTo>
                    <a:pt x="69" y="226"/>
                    <a:pt x="69" y="226"/>
                    <a:pt x="69" y="226"/>
                  </a:cubicBezTo>
                  <a:cubicBezTo>
                    <a:pt x="70" y="257"/>
                    <a:pt x="81" y="288"/>
                    <a:pt x="100" y="313"/>
                  </a:cubicBezTo>
                  <a:cubicBezTo>
                    <a:pt x="119" y="336"/>
                    <a:pt x="149" y="348"/>
                    <a:pt x="191" y="347"/>
                  </a:cubicBezTo>
                  <a:cubicBezTo>
                    <a:pt x="211" y="348"/>
                    <a:pt x="230" y="345"/>
                    <a:pt x="249" y="338"/>
                  </a:cubicBezTo>
                  <a:cubicBezTo>
                    <a:pt x="265" y="332"/>
                    <a:pt x="281" y="324"/>
                    <a:pt x="296" y="314"/>
                  </a:cubicBezTo>
                  <a:cubicBezTo>
                    <a:pt x="322" y="361"/>
                    <a:pt x="322" y="361"/>
                    <a:pt x="322" y="361"/>
                  </a:cubicBezTo>
                  <a:cubicBezTo>
                    <a:pt x="282" y="391"/>
                    <a:pt x="233" y="407"/>
                    <a:pt x="183" y="404"/>
                  </a:cubicBezTo>
                  <a:close/>
                  <a:moveTo>
                    <a:pt x="169" y="56"/>
                  </a:moveTo>
                  <a:cubicBezTo>
                    <a:pt x="135" y="56"/>
                    <a:pt x="110" y="67"/>
                    <a:pt x="94" y="90"/>
                  </a:cubicBezTo>
                  <a:cubicBezTo>
                    <a:pt x="78" y="114"/>
                    <a:pt x="69" y="143"/>
                    <a:pt x="69" y="172"/>
                  </a:cubicBezTo>
                  <a:cubicBezTo>
                    <a:pt x="260" y="172"/>
                    <a:pt x="260" y="172"/>
                    <a:pt x="260" y="172"/>
                  </a:cubicBezTo>
                  <a:cubicBezTo>
                    <a:pt x="260" y="152"/>
                    <a:pt x="257" y="133"/>
                    <a:pt x="252" y="114"/>
                  </a:cubicBezTo>
                  <a:cubicBezTo>
                    <a:pt x="247" y="97"/>
                    <a:pt x="237" y="83"/>
                    <a:pt x="223" y="72"/>
                  </a:cubicBezTo>
                  <a:cubicBezTo>
                    <a:pt x="207" y="61"/>
                    <a:pt x="188" y="55"/>
                    <a:pt x="169" y="56"/>
                  </a:cubicBezTo>
                  <a:close/>
                </a:path>
              </a:pathLst>
            </a:custGeom>
            <a:solidFill>
              <a:srgbClr val="0085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5" name="Freeform 24">
              <a:extLst>
                <a:ext uri="{FF2B5EF4-FFF2-40B4-BE49-F238E27FC236}">
                  <a16:creationId xmlns:a16="http://schemas.microsoft.com/office/drawing/2014/main" id="{46C31F6A-23E3-4673-9672-C13EBF34410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043" y="2989"/>
              <a:ext cx="167" cy="214"/>
            </a:xfrm>
            <a:custGeom>
              <a:avLst/>
              <a:gdLst>
                <a:gd name="T0" fmla="*/ 122 w 317"/>
                <a:gd name="T1" fmla="*/ 403 h 405"/>
                <a:gd name="T2" fmla="*/ 34 w 317"/>
                <a:gd name="T3" fmla="*/ 371 h 405"/>
                <a:gd name="T4" fmla="*/ 1 w 317"/>
                <a:gd name="T5" fmla="*/ 288 h 405"/>
                <a:gd name="T6" fmla="*/ 63 w 317"/>
                <a:gd name="T7" fmla="*/ 178 h 405"/>
                <a:gd name="T8" fmla="*/ 240 w 317"/>
                <a:gd name="T9" fmla="*/ 137 h 405"/>
                <a:gd name="T10" fmla="*/ 217 w 317"/>
                <a:gd name="T11" fmla="*/ 77 h 405"/>
                <a:gd name="T12" fmla="*/ 152 w 317"/>
                <a:gd name="T13" fmla="*/ 57 h 405"/>
                <a:gd name="T14" fmla="*/ 48 w 317"/>
                <a:gd name="T15" fmla="*/ 88 h 405"/>
                <a:gd name="T16" fmla="*/ 24 w 317"/>
                <a:gd name="T17" fmla="*/ 43 h 405"/>
                <a:gd name="T18" fmla="*/ 162 w 317"/>
                <a:gd name="T19" fmla="*/ 1 h 405"/>
                <a:gd name="T20" fmla="*/ 307 w 317"/>
                <a:gd name="T21" fmla="*/ 145 h 405"/>
                <a:gd name="T22" fmla="*/ 307 w 317"/>
                <a:gd name="T23" fmla="*/ 308 h 405"/>
                <a:gd name="T24" fmla="*/ 317 w 317"/>
                <a:gd name="T25" fmla="*/ 388 h 405"/>
                <a:gd name="T26" fmla="*/ 258 w 317"/>
                <a:gd name="T27" fmla="*/ 397 h 405"/>
                <a:gd name="T28" fmla="*/ 245 w 317"/>
                <a:gd name="T29" fmla="*/ 337 h 405"/>
                <a:gd name="T30" fmla="*/ 196 w 317"/>
                <a:gd name="T31" fmla="*/ 386 h 405"/>
                <a:gd name="T32" fmla="*/ 122 w 317"/>
                <a:gd name="T33" fmla="*/ 403 h 405"/>
                <a:gd name="T34" fmla="*/ 70 w 317"/>
                <a:gd name="T35" fmla="*/ 283 h 405"/>
                <a:gd name="T36" fmla="*/ 89 w 317"/>
                <a:gd name="T37" fmla="*/ 330 h 405"/>
                <a:gd name="T38" fmla="*/ 141 w 317"/>
                <a:gd name="T39" fmla="*/ 348 h 405"/>
                <a:gd name="T40" fmla="*/ 213 w 317"/>
                <a:gd name="T41" fmla="*/ 321 h 405"/>
                <a:gd name="T42" fmla="*/ 241 w 317"/>
                <a:gd name="T43" fmla="*/ 252 h 405"/>
                <a:gd name="T44" fmla="*/ 241 w 317"/>
                <a:gd name="T45" fmla="*/ 186 h 405"/>
                <a:gd name="T46" fmla="*/ 114 w 317"/>
                <a:gd name="T47" fmla="*/ 213 h 405"/>
                <a:gd name="T48" fmla="*/ 70 w 317"/>
                <a:gd name="T49" fmla="*/ 283 h 4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317" h="405">
                  <a:moveTo>
                    <a:pt x="122" y="403"/>
                  </a:moveTo>
                  <a:cubicBezTo>
                    <a:pt x="89" y="405"/>
                    <a:pt x="58" y="393"/>
                    <a:pt x="34" y="371"/>
                  </a:cubicBezTo>
                  <a:cubicBezTo>
                    <a:pt x="12" y="349"/>
                    <a:pt x="0" y="319"/>
                    <a:pt x="1" y="288"/>
                  </a:cubicBezTo>
                  <a:cubicBezTo>
                    <a:pt x="0" y="243"/>
                    <a:pt x="24" y="201"/>
                    <a:pt x="63" y="178"/>
                  </a:cubicBezTo>
                  <a:cubicBezTo>
                    <a:pt x="103" y="152"/>
                    <a:pt x="163" y="139"/>
                    <a:pt x="240" y="137"/>
                  </a:cubicBezTo>
                  <a:cubicBezTo>
                    <a:pt x="240" y="115"/>
                    <a:pt x="232" y="94"/>
                    <a:pt x="217" y="77"/>
                  </a:cubicBezTo>
                  <a:cubicBezTo>
                    <a:pt x="204" y="64"/>
                    <a:pt x="182" y="57"/>
                    <a:pt x="152" y="57"/>
                  </a:cubicBezTo>
                  <a:cubicBezTo>
                    <a:pt x="115" y="57"/>
                    <a:pt x="79" y="68"/>
                    <a:pt x="48" y="88"/>
                  </a:cubicBezTo>
                  <a:cubicBezTo>
                    <a:pt x="24" y="43"/>
                    <a:pt x="24" y="43"/>
                    <a:pt x="24" y="43"/>
                  </a:cubicBezTo>
                  <a:cubicBezTo>
                    <a:pt x="64" y="14"/>
                    <a:pt x="113" y="0"/>
                    <a:pt x="162" y="1"/>
                  </a:cubicBezTo>
                  <a:cubicBezTo>
                    <a:pt x="259" y="1"/>
                    <a:pt x="307" y="49"/>
                    <a:pt x="307" y="145"/>
                  </a:cubicBezTo>
                  <a:cubicBezTo>
                    <a:pt x="307" y="308"/>
                    <a:pt x="307" y="308"/>
                    <a:pt x="307" y="308"/>
                  </a:cubicBezTo>
                  <a:cubicBezTo>
                    <a:pt x="317" y="388"/>
                    <a:pt x="317" y="388"/>
                    <a:pt x="317" y="388"/>
                  </a:cubicBezTo>
                  <a:cubicBezTo>
                    <a:pt x="258" y="397"/>
                    <a:pt x="258" y="397"/>
                    <a:pt x="258" y="397"/>
                  </a:cubicBezTo>
                  <a:cubicBezTo>
                    <a:pt x="245" y="337"/>
                    <a:pt x="245" y="337"/>
                    <a:pt x="245" y="337"/>
                  </a:cubicBezTo>
                  <a:cubicBezTo>
                    <a:pt x="234" y="358"/>
                    <a:pt x="217" y="375"/>
                    <a:pt x="196" y="386"/>
                  </a:cubicBezTo>
                  <a:cubicBezTo>
                    <a:pt x="173" y="398"/>
                    <a:pt x="148" y="404"/>
                    <a:pt x="122" y="403"/>
                  </a:cubicBezTo>
                  <a:close/>
                  <a:moveTo>
                    <a:pt x="70" y="283"/>
                  </a:moveTo>
                  <a:cubicBezTo>
                    <a:pt x="69" y="301"/>
                    <a:pt x="76" y="318"/>
                    <a:pt x="89" y="330"/>
                  </a:cubicBezTo>
                  <a:cubicBezTo>
                    <a:pt x="103" y="343"/>
                    <a:pt x="122" y="349"/>
                    <a:pt x="141" y="348"/>
                  </a:cubicBezTo>
                  <a:cubicBezTo>
                    <a:pt x="167" y="349"/>
                    <a:pt x="193" y="339"/>
                    <a:pt x="213" y="321"/>
                  </a:cubicBezTo>
                  <a:cubicBezTo>
                    <a:pt x="231" y="303"/>
                    <a:pt x="242" y="278"/>
                    <a:pt x="241" y="252"/>
                  </a:cubicBezTo>
                  <a:cubicBezTo>
                    <a:pt x="241" y="186"/>
                    <a:pt x="241" y="186"/>
                    <a:pt x="241" y="186"/>
                  </a:cubicBezTo>
                  <a:cubicBezTo>
                    <a:pt x="185" y="187"/>
                    <a:pt x="143" y="197"/>
                    <a:pt x="114" y="213"/>
                  </a:cubicBezTo>
                  <a:cubicBezTo>
                    <a:pt x="87" y="226"/>
                    <a:pt x="70" y="254"/>
                    <a:pt x="70" y="283"/>
                  </a:cubicBezTo>
                  <a:close/>
                </a:path>
              </a:pathLst>
            </a:custGeom>
            <a:solidFill>
              <a:srgbClr val="0085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6" name="Rectangle 25">
              <a:extLst>
                <a:ext uri="{FF2B5EF4-FFF2-40B4-BE49-F238E27FC236}">
                  <a16:creationId xmlns:a16="http://schemas.microsoft.com/office/drawing/2014/main" id="{0CB96E7E-432C-4401-9A77-39B7F96D0C5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52" y="2903"/>
              <a:ext cx="35" cy="295"/>
            </a:xfrm>
            <a:prstGeom prst="rect">
              <a:avLst/>
            </a:prstGeom>
            <a:solidFill>
              <a:srgbClr val="0085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7" name="Freeform 26">
              <a:extLst>
                <a:ext uri="{FF2B5EF4-FFF2-40B4-BE49-F238E27FC236}">
                  <a16:creationId xmlns:a16="http://schemas.microsoft.com/office/drawing/2014/main" id="{47B0B90D-154E-4C69-84B7-B340EDBA7364}"/>
                </a:ext>
              </a:extLst>
            </p:cNvPr>
            <p:cNvSpPr>
              <a:spLocks/>
            </p:cNvSpPr>
            <p:nvPr/>
          </p:nvSpPr>
          <p:spPr bwMode="auto">
            <a:xfrm>
              <a:off x="3314" y="2938"/>
              <a:ext cx="153" cy="264"/>
            </a:xfrm>
            <a:custGeom>
              <a:avLst/>
              <a:gdLst>
                <a:gd name="T0" fmla="*/ 192 w 288"/>
                <a:gd name="T1" fmla="*/ 498 h 499"/>
                <a:gd name="T2" fmla="*/ 70 w 288"/>
                <a:gd name="T3" fmla="*/ 358 h 499"/>
                <a:gd name="T4" fmla="*/ 70 w 288"/>
                <a:gd name="T5" fmla="*/ 162 h 499"/>
                <a:gd name="T6" fmla="*/ 0 w 288"/>
                <a:gd name="T7" fmla="*/ 162 h 499"/>
                <a:gd name="T8" fmla="*/ 0 w 288"/>
                <a:gd name="T9" fmla="*/ 117 h 499"/>
                <a:gd name="T10" fmla="*/ 70 w 288"/>
                <a:gd name="T11" fmla="*/ 109 h 499"/>
                <a:gd name="T12" fmla="*/ 70 w 288"/>
                <a:gd name="T13" fmla="*/ 0 h 499"/>
                <a:gd name="T14" fmla="*/ 138 w 288"/>
                <a:gd name="T15" fmla="*/ 0 h 499"/>
                <a:gd name="T16" fmla="*/ 138 w 288"/>
                <a:gd name="T17" fmla="*/ 109 h 499"/>
                <a:gd name="T18" fmla="*/ 255 w 288"/>
                <a:gd name="T19" fmla="*/ 109 h 499"/>
                <a:gd name="T20" fmla="*/ 255 w 288"/>
                <a:gd name="T21" fmla="*/ 162 h 499"/>
                <a:gd name="T22" fmla="*/ 138 w 288"/>
                <a:gd name="T23" fmla="*/ 162 h 499"/>
                <a:gd name="T24" fmla="*/ 138 w 288"/>
                <a:gd name="T25" fmla="*/ 356 h 499"/>
                <a:gd name="T26" fmla="*/ 202 w 288"/>
                <a:gd name="T27" fmla="*/ 440 h 499"/>
                <a:gd name="T28" fmla="*/ 236 w 288"/>
                <a:gd name="T29" fmla="*/ 436 h 499"/>
                <a:gd name="T30" fmla="*/ 268 w 288"/>
                <a:gd name="T31" fmla="*/ 423 h 499"/>
                <a:gd name="T32" fmla="*/ 288 w 288"/>
                <a:gd name="T33" fmla="*/ 473 h 499"/>
                <a:gd name="T34" fmla="*/ 192 w 288"/>
                <a:gd name="T35" fmla="*/ 498 h 4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88" h="499">
                  <a:moveTo>
                    <a:pt x="192" y="498"/>
                  </a:moveTo>
                  <a:cubicBezTo>
                    <a:pt x="111" y="498"/>
                    <a:pt x="70" y="451"/>
                    <a:pt x="70" y="358"/>
                  </a:cubicBezTo>
                  <a:cubicBezTo>
                    <a:pt x="70" y="162"/>
                    <a:pt x="70" y="162"/>
                    <a:pt x="70" y="162"/>
                  </a:cubicBezTo>
                  <a:cubicBezTo>
                    <a:pt x="0" y="162"/>
                    <a:pt x="0" y="162"/>
                    <a:pt x="0" y="162"/>
                  </a:cubicBezTo>
                  <a:cubicBezTo>
                    <a:pt x="0" y="117"/>
                    <a:pt x="0" y="117"/>
                    <a:pt x="0" y="117"/>
                  </a:cubicBezTo>
                  <a:cubicBezTo>
                    <a:pt x="70" y="109"/>
                    <a:pt x="70" y="109"/>
                    <a:pt x="70" y="109"/>
                  </a:cubicBezTo>
                  <a:cubicBezTo>
                    <a:pt x="70" y="0"/>
                    <a:pt x="70" y="0"/>
                    <a:pt x="70" y="0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8" y="109"/>
                    <a:pt x="138" y="109"/>
                    <a:pt x="138" y="109"/>
                  </a:cubicBezTo>
                  <a:cubicBezTo>
                    <a:pt x="255" y="109"/>
                    <a:pt x="255" y="109"/>
                    <a:pt x="255" y="109"/>
                  </a:cubicBezTo>
                  <a:cubicBezTo>
                    <a:pt x="255" y="162"/>
                    <a:pt x="255" y="162"/>
                    <a:pt x="255" y="162"/>
                  </a:cubicBezTo>
                  <a:cubicBezTo>
                    <a:pt x="138" y="162"/>
                    <a:pt x="138" y="162"/>
                    <a:pt x="138" y="162"/>
                  </a:cubicBezTo>
                  <a:cubicBezTo>
                    <a:pt x="138" y="356"/>
                    <a:pt x="138" y="356"/>
                    <a:pt x="138" y="356"/>
                  </a:cubicBezTo>
                  <a:cubicBezTo>
                    <a:pt x="138" y="412"/>
                    <a:pt x="160" y="440"/>
                    <a:pt x="202" y="440"/>
                  </a:cubicBezTo>
                  <a:cubicBezTo>
                    <a:pt x="213" y="440"/>
                    <a:pt x="225" y="439"/>
                    <a:pt x="236" y="436"/>
                  </a:cubicBezTo>
                  <a:cubicBezTo>
                    <a:pt x="247" y="433"/>
                    <a:pt x="258" y="428"/>
                    <a:pt x="268" y="423"/>
                  </a:cubicBezTo>
                  <a:cubicBezTo>
                    <a:pt x="288" y="473"/>
                    <a:pt x="288" y="473"/>
                    <a:pt x="288" y="473"/>
                  </a:cubicBezTo>
                  <a:cubicBezTo>
                    <a:pt x="259" y="490"/>
                    <a:pt x="226" y="499"/>
                    <a:pt x="192" y="498"/>
                  </a:cubicBezTo>
                  <a:close/>
                </a:path>
              </a:pathLst>
            </a:custGeom>
            <a:solidFill>
              <a:srgbClr val="0085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8" name="Freeform 27">
              <a:extLst>
                <a:ext uri="{FF2B5EF4-FFF2-40B4-BE49-F238E27FC236}">
                  <a16:creationId xmlns:a16="http://schemas.microsoft.com/office/drawing/2014/main" id="{073E9043-4243-4285-A87C-C56033CD2D71}"/>
                </a:ext>
              </a:extLst>
            </p:cNvPr>
            <p:cNvSpPr>
              <a:spLocks/>
            </p:cNvSpPr>
            <p:nvPr/>
          </p:nvSpPr>
          <p:spPr bwMode="auto">
            <a:xfrm>
              <a:off x="3494" y="2903"/>
              <a:ext cx="170" cy="295"/>
            </a:xfrm>
            <a:custGeom>
              <a:avLst/>
              <a:gdLst>
                <a:gd name="T0" fmla="*/ 0 w 323"/>
                <a:gd name="T1" fmla="*/ 558 h 558"/>
                <a:gd name="T2" fmla="*/ 0 w 323"/>
                <a:gd name="T3" fmla="*/ 0 h 558"/>
                <a:gd name="T4" fmla="*/ 68 w 323"/>
                <a:gd name="T5" fmla="*/ 0 h 558"/>
                <a:gd name="T6" fmla="*/ 68 w 323"/>
                <a:gd name="T7" fmla="*/ 227 h 558"/>
                <a:gd name="T8" fmla="*/ 188 w 323"/>
                <a:gd name="T9" fmla="*/ 165 h 558"/>
                <a:gd name="T10" fmla="*/ 289 w 323"/>
                <a:gd name="T11" fmla="*/ 204 h 558"/>
                <a:gd name="T12" fmla="*/ 323 w 323"/>
                <a:gd name="T13" fmla="*/ 317 h 558"/>
                <a:gd name="T14" fmla="*/ 323 w 323"/>
                <a:gd name="T15" fmla="*/ 558 h 558"/>
                <a:gd name="T16" fmla="*/ 255 w 323"/>
                <a:gd name="T17" fmla="*/ 558 h 558"/>
                <a:gd name="T18" fmla="*/ 255 w 323"/>
                <a:gd name="T19" fmla="*/ 325 h 558"/>
                <a:gd name="T20" fmla="*/ 254 w 323"/>
                <a:gd name="T21" fmla="*/ 298 h 558"/>
                <a:gd name="T22" fmla="*/ 245 w 323"/>
                <a:gd name="T23" fmla="*/ 264 h 558"/>
                <a:gd name="T24" fmla="*/ 219 w 323"/>
                <a:gd name="T25" fmla="*/ 236 h 558"/>
                <a:gd name="T26" fmla="*/ 170 w 323"/>
                <a:gd name="T27" fmla="*/ 224 h 558"/>
                <a:gd name="T28" fmla="*/ 68 w 323"/>
                <a:gd name="T29" fmla="*/ 309 h 558"/>
                <a:gd name="T30" fmla="*/ 68 w 323"/>
                <a:gd name="T31" fmla="*/ 325 h 558"/>
                <a:gd name="T32" fmla="*/ 68 w 323"/>
                <a:gd name="T33" fmla="*/ 558 h 558"/>
                <a:gd name="T34" fmla="*/ 0 w 323"/>
                <a:gd name="T35" fmla="*/ 558 h 5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23" h="558">
                  <a:moveTo>
                    <a:pt x="0" y="558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68" y="0"/>
                    <a:pt x="68" y="0"/>
                    <a:pt x="68" y="0"/>
                  </a:cubicBezTo>
                  <a:cubicBezTo>
                    <a:pt x="68" y="227"/>
                    <a:pt x="68" y="227"/>
                    <a:pt x="68" y="227"/>
                  </a:cubicBezTo>
                  <a:cubicBezTo>
                    <a:pt x="90" y="186"/>
                    <a:pt x="130" y="165"/>
                    <a:pt x="188" y="165"/>
                  </a:cubicBezTo>
                  <a:cubicBezTo>
                    <a:pt x="232" y="165"/>
                    <a:pt x="265" y="178"/>
                    <a:pt x="289" y="204"/>
                  </a:cubicBezTo>
                  <a:cubicBezTo>
                    <a:pt x="312" y="230"/>
                    <a:pt x="323" y="268"/>
                    <a:pt x="323" y="317"/>
                  </a:cubicBezTo>
                  <a:cubicBezTo>
                    <a:pt x="323" y="558"/>
                    <a:pt x="323" y="558"/>
                    <a:pt x="323" y="558"/>
                  </a:cubicBezTo>
                  <a:cubicBezTo>
                    <a:pt x="255" y="558"/>
                    <a:pt x="255" y="558"/>
                    <a:pt x="255" y="558"/>
                  </a:cubicBezTo>
                  <a:cubicBezTo>
                    <a:pt x="255" y="325"/>
                    <a:pt x="255" y="325"/>
                    <a:pt x="255" y="325"/>
                  </a:cubicBezTo>
                  <a:cubicBezTo>
                    <a:pt x="255" y="318"/>
                    <a:pt x="255" y="309"/>
                    <a:pt x="254" y="298"/>
                  </a:cubicBezTo>
                  <a:cubicBezTo>
                    <a:pt x="253" y="286"/>
                    <a:pt x="250" y="275"/>
                    <a:pt x="245" y="264"/>
                  </a:cubicBezTo>
                  <a:cubicBezTo>
                    <a:pt x="239" y="252"/>
                    <a:pt x="230" y="243"/>
                    <a:pt x="219" y="236"/>
                  </a:cubicBezTo>
                  <a:cubicBezTo>
                    <a:pt x="205" y="227"/>
                    <a:pt x="187" y="223"/>
                    <a:pt x="170" y="224"/>
                  </a:cubicBezTo>
                  <a:cubicBezTo>
                    <a:pt x="119" y="220"/>
                    <a:pt x="73" y="258"/>
                    <a:pt x="68" y="309"/>
                  </a:cubicBezTo>
                  <a:cubicBezTo>
                    <a:pt x="68" y="314"/>
                    <a:pt x="68" y="320"/>
                    <a:pt x="68" y="325"/>
                  </a:cubicBezTo>
                  <a:cubicBezTo>
                    <a:pt x="68" y="558"/>
                    <a:pt x="68" y="558"/>
                    <a:pt x="68" y="558"/>
                  </a:cubicBezTo>
                  <a:lnTo>
                    <a:pt x="0" y="558"/>
                  </a:lnTo>
                  <a:close/>
                </a:path>
              </a:pathLst>
            </a:custGeom>
            <a:solidFill>
              <a:srgbClr val="0085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9" name="Freeform 28">
              <a:extLst>
                <a:ext uri="{FF2B5EF4-FFF2-40B4-BE49-F238E27FC236}">
                  <a16:creationId xmlns:a16="http://schemas.microsoft.com/office/drawing/2014/main" id="{0219DDB5-4E1F-49DA-8452-9B5FB4D9478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708" y="2910"/>
              <a:ext cx="43" cy="288"/>
            </a:xfrm>
            <a:custGeom>
              <a:avLst/>
              <a:gdLst>
                <a:gd name="T0" fmla="*/ 41 w 83"/>
                <a:gd name="T1" fmla="*/ 90 h 544"/>
                <a:gd name="T2" fmla="*/ 0 w 83"/>
                <a:gd name="T3" fmla="*/ 45 h 544"/>
                <a:gd name="T4" fmla="*/ 41 w 83"/>
                <a:gd name="T5" fmla="*/ 0 h 544"/>
                <a:gd name="T6" fmla="*/ 83 w 83"/>
                <a:gd name="T7" fmla="*/ 45 h 544"/>
                <a:gd name="T8" fmla="*/ 41 w 83"/>
                <a:gd name="T9" fmla="*/ 90 h 544"/>
                <a:gd name="T10" fmla="*/ 7 w 83"/>
                <a:gd name="T11" fmla="*/ 544 h 544"/>
                <a:gd name="T12" fmla="*/ 7 w 83"/>
                <a:gd name="T13" fmla="*/ 162 h 544"/>
                <a:gd name="T14" fmla="*/ 75 w 83"/>
                <a:gd name="T15" fmla="*/ 162 h 544"/>
                <a:gd name="T16" fmla="*/ 75 w 83"/>
                <a:gd name="T17" fmla="*/ 544 h 544"/>
                <a:gd name="T18" fmla="*/ 7 w 83"/>
                <a:gd name="T19" fmla="*/ 544 h 5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3" h="544">
                  <a:moveTo>
                    <a:pt x="41" y="90"/>
                  </a:moveTo>
                  <a:cubicBezTo>
                    <a:pt x="14" y="90"/>
                    <a:pt x="0" y="75"/>
                    <a:pt x="0" y="45"/>
                  </a:cubicBezTo>
                  <a:cubicBezTo>
                    <a:pt x="0" y="15"/>
                    <a:pt x="14" y="0"/>
                    <a:pt x="41" y="0"/>
                  </a:cubicBezTo>
                  <a:cubicBezTo>
                    <a:pt x="69" y="0"/>
                    <a:pt x="83" y="15"/>
                    <a:pt x="83" y="45"/>
                  </a:cubicBezTo>
                  <a:cubicBezTo>
                    <a:pt x="83" y="75"/>
                    <a:pt x="69" y="90"/>
                    <a:pt x="41" y="90"/>
                  </a:cubicBezTo>
                  <a:close/>
                  <a:moveTo>
                    <a:pt x="7" y="544"/>
                  </a:moveTo>
                  <a:cubicBezTo>
                    <a:pt x="7" y="162"/>
                    <a:pt x="7" y="162"/>
                    <a:pt x="7" y="162"/>
                  </a:cubicBezTo>
                  <a:cubicBezTo>
                    <a:pt x="75" y="162"/>
                    <a:pt x="75" y="162"/>
                    <a:pt x="75" y="162"/>
                  </a:cubicBezTo>
                  <a:cubicBezTo>
                    <a:pt x="75" y="544"/>
                    <a:pt x="75" y="544"/>
                    <a:pt x="75" y="544"/>
                  </a:cubicBezTo>
                  <a:lnTo>
                    <a:pt x="7" y="544"/>
                  </a:lnTo>
                  <a:close/>
                </a:path>
              </a:pathLst>
            </a:custGeom>
            <a:solidFill>
              <a:srgbClr val="0085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0" name="Freeform 29">
              <a:extLst>
                <a:ext uri="{FF2B5EF4-FFF2-40B4-BE49-F238E27FC236}">
                  <a16:creationId xmlns:a16="http://schemas.microsoft.com/office/drawing/2014/main" id="{6F0350BC-BD5D-4554-A757-F3CE98D48FF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787" y="2990"/>
              <a:ext cx="173" cy="215"/>
            </a:xfrm>
            <a:custGeom>
              <a:avLst/>
              <a:gdLst>
                <a:gd name="T0" fmla="*/ 182 w 327"/>
                <a:gd name="T1" fmla="*/ 404 h 407"/>
                <a:gd name="T2" fmla="*/ 47 w 327"/>
                <a:gd name="T3" fmla="*/ 353 h 407"/>
                <a:gd name="T4" fmla="*/ 0 w 327"/>
                <a:gd name="T5" fmla="*/ 200 h 407"/>
                <a:gd name="T6" fmla="*/ 43 w 327"/>
                <a:gd name="T7" fmla="*/ 52 h 407"/>
                <a:gd name="T8" fmla="*/ 170 w 327"/>
                <a:gd name="T9" fmla="*/ 0 h 407"/>
                <a:gd name="T10" fmla="*/ 287 w 327"/>
                <a:gd name="T11" fmla="*/ 44 h 407"/>
                <a:gd name="T12" fmla="*/ 327 w 327"/>
                <a:gd name="T13" fmla="*/ 175 h 407"/>
                <a:gd name="T14" fmla="*/ 327 w 327"/>
                <a:gd name="T15" fmla="*/ 226 h 407"/>
                <a:gd name="T16" fmla="*/ 68 w 327"/>
                <a:gd name="T17" fmla="*/ 226 h 407"/>
                <a:gd name="T18" fmla="*/ 100 w 327"/>
                <a:gd name="T19" fmla="*/ 313 h 407"/>
                <a:gd name="T20" fmla="*/ 191 w 327"/>
                <a:gd name="T21" fmla="*/ 347 h 407"/>
                <a:gd name="T22" fmla="*/ 248 w 327"/>
                <a:gd name="T23" fmla="*/ 338 h 407"/>
                <a:gd name="T24" fmla="*/ 295 w 327"/>
                <a:gd name="T25" fmla="*/ 314 h 407"/>
                <a:gd name="T26" fmla="*/ 322 w 327"/>
                <a:gd name="T27" fmla="*/ 361 h 407"/>
                <a:gd name="T28" fmla="*/ 182 w 327"/>
                <a:gd name="T29" fmla="*/ 404 h 407"/>
                <a:gd name="T30" fmla="*/ 169 w 327"/>
                <a:gd name="T31" fmla="*/ 56 h 407"/>
                <a:gd name="T32" fmla="*/ 94 w 327"/>
                <a:gd name="T33" fmla="*/ 90 h 407"/>
                <a:gd name="T34" fmla="*/ 68 w 327"/>
                <a:gd name="T35" fmla="*/ 172 h 407"/>
                <a:gd name="T36" fmla="*/ 260 w 327"/>
                <a:gd name="T37" fmla="*/ 172 h 407"/>
                <a:gd name="T38" fmla="*/ 251 w 327"/>
                <a:gd name="T39" fmla="*/ 114 h 407"/>
                <a:gd name="T40" fmla="*/ 223 w 327"/>
                <a:gd name="T41" fmla="*/ 72 h 407"/>
                <a:gd name="T42" fmla="*/ 169 w 327"/>
                <a:gd name="T43" fmla="*/ 56 h 4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27" h="407">
                  <a:moveTo>
                    <a:pt x="182" y="404"/>
                  </a:moveTo>
                  <a:cubicBezTo>
                    <a:pt x="124" y="404"/>
                    <a:pt x="79" y="387"/>
                    <a:pt x="47" y="353"/>
                  </a:cubicBezTo>
                  <a:cubicBezTo>
                    <a:pt x="16" y="319"/>
                    <a:pt x="0" y="268"/>
                    <a:pt x="0" y="200"/>
                  </a:cubicBezTo>
                  <a:cubicBezTo>
                    <a:pt x="0" y="136"/>
                    <a:pt x="14" y="87"/>
                    <a:pt x="43" y="52"/>
                  </a:cubicBezTo>
                  <a:cubicBezTo>
                    <a:pt x="72" y="18"/>
                    <a:pt x="115" y="0"/>
                    <a:pt x="170" y="0"/>
                  </a:cubicBezTo>
                  <a:cubicBezTo>
                    <a:pt x="221" y="0"/>
                    <a:pt x="260" y="15"/>
                    <a:pt x="287" y="44"/>
                  </a:cubicBezTo>
                  <a:cubicBezTo>
                    <a:pt x="314" y="73"/>
                    <a:pt x="327" y="117"/>
                    <a:pt x="327" y="175"/>
                  </a:cubicBezTo>
                  <a:cubicBezTo>
                    <a:pt x="327" y="226"/>
                    <a:pt x="327" y="226"/>
                    <a:pt x="327" y="226"/>
                  </a:cubicBezTo>
                  <a:cubicBezTo>
                    <a:pt x="68" y="226"/>
                    <a:pt x="68" y="226"/>
                    <a:pt x="68" y="226"/>
                  </a:cubicBezTo>
                  <a:cubicBezTo>
                    <a:pt x="70" y="257"/>
                    <a:pt x="81" y="288"/>
                    <a:pt x="100" y="313"/>
                  </a:cubicBezTo>
                  <a:cubicBezTo>
                    <a:pt x="118" y="336"/>
                    <a:pt x="149" y="348"/>
                    <a:pt x="191" y="347"/>
                  </a:cubicBezTo>
                  <a:cubicBezTo>
                    <a:pt x="211" y="348"/>
                    <a:pt x="230" y="345"/>
                    <a:pt x="248" y="338"/>
                  </a:cubicBezTo>
                  <a:cubicBezTo>
                    <a:pt x="265" y="332"/>
                    <a:pt x="281" y="324"/>
                    <a:pt x="295" y="314"/>
                  </a:cubicBezTo>
                  <a:cubicBezTo>
                    <a:pt x="322" y="361"/>
                    <a:pt x="322" y="361"/>
                    <a:pt x="322" y="361"/>
                  </a:cubicBezTo>
                  <a:cubicBezTo>
                    <a:pt x="282" y="391"/>
                    <a:pt x="233" y="407"/>
                    <a:pt x="182" y="404"/>
                  </a:cubicBezTo>
                  <a:close/>
                  <a:moveTo>
                    <a:pt x="169" y="56"/>
                  </a:moveTo>
                  <a:cubicBezTo>
                    <a:pt x="135" y="56"/>
                    <a:pt x="109" y="67"/>
                    <a:pt x="94" y="90"/>
                  </a:cubicBezTo>
                  <a:cubicBezTo>
                    <a:pt x="78" y="114"/>
                    <a:pt x="69" y="143"/>
                    <a:pt x="68" y="172"/>
                  </a:cubicBezTo>
                  <a:cubicBezTo>
                    <a:pt x="260" y="172"/>
                    <a:pt x="260" y="172"/>
                    <a:pt x="260" y="172"/>
                  </a:cubicBezTo>
                  <a:cubicBezTo>
                    <a:pt x="260" y="152"/>
                    <a:pt x="257" y="133"/>
                    <a:pt x="251" y="114"/>
                  </a:cubicBezTo>
                  <a:cubicBezTo>
                    <a:pt x="246" y="97"/>
                    <a:pt x="236" y="83"/>
                    <a:pt x="223" y="72"/>
                  </a:cubicBezTo>
                  <a:cubicBezTo>
                    <a:pt x="207" y="61"/>
                    <a:pt x="188" y="55"/>
                    <a:pt x="169" y="56"/>
                  </a:cubicBezTo>
                  <a:close/>
                </a:path>
              </a:pathLst>
            </a:custGeom>
            <a:solidFill>
              <a:srgbClr val="0085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1" name="Freeform 30">
              <a:extLst>
                <a:ext uri="{FF2B5EF4-FFF2-40B4-BE49-F238E27FC236}">
                  <a16:creationId xmlns:a16="http://schemas.microsoft.com/office/drawing/2014/main" id="{AD1DBBA7-B25A-4561-8B64-154672439F1F}"/>
                </a:ext>
              </a:extLst>
            </p:cNvPr>
            <p:cNvSpPr>
              <a:spLocks/>
            </p:cNvSpPr>
            <p:nvPr/>
          </p:nvSpPr>
          <p:spPr bwMode="auto">
            <a:xfrm>
              <a:off x="3996" y="2990"/>
              <a:ext cx="128" cy="208"/>
            </a:xfrm>
            <a:custGeom>
              <a:avLst/>
              <a:gdLst>
                <a:gd name="T0" fmla="*/ 10 w 243"/>
                <a:gd name="T1" fmla="*/ 392 h 392"/>
                <a:gd name="T2" fmla="*/ 10 w 243"/>
                <a:gd name="T3" fmla="*/ 94 h 392"/>
                <a:gd name="T4" fmla="*/ 0 w 243"/>
                <a:gd name="T5" fmla="*/ 17 h 392"/>
                <a:gd name="T6" fmla="*/ 59 w 243"/>
                <a:gd name="T7" fmla="*/ 7 h 392"/>
                <a:gd name="T8" fmla="*/ 73 w 243"/>
                <a:gd name="T9" fmla="*/ 71 h 392"/>
                <a:gd name="T10" fmla="*/ 116 w 243"/>
                <a:gd name="T11" fmla="*/ 19 h 392"/>
                <a:gd name="T12" fmla="*/ 183 w 243"/>
                <a:gd name="T13" fmla="*/ 1 h 392"/>
                <a:gd name="T14" fmla="*/ 214 w 243"/>
                <a:gd name="T15" fmla="*/ 4 h 392"/>
                <a:gd name="T16" fmla="*/ 243 w 243"/>
                <a:gd name="T17" fmla="*/ 16 h 392"/>
                <a:gd name="T18" fmla="*/ 224 w 243"/>
                <a:gd name="T19" fmla="*/ 75 h 392"/>
                <a:gd name="T20" fmla="*/ 195 w 243"/>
                <a:gd name="T21" fmla="*/ 65 h 392"/>
                <a:gd name="T22" fmla="*/ 168 w 243"/>
                <a:gd name="T23" fmla="*/ 63 h 392"/>
                <a:gd name="T24" fmla="*/ 101 w 243"/>
                <a:gd name="T25" fmla="*/ 93 h 392"/>
                <a:gd name="T26" fmla="*/ 78 w 243"/>
                <a:gd name="T27" fmla="*/ 170 h 392"/>
                <a:gd name="T28" fmla="*/ 78 w 243"/>
                <a:gd name="T29" fmla="*/ 392 h 392"/>
                <a:gd name="T30" fmla="*/ 10 w 243"/>
                <a:gd name="T31" fmla="*/ 392 h 3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43" h="392">
                  <a:moveTo>
                    <a:pt x="10" y="392"/>
                  </a:moveTo>
                  <a:cubicBezTo>
                    <a:pt x="10" y="94"/>
                    <a:pt x="10" y="94"/>
                    <a:pt x="10" y="94"/>
                  </a:cubicBezTo>
                  <a:cubicBezTo>
                    <a:pt x="0" y="17"/>
                    <a:pt x="0" y="17"/>
                    <a:pt x="0" y="17"/>
                  </a:cubicBezTo>
                  <a:cubicBezTo>
                    <a:pt x="59" y="7"/>
                    <a:pt x="59" y="7"/>
                    <a:pt x="59" y="7"/>
                  </a:cubicBezTo>
                  <a:cubicBezTo>
                    <a:pt x="73" y="71"/>
                    <a:pt x="73" y="71"/>
                    <a:pt x="73" y="71"/>
                  </a:cubicBezTo>
                  <a:cubicBezTo>
                    <a:pt x="82" y="50"/>
                    <a:pt x="97" y="32"/>
                    <a:pt x="116" y="19"/>
                  </a:cubicBezTo>
                  <a:cubicBezTo>
                    <a:pt x="136" y="6"/>
                    <a:pt x="160" y="0"/>
                    <a:pt x="183" y="1"/>
                  </a:cubicBezTo>
                  <a:cubicBezTo>
                    <a:pt x="194" y="1"/>
                    <a:pt x="204" y="2"/>
                    <a:pt x="214" y="4"/>
                  </a:cubicBezTo>
                  <a:cubicBezTo>
                    <a:pt x="224" y="7"/>
                    <a:pt x="234" y="11"/>
                    <a:pt x="243" y="16"/>
                  </a:cubicBezTo>
                  <a:cubicBezTo>
                    <a:pt x="224" y="75"/>
                    <a:pt x="224" y="75"/>
                    <a:pt x="224" y="75"/>
                  </a:cubicBezTo>
                  <a:cubicBezTo>
                    <a:pt x="215" y="71"/>
                    <a:pt x="205" y="67"/>
                    <a:pt x="195" y="65"/>
                  </a:cubicBezTo>
                  <a:cubicBezTo>
                    <a:pt x="186" y="64"/>
                    <a:pt x="177" y="63"/>
                    <a:pt x="168" y="63"/>
                  </a:cubicBezTo>
                  <a:cubicBezTo>
                    <a:pt x="142" y="61"/>
                    <a:pt x="117" y="73"/>
                    <a:pt x="101" y="93"/>
                  </a:cubicBezTo>
                  <a:cubicBezTo>
                    <a:pt x="85" y="116"/>
                    <a:pt x="77" y="142"/>
                    <a:pt x="78" y="170"/>
                  </a:cubicBezTo>
                  <a:cubicBezTo>
                    <a:pt x="78" y="392"/>
                    <a:pt x="78" y="392"/>
                    <a:pt x="78" y="392"/>
                  </a:cubicBezTo>
                  <a:lnTo>
                    <a:pt x="10" y="392"/>
                  </a:lnTo>
                  <a:close/>
                </a:path>
              </a:pathLst>
            </a:custGeom>
            <a:solidFill>
              <a:srgbClr val="0085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2" name="Freeform 31">
              <a:extLst>
                <a:ext uri="{FF2B5EF4-FFF2-40B4-BE49-F238E27FC236}">
                  <a16:creationId xmlns:a16="http://schemas.microsoft.com/office/drawing/2014/main" id="{D4B8534C-F13B-4062-B8B8-9DA4D277230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225" y="2903"/>
              <a:ext cx="243" cy="295"/>
            </a:xfrm>
            <a:custGeom>
              <a:avLst/>
              <a:gdLst>
                <a:gd name="T0" fmla="*/ 0 w 459"/>
                <a:gd name="T1" fmla="*/ 558 h 558"/>
                <a:gd name="T2" fmla="*/ 76 w 459"/>
                <a:gd name="T3" fmla="*/ 279 h 558"/>
                <a:gd name="T4" fmla="*/ 192 w 459"/>
                <a:gd name="T5" fmla="*/ 0 h 558"/>
                <a:gd name="T6" fmla="*/ 268 w 459"/>
                <a:gd name="T7" fmla="*/ 0 h 558"/>
                <a:gd name="T8" fmla="*/ 384 w 459"/>
                <a:gd name="T9" fmla="*/ 283 h 558"/>
                <a:gd name="T10" fmla="*/ 459 w 459"/>
                <a:gd name="T11" fmla="*/ 558 h 558"/>
                <a:gd name="T12" fmla="*/ 385 w 459"/>
                <a:gd name="T13" fmla="*/ 558 h 558"/>
                <a:gd name="T14" fmla="*/ 350 w 459"/>
                <a:gd name="T15" fmla="*/ 408 h 558"/>
                <a:gd name="T16" fmla="*/ 107 w 459"/>
                <a:gd name="T17" fmla="*/ 408 h 558"/>
                <a:gd name="T18" fmla="*/ 71 w 459"/>
                <a:gd name="T19" fmla="*/ 558 h 558"/>
                <a:gd name="T20" fmla="*/ 0 w 459"/>
                <a:gd name="T21" fmla="*/ 558 h 558"/>
                <a:gd name="T22" fmla="*/ 124 w 459"/>
                <a:gd name="T23" fmla="*/ 348 h 558"/>
                <a:gd name="T24" fmla="*/ 333 w 459"/>
                <a:gd name="T25" fmla="*/ 348 h 558"/>
                <a:gd name="T26" fmla="*/ 286 w 459"/>
                <a:gd name="T27" fmla="*/ 208 h 558"/>
                <a:gd name="T28" fmla="*/ 228 w 459"/>
                <a:gd name="T29" fmla="*/ 65 h 558"/>
                <a:gd name="T30" fmla="*/ 170 w 459"/>
                <a:gd name="T31" fmla="*/ 208 h 558"/>
                <a:gd name="T32" fmla="*/ 124 w 459"/>
                <a:gd name="T33" fmla="*/ 348 h 5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59" h="558">
                  <a:moveTo>
                    <a:pt x="0" y="558"/>
                  </a:moveTo>
                  <a:cubicBezTo>
                    <a:pt x="20" y="464"/>
                    <a:pt x="46" y="371"/>
                    <a:pt x="76" y="279"/>
                  </a:cubicBezTo>
                  <a:cubicBezTo>
                    <a:pt x="109" y="183"/>
                    <a:pt x="148" y="90"/>
                    <a:pt x="192" y="0"/>
                  </a:cubicBezTo>
                  <a:cubicBezTo>
                    <a:pt x="268" y="0"/>
                    <a:pt x="268" y="0"/>
                    <a:pt x="268" y="0"/>
                  </a:cubicBezTo>
                  <a:cubicBezTo>
                    <a:pt x="312" y="92"/>
                    <a:pt x="351" y="186"/>
                    <a:pt x="384" y="283"/>
                  </a:cubicBezTo>
                  <a:cubicBezTo>
                    <a:pt x="414" y="373"/>
                    <a:pt x="439" y="465"/>
                    <a:pt x="459" y="558"/>
                  </a:cubicBezTo>
                  <a:cubicBezTo>
                    <a:pt x="385" y="558"/>
                    <a:pt x="385" y="558"/>
                    <a:pt x="385" y="558"/>
                  </a:cubicBezTo>
                  <a:cubicBezTo>
                    <a:pt x="375" y="506"/>
                    <a:pt x="363" y="456"/>
                    <a:pt x="350" y="408"/>
                  </a:cubicBezTo>
                  <a:cubicBezTo>
                    <a:pt x="107" y="408"/>
                    <a:pt x="107" y="408"/>
                    <a:pt x="107" y="408"/>
                  </a:cubicBezTo>
                  <a:cubicBezTo>
                    <a:pt x="94" y="456"/>
                    <a:pt x="82" y="506"/>
                    <a:pt x="71" y="558"/>
                  </a:cubicBezTo>
                  <a:lnTo>
                    <a:pt x="0" y="558"/>
                  </a:lnTo>
                  <a:close/>
                  <a:moveTo>
                    <a:pt x="124" y="348"/>
                  </a:moveTo>
                  <a:cubicBezTo>
                    <a:pt x="333" y="348"/>
                    <a:pt x="333" y="348"/>
                    <a:pt x="333" y="348"/>
                  </a:cubicBezTo>
                  <a:cubicBezTo>
                    <a:pt x="319" y="301"/>
                    <a:pt x="303" y="254"/>
                    <a:pt x="286" y="208"/>
                  </a:cubicBezTo>
                  <a:cubicBezTo>
                    <a:pt x="268" y="161"/>
                    <a:pt x="249" y="114"/>
                    <a:pt x="228" y="65"/>
                  </a:cubicBezTo>
                  <a:cubicBezTo>
                    <a:pt x="207" y="114"/>
                    <a:pt x="188" y="161"/>
                    <a:pt x="170" y="208"/>
                  </a:cubicBezTo>
                  <a:cubicBezTo>
                    <a:pt x="153" y="254"/>
                    <a:pt x="138" y="301"/>
                    <a:pt x="124" y="348"/>
                  </a:cubicBezTo>
                  <a:close/>
                </a:path>
              </a:pathLst>
            </a:custGeom>
            <a:solidFill>
              <a:srgbClr val="0085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3" name="Freeform 32">
              <a:extLst>
                <a:ext uri="{FF2B5EF4-FFF2-40B4-BE49-F238E27FC236}">
                  <a16:creationId xmlns:a16="http://schemas.microsoft.com/office/drawing/2014/main" id="{71449D1C-6D0A-4848-9556-00DA16F0A592}"/>
                </a:ext>
              </a:extLst>
            </p:cNvPr>
            <p:cNvSpPr>
              <a:spLocks/>
            </p:cNvSpPr>
            <p:nvPr/>
          </p:nvSpPr>
          <p:spPr bwMode="auto">
            <a:xfrm>
              <a:off x="4493" y="2990"/>
              <a:ext cx="176" cy="208"/>
            </a:xfrm>
            <a:custGeom>
              <a:avLst/>
              <a:gdLst>
                <a:gd name="T0" fmla="*/ 9 w 332"/>
                <a:gd name="T1" fmla="*/ 393 h 393"/>
                <a:gd name="T2" fmla="*/ 9 w 332"/>
                <a:gd name="T3" fmla="*/ 95 h 393"/>
                <a:gd name="T4" fmla="*/ 0 w 332"/>
                <a:gd name="T5" fmla="*/ 18 h 393"/>
                <a:gd name="T6" fmla="*/ 59 w 332"/>
                <a:gd name="T7" fmla="*/ 8 h 393"/>
                <a:gd name="T8" fmla="*/ 71 w 332"/>
                <a:gd name="T9" fmla="*/ 67 h 393"/>
                <a:gd name="T10" fmla="*/ 195 w 332"/>
                <a:gd name="T11" fmla="*/ 0 h 393"/>
                <a:gd name="T12" fmla="*/ 297 w 332"/>
                <a:gd name="T13" fmla="*/ 39 h 393"/>
                <a:gd name="T14" fmla="*/ 332 w 332"/>
                <a:gd name="T15" fmla="*/ 152 h 393"/>
                <a:gd name="T16" fmla="*/ 332 w 332"/>
                <a:gd name="T17" fmla="*/ 393 h 393"/>
                <a:gd name="T18" fmla="*/ 264 w 332"/>
                <a:gd name="T19" fmla="*/ 393 h 393"/>
                <a:gd name="T20" fmla="*/ 264 w 332"/>
                <a:gd name="T21" fmla="*/ 160 h 393"/>
                <a:gd name="T22" fmla="*/ 243 w 332"/>
                <a:gd name="T23" fmla="*/ 84 h 393"/>
                <a:gd name="T24" fmla="*/ 178 w 332"/>
                <a:gd name="T25" fmla="*/ 59 h 393"/>
                <a:gd name="T26" fmla="*/ 77 w 332"/>
                <a:gd name="T27" fmla="*/ 145 h 393"/>
                <a:gd name="T28" fmla="*/ 77 w 332"/>
                <a:gd name="T29" fmla="*/ 160 h 393"/>
                <a:gd name="T30" fmla="*/ 77 w 332"/>
                <a:gd name="T31" fmla="*/ 393 h 393"/>
                <a:gd name="T32" fmla="*/ 9 w 332"/>
                <a:gd name="T33" fmla="*/ 393 h 3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32" h="393">
                  <a:moveTo>
                    <a:pt x="9" y="393"/>
                  </a:moveTo>
                  <a:cubicBezTo>
                    <a:pt x="9" y="95"/>
                    <a:pt x="9" y="95"/>
                    <a:pt x="9" y="95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59" y="8"/>
                    <a:pt x="59" y="8"/>
                    <a:pt x="59" y="8"/>
                  </a:cubicBezTo>
                  <a:cubicBezTo>
                    <a:pt x="71" y="67"/>
                    <a:pt x="71" y="67"/>
                    <a:pt x="71" y="67"/>
                  </a:cubicBezTo>
                  <a:cubicBezTo>
                    <a:pt x="93" y="22"/>
                    <a:pt x="135" y="0"/>
                    <a:pt x="195" y="0"/>
                  </a:cubicBezTo>
                  <a:cubicBezTo>
                    <a:pt x="240" y="0"/>
                    <a:pt x="274" y="13"/>
                    <a:pt x="297" y="39"/>
                  </a:cubicBezTo>
                  <a:cubicBezTo>
                    <a:pt x="320" y="65"/>
                    <a:pt x="332" y="102"/>
                    <a:pt x="332" y="152"/>
                  </a:cubicBezTo>
                  <a:cubicBezTo>
                    <a:pt x="332" y="393"/>
                    <a:pt x="332" y="393"/>
                    <a:pt x="332" y="393"/>
                  </a:cubicBezTo>
                  <a:cubicBezTo>
                    <a:pt x="264" y="393"/>
                    <a:pt x="264" y="393"/>
                    <a:pt x="264" y="393"/>
                  </a:cubicBezTo>
                  <a:cubicBezTo>
                    <a:pt x="264" y="160"/>
                    <a:pt x="264" y="160"/>
                    <a:pt x="264" y="160"/>
                  </a:cubicBezTo>
                  <a:cubicBezTo>
                    <a:pt x="264" y="125"/>
                    <a:pt x="257" y="100"/>
                    <a:pt x="243" y="84"/>
                  </a:cubicBezTo>
                  <a:cubicBezTo>
                    <a:pt x="227" y="66"/>
                    <a:pt x="203" y="57"/>
                    <a:pt x="178" y="59"/>
                  </a:cubicBezTo>
                  <a:cubicBezTo>
                    <a:pt x="127" y="55"/>
                    <a:pt x="82" y="93"/>
                    <a:pt x="77" y="145"/>
                  </a:cubicBezTo>
                  <a:cubicBezTo>
                    <a:pt x="77" y="150"/>
                    <a:pt x="77" y="155"/>
                    <a:pt x="77" y="160"/>
                  </a:cubicBezTo>
                  <a:cubicBezTo>
                    <a:pt x="77" y="393"/>
                    <a:pt x="77" y="393"/>
                    <a:pt x="77" y="393"/>
                  </a:cubicBezTo>
                  <a:lnTo>
                    <a:pt x="9" y="393"/>
                  </a:lnTo>
                  <a:close/>
                </a:path>
              </a:pathLst>
            </a:custGeom>
            <a:solidFill>
              <a:srgbClr val="0085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4" name="Freeform 33">
              <a:extLst>
                <a:ext uri="{FF2B5EF4-FFF2-40B4-BE49-F238E27FC236}">
                  <a16:creationId xmlns:a16="http://schemas.microsoft.com/office/drawing/2014/main" id="{BE22A5B8-96A8-4578-A124-EDD3C7A29AC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712" y="2910"/>
              <a:ext cx="43" cy="288"/>
            </a:xfrm>
            <a:custGeom>
              <a:avLst/>
              <a:gdLst>
                <a:gd name="T0" fmla="*/ 41 w 82"/>
                <a:gd name="T1" fmla="*/ 90 h 544"/>
                <a:gd name="T2" fmla="*/ 0 w 82"/>
                <a:gd name="T3" fmla="*/ 45 h 544"/>
                <a:gd name="T4" fmla="*/ 41 w 82"/>
                <a:gd name="T5" fmla="*/ 0 h 544"/>
                <a:gd name="T6" fmla="*/ 82 w 82"/>
                <a:gd name="T7" fmla="*/ 45 h 544"/>
                <a:gd name="T8" fmla="*/ 41 w 82"/>
                <a:gd name="T9" fmla="*/ 90 h 544"/>
                <a:gd name="T10" fmla="*/ 7 w 82"/>
                <a:gd name="T11" fmla="*/ 544 h 544"/>
                <a:gd name="T12" fmla="*/ 7 w 82"/>
                <a:gd name="T13" fmla="*/ 162 h 544"/>
                <a:gd name="T14" fmla="*/ 75 w 82"/>
                <a:gd name="T15" fmla="*/ 162 h 544"/>
                <a:gd name="T16" fmla="*/ 75 w 82"/>
                <a:gd name="T17" fmla="*/ 544 h 544"/>
                <a:gd name="T18" fmla="*/ 7 w 82"/>
                <a:gd name="T19" fmla="*/ 544 h 5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2" h="544">
                  <a:moveTo>
                    <a:pt x="41" y="90"/>
                  </a:moveTo>
                  <a:cubicBezTo>
                    <a:pt x="13" y="90"/>
                    <a:pt x="0" y="75"/>
                    <a:pt x="0" y="45"/>
                  </a:cubicBezTo>
                  <a:cubicBezTo>
                    <a:pt x="0" y="15"/>
                    <a:pt x="13" y="0"/>
                    <a:pt x="41" y="0"/>
                  </a:cubicBezTo>
                  <a:cubicBezTo>
                    <a:pt x="69" y="0"/>
                    <a:pt x="82" y="15"/>
                    <a:pt x="82" y="45"/>
                  </a:cubicBezTo>
                  <a:cubicBezTo>
                    <a:pt x="82" y="75"/>
                    <a:pt x="69" y="90"/>
                    <a:pt x="41" y="90"/>
                  </a:cubicBezTo>
                  <a:close/>
                  <a:moveTo>
                    <a:pt x="7" y="544"/>
                  </a:moveTo>
                  <a:cubicBezTo>
                    <a:pt x="7" y="162"/>
                    <a:pt x="7" y="162"/>
                    <a:pt x="7" y="162"/>
                  </a:cubicBezTo>
                  <a:cubicBezTo>
                    <a:pt x="75" y="162"/>
                    <a:pt x="75" y="162"/>
                    <a:pt x="75" y="162"/>
                  </a:cubicBezTo>
                  <a:cubicBezTo>
                    <a:pt x="75" y="544"/>
                    <a:pt x="75" y="544"/>
                    <a:pt x="75" y="544"/>
                  </a:cubicBezTo>
                  <a:lnTo>
                    <a:pt x="7" y="544"/>
                  </a:lnTo>
                  <a:close/>
                </a:path>
              </a:pathLst>
            </a:custGeom>
            <a:solidFill>
              <a:srgbClr val="0085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5" name="Freeform 34">
              <a:extLst>
                <a:ext uri="{FF2B5EF4-FFF2-40B4-BE49-F238E27FC236}">
                  <a16:creationId xmlns:a16="http://schemas.microsoft.com/office/drawing/2014/main" id="{B9D9F771-1858-40DA-AC72-D896B1D49F7F}"/>
                </a:ext>
              </a:extLst>
            </p:cNvPr>
            <p:cNvSpPr>
              <a:spLocks/>
            </p:cNvSpPr>
            <p:nvPr/>
          </p:nvSpPr>
          <p:spPr bwMode="auto">
            <a:xfrm>
              <a:off x="4797" y="2989"/>
              <a:ext cx="298" cy="209"/>
            </a:xfrm>
            <a:custGeom>
              <a:avLst/>
              <a:gdLst>
                <a:gd name="T0" fmla="*/ 10 w 563"/>
                <a:gd name="T1" fmla="*/ 395 h 395"/>
                <a:gd name="T2" fmla="*/ 10 w 563"/>
                <a:gd name="T3" fmla="*/ 97 h 395"/>
                <a:gd name="T4" fmla="*/ 0 w 563"/>
                <a:gd name="T5" fmla="*/ 20 h 395"/>
                <a:gd name="T6" fmla="*/ 59 w 563"/>
                <a:gd name="T7" fmla="*/ 10 h 395"/>
                <a:gd name="T8" fmla="*/ 72 w 563"/>
                <a:gd name="T9" fmla="*/ 69 h 395"/>
                <a:gd name="T10" fmla="*/ 189 w 563"/>
                <a:gd name="T11" fmla="*/ 2 h 395"/>
                <a:gd name="T12" fmla="*/ 262 w 563"/>
                <a:gd name="T13" fmla="*/ 21 h 395"/>
                <a:gd name="T14" fmla="*/ 307 w 563"/>
                <a:gd name="T15" fmla="*/ 78 h 395"/>
                <a:gd name="T16" fmla="*/ 352 w 563"/>
                <a:gd name="T17" fmla="*/ 22 h 395"/>
                <a:gd name="T18" fmla="*/ 427 w 563"/>
                <a:gd name="T19" fmla="*/ 2 h 395"/>
                <a:gd name="T20" fmla="*/ 527 w 563"/>
                <a:gd name="T21" fmla="*/ 40 h 395"/>
                <a:gd name="T22" fmla="*/ 563 w 563"/>
                <a:gd name="T23" fmla="*/ 152 h 395"/>
                <a:gd name="T24" fmla="*/ 563 w 563"/>
                <a:gd name="T25" fmla="*/ 395 h 395"/>
                <a:gd name="T26" fmla="*/ 495 w 563"/>
                <a:gd name="T27" fmla="*/ 395 h 395"/>
                <a:gd name="T28" fmla="*/ 495 w 563"/>
                <a:gd name="T29" fmla="*/ 157 h 395"/>
                <a:gd name="T30" fmla="*/ 473 w 563"/>
                <a:gd name="T31" fmla="*/ 84 h 395"/>
                <a:gd name="T32" fmla="*/ 413 w 563"/>
                <a:gd name="T33" fmla="*/ 61 h 395"/>
                <a:gd name="T34" fmla="*/ 345 w 563"/>
                <a:gd name="T35" fmla="*/ 89 h 395"/>
                <a:gd name="T36" fmla="*/ 320 w 563"/>
                <a:gd name="T37" fmla="*/ 169 h 395"/>
                <a:gd name="T38" fmla="*/ 320 w 563"/>
                <a:gd name="T39" fmla="*/ 395 h 395"/>
                <a:gd name="T40" fmla="*/ 252 w 563"/>
                <a:gd name="T41" fmla="*/ 395 h 395"/>
                <a:gd name="T42" fmla="*/ 252 w 563"/>
                <a:gd name="T43" fmla="*/ 157 h 395"/>
                <a:gd name="T44" fmla="*/ 230 w 563"/>
                <a:gd name="T45" fmla="*/ 84 h 395"/>
                <a:gd name="T46" fmla="*/ 168 w 563"/>
                <a:gd name="T47" fmla="*/ 61 h 395"/>
                <a:gd name="T48" fmla="*/ 100 w 563"/>
                <a:gd name="T49" fmla="*/ 87 h 395"/>
                <a:gd name="T50" fmla="*/ 78 w 563"/>
                <a:gd name="T51" fmla="*/ 156 h 395"/>
                <a:gd name="T52" fmla="*/ 78 w 563"/>
                <a:gd name="T53" fmla="*/ 395 h 395"/>
                <a:gd name="T54" fmla="*/ 10 w 563"/>
                <a:gd name="T55" fmla="*/ 395 h 3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563" h="395">
                  <a:moveTo>
                    <a:pt x="10" y="395"/>
                  </a:moveTo>
                  <a:cubicBezTo>
                    <a:pt x="10" y="97"/>
                    <a:pt x="10" y="97"/>
                    <a:pt x="10" y="97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9" y="10"/>
                    <a:pt x="59" y="10"/>
                    <a:pt x="59" y="10"/>
                  </a:cubicBezTo>
                  <a:cubicBezTo>
                    <a:pt x="72" y="69"/>
                    <a:pt x="72" y="69"/>
                    <a:pt x="72" y="69"/>
                  </a:cubicBezTo>
                  <a:cubicBezTo>
                    <a:pt x="94" y="24"/>
                    <a:pt x="133" y="2"/>
                    <a:pt x="189" y="2"/>
                  </a:cubicBezTo>
                  <a:cubicBezTo>
                    <a:pt x="215" y="1"/>
                    <a:pt x="240" y="8"/>
                    <a:pt x="262" y="21"/>
                  </a:cubicBezTo>
                  <a:cubicBezTo>
                    <a:pt x="283" y="34"/>
                    <a:pt x="299" y="54"/>
                    <a:pt x="307" y="78"/>
                  </a:cubicBezTo>
                  <a:cubicBezTo>
                    <a:pt x="316" y="55"/>
                    <a:pt x="331" y="35"/>
                    <a:pt x="352" y="22"/>
                  </a:cubicBezTo>
                  <a:cubicBezTo>
                    <a:pt x="375" y="8"/>
                    <a:pt x="401" y="1"/>
                    <a:pt x="427" y="2"/>
                  </a:cubicBezTo>
                  <a:cubicBezTo>
                    <a:pt x="464" y="0"/>
                    <a:pt x="501" y="14"/>
                    <a:pt x="527" y="40"/>
                  </a:cubicBezTo>
                  <a:cubicBezTo>
                    <a:pt x="551" y="66"/>
                    <a:pt x="563" y="103"/>
                    <a:pt x="563" y="152"/>
                  </a:cubicBezTo>
                  <a:cubicBezTo>
                    <a:pt x="563" y="395"/>
                    <a:pt x="563" y="395"/>
                    <a:pt x="563" y="395"/>
                  </a:cubicBezTo>
                  <a:cubicBezTo>
                    <a:pt x="495" y="395"/>
                    <a:pt x="495" y="395"/>
                    <a:pt x="495" y="395"/>
                  </a:cubicBezTo>
                  <a:cubicBezTo>
                    <a:pt x="495" y="157"/>
                    <a:pt x="495" y="157"/>
                    <a:pt x="495" y="157"/>
                  </a:cubicBezTo>
                  <a:cubicBezTo>
                    <a:pt x="495" y="124"/>
                    <a:pt x="487" y="99"/>
                    <a:pt x="473" y="84"/>
                  </a:cubicBezTo>
                  <a:cubicBezTo>
                    <a:pt x="457" y="68"/>
                    <a:pt x="435" y="60"/>
                    <a:pt x="413" y="61"/>
                  </a:cubicBezTo>
                  <a:cubicBezTo>
                    <a:pt x="387" y="60"/>
                    <a:pt x="362" y="70"/>
                    <a:pt x="345" y="89"/>
                  </a:cubicBezTo>
                  <a:cubicBezTo>
                    <a:pt x="327" y="112"/>
                    <a:pt x="318" y="140"/>
                    <a:pt x="320" y="169"/>
                  </a:cubicBezTo>
                  <a:cubicBezTo>
                    <a:pt x="320" y="395"/>
                    <a:pt x="320" y="395"/>
                    <a:pt x="320" y="395"/>
                  </a:cubicBezTo>
                  <a:cubicBezTo>
                    <a:pt x="252" y="395"/>
                    <a:pt x="252" y="395"/>
                    <a:pt x="252" y="395"/>
                  </a:cubicBezTo>
                  <a:cubicBezTo>
                    <a:pt x="252" y="157"/>
                    <a:pt x="252" y="157"/>
                    <a:pt x="252" y="157"/>
                  </a:cubicBezTo>
                  <a:cubicBezTo>
                    <a:pt x="252" y="123"/>
                    <a:pt x="245" y="99"/>
                    <a:pt x="230" y="84"/>
                  </a:cubicBezTo>
                  <a:cubicBezTo>
                    <a:pt x="213" y="68"/>
                    <a:pt x="191" y="60"/>
                    <a:pt x="168" y="61"/>
                  </a:cubicBezTo>
                  <a:cubicBezTo>
                    <a:pt x="143" y="59"/>
                    <a:pt x="118" y="69"/>
                    <a:pt x="100" y="87"/>
                  </a:cubicBezTo>
                  <a:cubicBezTo>
                    <a:pt x="85" y="106"/>
                    <a:pt x="77" y="131"/>
                    <a:pt x="78" y="156"/>
                  </a:cubicBezTo>
                  <a:cubicBezTo>
                    <a:pt x="78" y="395"/>
                    <a:pt x="78" y="395"/>
                    <a:pt x="78" y="395"/>
                  </a:cubicBezTo>
                  <a:lnTo>
                    <a:pt x="10" y="395"/>
                  </a:lnTo>
                  <a:close/>
                </a:path>
              </a:pathLst>
            </a:custGeom>
            <a:solidFill>
              <a:srgbClr val="0085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6" name="Freeform 35">
              <a:extLst>
                <a:ext uri="{FF2B5EF4-FFF2-40B4-BE49-F238E27FC236}">
                  <a16:creationId xmlns:a16="http://schemas.microsoft.com/office/drawing/2014/main" id="{D365ED38-21B8-431F-805E-D41C99D86DD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126" y="2989"/>
              <a:ext cx="167" cy="214"/>
            </a:xfrm>
            <a:custGeom>
              <a:avLst/>
              <a:gdLst>
                <a:gd name="T0" fmla="*/ 122 w 317"/>
                <a:gd name="T1" fmla="*/ 403 h 405"/>
                <a:gd name="T2" fmla="*/ 35 w 317"/>
                <a:gd name="T3" fmla="*/ 371 h 405"/>
                <a:gd name="T4" fmla="*/ 2 w 317"/>
                <a:gd name="T5" fmla="*/ 288 h 405"/>
                <a:gd name="T6" fmla="*/ 63 w 317"/>
                <a:gd name="T7" fmla="*/ 178 h 405"/>
                <a:gd name="T8" fmla="*/ 240 w 317"/>
                <a:gd name="T9" fmla="*/ 137 h 405"/>
                <a:gd name="T10" fmla="*/ 218 w 317"/>
                <a:gd name="T11" fmla="*/ 77 h 405"/>
                <a:gd name="T12" fmla="*/ 152 w 317"/>
                <a:gd name="T13" fmla="*/ 57 h 405"/>
                <a:gd name="T14" fmla="*/ 48 w 317"/>
                <a:gd name="T15" fmla="*/ 88 h 405"/>
                <a:gd name="T16" fmla="*/ 25 w 317"/>
                <a:gd name="T17" fmla="*/ 43 h 405"/>
                <a:gd name="T18" fmla="*/ 163 w 317"/>
                <a:gd name="T19" fmla="*/ 1 h 405"/>
                <a:gd name="T20" fmla="*/ 308 w 317"/>
                <a:gd name="T21" fmla="*/ 145 h 405"/>
                <a:gd name="T22" fmla="*/ 308 w 317"/>
                <a:gd name="T23" fmla="*/ 308 h 405"/>
                <a:gd name="T24" fmla="*/ 317 w 317"/>
                <a:gd name="T25" fmla="*/ 388 h 405"/>
                <a:gd name="T26" fmla="*/ 259 w 317"/>
                <a:gd name="T27" fmla="*/ 397 h 405"/>
                <a:gd name="T28" fmla="*/ 246 w 317"/>
                <a:gd name="T29" fmla="*/ 337 h 405"/>
                <a:gd name="T30" fmla="*/ 196 w 317"/>
                <a:gd name="T31" fmla="*/ 386 h 405"/>
                <a:gd name="T32" fmla="*/ 122 w 317"/>
                <a:gd name="T33" fmla="*/ 403 h 405"/>
                <a:gd name="T34" fmla="*/ 70 w 317"/>
                <a:gd name="T35" fmla="*/ 283 h 405"/>
                <a:gd name="T36" fmla="*/ 89 w 317"/>
                <a:gd name="T37" fmla="*/ 330 h 405"/>
                <a:gd name="T38" fmla="*/ 141 w 317"/>
                <a:gd name="T39" fmla="*/ 348 h 405"/>
                <a:gd name="T40" fmla="*/ 213 w 317"/>
                <a:gd name="T41" fmla="*/ 321 h 405"/>
                <a:gd name="T42" fmla="*/ 241 w 317"/>
                <a:gd name="T43" fmla="*/ 252 h 405"/>
                <a:gd name="T44" fmla="*/ 241 w 317"/>
                <a:gd name="T45" fmla="*/ 186 h 405"/>
                <a:gd name="T46" fmla="*/ 114 w 317"/>
                <a:gd name="T47" fmla="*/ 213 h 405"/>
                <a:gd name="T48" fmla="*/ 70 w 317"/>
                <a:gd name="T49" fmla="*/ 283 h 4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317" h="405">
                  <a:moveTo>
                    <a:pt x="122" y="403"/>
                  </a:moveTo>
                  <a:cubicBezTo>
                    <a:pt x="90" y="405"/>
                    <a:pt x="58" y="393"/>
                    <a:pt x="35" y="371"/>
                  </a:cubicBezTo>
                  <a:cubicBezTo>
                    <a:pt x="12" y="349"/>
                    <a:pt x="0" y="319"/>
                    <a:pt x="2" y="288"/>
                  </a:cubicBezTo>
                  <a:cubicBezTo>
                    <a:pt x="0" y="243"/>
                    <a:pt x="24" y="201"/>
                    <a:pt x="63" y="178"/>
                  </a:cubicBezTo>
                  <a:cubicBezTo>
                    <a:pt x="104" y="152"/>
                    <a:pt x="163" y="139"/>
                    <a:pt x="240" y="137"/>
                  </a:cubicBezTo>
                  <a:cubicBezTo>
                    <a:pt x="240" y="115"/>
                    <a:pt x="232" y="94"/>
                    <a:pt x="218" y="77"/>
                  </a:cubicBezTo>
                  <a:cubicBezTo>
                    <a:pt x="204" y="64"/>
                    <a:pt x="183" y="57"/>
                    <a:pt x="152" y="57"/>
                  </a:cubicBezTo>
                  <a:cubicBezTo>
                    <a:pt x="115" y="57"/>
                    <a:pt x="79" y="68"/>
                    <a:pt x="48" y="88"/>
                  </a:cubicBezTo>
                  <a:cubicBezTo>
                    <a:pt x="25" y="43"/>
                    <a:pt x="25" y="43"/>
                    <a:pt x="25" y="43"/>
                  </a:cubicBezTo>
                  <a:cubicBezTo>
                    <a:pt x="65" y="14"/>
                    <a:pt x="113" y="0"/>
                    <a:pt x="163" y="1"/>
                  </a:cubicBezTo>
                  <a:cubicBezTo>
                    <a:pt x="259" y="1"/>
                    <a:pt x="308" y="49"/>
                    <a:pt x="308" y="145"/>
                  </a:cubicBezTo>
                  <a:cubicBezTo>
                    <a:pt x="308" y="308"/>
                    <a:pt x="308" y="308"/>
                    <a:pt x="308" y="308"/>
                  </a:cubicBezTo>
                  <a:cubicBezTo>
                    <a:pt x="317" y="388"/>
                    <a:pt x="317" y="388"/>
                    <a:pt x="317" y="388"/>
                  </a:cubicBezTo>
                  <a:cubicBezTo>
                    <a:pt x="259" y="397"/>
                    <a:pt x="259" y="397"/>
                    <a:pt x="259" y="397"/>
                  </a:cubicBezTo>
                  <a:cubicBezTo>
                    <a:pt x="246" y="337"/>
                    <a:pt x="246" y="337"/>
                    <a:pt x="246" y="337"/>
                  </a:cubicBezTo>
                  <a:cubicBezTo>
                    <a:pt x="235" y="358"/>
                    <a:pt x="217" y="375"/>
                    <a:pt x="196" y="386"/>
                  </a:cubicBezTo>
                  <a:cubicBezTo>
                    <a:pt x="174" y="398"/>
                    <a:pt x="148" y="404"/>
                    <a:pt x="122" y="403"/>
                  </a:cubicBezTo>
                  <a:close/>
                  <a:moveTo>
                    <a:pt x="70" y="283"/>
                  </a:moveTo>
                  <a:cubicBezTo>
                    <a:pt x="70" y="301"/>
                    <a:pt x="76" y="318"/>
                    <a:pt x="89" y="330"/>
                  </a:cubicBezTo>
                  <a:cubicBezTo>
                    <a:pt x="104" y="343"/>
                    <a:pt x="122" y="349"/>
                    <a:pt x="141" y="348"/>
                  </a:cubicBezTo>
                  <a:cubicBezTo>
                    <a:pt x="168" y="349"/>
                    <a:pt x="194" y="339"/>
                    <a:pt x="213" y="321"/>
                  </a:cubicBezTo>
                  <a:cubicBezTo>
                    <a:pt x="232" y="303"/>
                    <a:pt x="242" y="278"/>
                    <a:pt x="241" y="252"/>
                  </a:cubicBezTo>
                  <a:cubicBezTo>
                    <a:pt x="241" y="186"/>
                    <a:pt x="241" y="186"/>
                    <a:pt x="241" y="186"/>
                  </a:cubicBezTo>
                  <a:cubicBezTo>
                    <a:pt x="185" y="187"/>
                    <a:pt x="143" y="197"/>
                    <a:pt x="114" y="213"/>
                  </a:cubicBezTo>
                  <a:cubicBezTo>
                    <a:pt x="87" y="226"/>
                    <a:pt x="70" y="254"/>
                    <a:pt x="70" y="283"/>
                  </a:cubicBezTo>
                  <a:close/>
                </a:path>
              </a:pathLst>
            </a:custGeom>
            <a:solidFill>
              <a:srgbClr val="0085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7" name="Rectangle 36">
              <a:extLst>
                <a:ext uri="{FF2B5EF4-FFF2-40B4-BE49-F238E27FC236}">
                  <a16:creationId xmlns:a16="http://schemas.microsoft.com/office/drawing/2014/main" id="{07C4C949-D95F-4447-8E71-9BC04E827FB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37" y="2903"/>
              <a:ext cx="36" cy="295"/>
            </a:xfrm>
            <a:prstGeom prst="rect">
              <a:avLst/>
            </a:prstGeom>
            <a:solidFill>
              <a:srgbClr val="0085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8" name="Freeform 37">
              <a:extLst>
                <a:ext uri="{FF2B5EF4-FFF2-40B4-BE49-F238E27FC236}">
                  <a16:creationId xmlns:a16="http://schemas.microsoft.com/office/drawing/2014/main" id="{39DD64BF-0B85-4F21-B7F3-FC1A8891B00C}"/>
                </a:ext>
              </a:extLst>
            </p:cNvPr>
            <p:cNvSpPr>
              <a:spLocks/>
            </p:cNvSpPr>
            <p:nvPr/>
          </p:nvSpPr>
          <p:spPr bwMode="auto">
            <a:xfrm>
              <a:off x="5406" y="2989"/>
              <a:ext cx="160" cy="216"/>
            </a:xfrm>
            <a:custGeom>
              <a:avLst/>
              <a:gdLst>
                <a:gd name="T0" fmla="*/ 150 w 301"/>
                <a:gd name="T1" fmla="*/ 406 h 408"/>
                <a:gd name="T2" fmla="*/ 0 w 301"/>
                <a:gd name="T3" fmla="*/ 361 h 408"/>
                <a:gd name="T4" fmla="*/ 27 w 301"/>
                <a:gd name="T5" fmla="*/ 312 h 408"/>
                <a:gd name="T6" fmla="*/ 149 w 301"/>
                <a:gd name="T7" fmla="*/ 349 h 408"/>
                <a:gd name="T8" fmla="*/ 212 w 301"/>
                <a:gd name="T9" fmla="*/ 334 h 408"/>
                <a:gd name="T10" fmla="*/ 234 w 301"/>
                <a:gd name="T11" fmla="*/ 293 h 408"/>
                <a:gd name="T12" fmla="*/ 220 w 301"/>
                <a:gd name="T13" fmla="*/ 260 h 408"/>
                <a:gd name="T14" fmla="*/ 176 w 301"/>
                <a:gd name="T15" fmla="*/ 239 h 408"/>
                <a:gd name="T16" fmla="*/ 121 w 301"/>
                <a:gd name="T17" fmla="*/ 224 h 408"/>
                <a:gd name="T18" fmla="*/ 41 w 301"/>
                <a:gd name="T19" fmla="*/ 183 h 408"/>
                <a:gd name="T20" fmla="*/ 14 w 301"/>
                <a:gd name="T21" fmla="*/ 114 h 408"/>
                <a:gd name="T22" fmla="*/ 53 w 301"/>
                <a:gd name="T23" fmla="*/ 32 h 408"/>
                <a:gd name="T24" fmla="*/ 157 w 301"/>
                <a:gd name="T25" fmla="*/ 2 h 408"/>
                <a:gd name="T26" fmla="*/ 224 w 301"/>
                <a:gd name="T27" fmla="*/ 12 h 408"/>
                <a:gd name="T28" fmla="*/ 288 w 301"/>
                <a:gd name="T29" fmla="*/ 45 h 408"/>
                <a:gd name="T30" fmla="*/ 260 w 301"/>
                <a:gd name="T31" fmla="*/ 92 h 408"/>
                <a:gd name="T32" fmla="*/ 214 w 301"/>
                <a:gd name="T33" fmla="*/ 69 h 408"/>
                <a:gd name="T34" fmla="*/ 158 w 301"/>
                <a:gd name="T35" fmla="*/ 60 h 408"/>
                <a:gd name="T36" fmla="*/ 101 w 301"/>
                <a:gd name="T37" fmla="*/ 74 h 408"/>
                <a:gd name="T38" fmla="*/ 79 w 301"/>
                <a:gd name="T39" fmla="*/ 112 h 408"/>
                <a:gd name="T40" fmla="*/ 92 w 301"/>
                <a:gd name="T41" fmla="*/ 140 h 408"/>
                <a:gd name="T42" fmla="*/ 138 w 301"/>
                <a:gd name="T43" fmla="*/ 160 h 408"/>
                <a:gd name="T44" fmla="*/ 193 w 301"/>
                <a:gd name="T45" fmla="*/ 175 h 408"/>
                <a:gd name="T46" fmla="*/ 269 w 301"/>
                <a:gd name="T47" fmla="*/ 214 h 408"/>
                <a:gd name="T48" fmla="*/ 299 w 301"/>
                <a:gd name="T49" fmla="*/ 290 h 408"/>
                <a:gd name="T50" fmla="*/ 260 w 301"/>
                <a:gd name="T51" fmla="*/ 375 h 408"/>
                <a:gd name="T52" fmla="*/ 150 w 301"/>
                <a:gd name="T53" fmla="*/ 406 h 4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301" h="408">
                  <a:moveTo>
                    <a:pt x="150" y="406"/>
                  </a:moveTo>
                  <a:cubicBezTo>
                    <a:pt x="97" y="408"/>
                    <a:pt x="44" y="392"/>
                    <a:pt x="0" y="361"/>
                  </a:cubicBezTo>
                  <a:cubicBezTo>
                    <a:pt x="27" y="312"/>
                    <a:pt x="27" y="312"/>
                    <a:pt x="27" y="312"/>
                  </a:cubicBezTo>
                  <a:cubicBezTo>
                    <a:pt x="63" y="336"/>
                    <a:pt x="105" y="349"/>
                    <a:pt x="149" y="349"/>
                  </a:cubicBezTo>
                  <a:cubicBezTo>
                    <a:pt x="171" y="350"/>
                    <a:pt x="193" y="345"/>
                    <a:pt x="212" y="334"/>
                  </a:cubicBezTo>
                  <a:cubicBezTo>
                    <a:pt x="226" y="325"/>
                    <a:pt x="234" y="310"/>
                    <a:pt x="234" y="293"/>
                  </a:cubicBezTo>
                  <a:cubicBezTo>
                    <a:pt x="234" y="281"/>
                    <a:pt x="229" y="268"/>
                    <a:pt x="220" y="260"/>
                  </a:cubicBezTo>
                  <a:cubicBezTo>
                    <a:pt x="207" y="249"/>
                    <a:pt x="192" y="242"/>
                    <a:pt x="176" y="239"/>
                  </a:cubicBezTo>
                  <a:cubicBezTo>
                    <a:pt x="121" y="224"/>
                    <a:pt x="121" y="224"/>
                    <a:pt x="121" y="224"/>
                  </a:cubicBezTo>
                  <a:cubicBezTo>
                    <a:pt x="91" y="217"/>
                    <a:pt x="64" y="203"/>
                    <a:pt x="41" y="183"/>
                  </a:cubicBezTo>
                  <a:cubicBezTo>
                    <a:pt x="23" y="165"/>
                    <a:pt x="13" y="140"/>
                    <a:pt x="14" y="114"/>
                  </a:cubicBezTo>
                  <a:cubicBezTo>
                    <a:pt x="13" y="82"/>
                    <a:pt x="28" y="52"/>
                    <a:pt x="53" y="32"/>
                  </a:cubicBezTo>
                  <a:cubicBezTo>
                    <a:pt x="83" y="11"/>
                    <a:pt x="120" y="0"/>
                    <a:pt x="157" y="2"/>
                  </a:cubicBezTo>
                  <a:cubicBezTo>
                    <a:pt x="180" y="2"/>
                    <a:pt x="202" y="5"/>
                    <a:pt x="224" y="12"/>
                  </a:cubicBezTo>
                  <a:cubicBezTo>
                    <a:pt x="248" y="18"/>
                    <a:pt x="270" y="30"/>
                    <a:pt x="288" y="45"/>
                  </a:cubicBezTo>
                  <a:cubicBezTo>
                    <a:pt x="260" y="92"/>
                    <a:pt x="260" y="92"/>
                    <a:pt x="260" y="92"/>
                  </a:cubicBezTo>
                  <a:cubicBezTo>
                    <a:pt x="246" y="82"/>
                    <a:pt x="230" y="74"/>
                    <a:pt x="214" y="69"/>
                  </a:cubicBezTo>
                  <a:cubicBezTo>
                    <a:pt x="196" y="63"/>
                    <a:pt x="177" y="60"/>
                    <a:pt x="158" y="60"/>
                  </a:cubicBezTo>
                  <a:cubicBezTo>
                    <a:pt x="138" y="59"/>
                    <a:pt x="119" y="64"/>
                    <a:pt x="101" y="74"/>
                  </a:cubicBezTo>
                  <a:cubicBezTo>
                    <a:pt x="88" y="81"/>
                    <a:pt x="79" y="96"/>
                    <a:pt x="79" y="112"/>
                  </a:cubicBezTo>
                  <a:cubicBezTo>
                    <a:pt x="79" y="123"/>
                    <a:pt x="84" y="133"/>
                    <a:pt x="92" y="140"/>
                  </a:cubicBezTo>
                  <a:cubicBezTo>
                    <a:pt x="106" y="150"/>
                    <a:pt x="121" y="157"/>
                    <a:pt x="138" y="160"/>
                  </a:cubicBezTo>
                  <a:cubicBezTo>
                    <a:pt x="193" y="175"/>
                    <a:pt x="193" y="175"/>
                    <a:pt x="193" y="175"/>
                  </a:cubicBezTo>
                  <a:cubicBezTo>
                    <a:pt x="221" y="181"/>
                    <a:pt x="247" y="195"/>
                    <a:pt x="269" y="214"/>
                  </a:cubicBezTo>
                  <a:cubicBezTo>
                    <a:pt x="290" y="234"/>
                    <a:pt x="301" y="262"/>
                    <a:pt x="299" y="290"/>
                  </a:cubicBezTo>
                  <a:cubicBezTo>
                    <a:pt x="300" y="323"/>
                    <a:pt x="286" y="354"/>
                    <a:pt x="260" y="375"/>
                  </a:cubicBezTo>
                  <a:cubicBezTo>
                    <a:pt x="235" y="396"/>
                    <a:pt x="198" y="406"/>
                    <a:pt x="150" y="406"/>
                  </a:cubicBezTo>
                  <a:close/>
                </a:path>
              </a:pathLst>
            </a:custGeom>
            <a:solidFill>
              <a:srgbClr val="0085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9" name="Freeform 38">
              <a:extLst>
                <a:ext uri="{FF2B5EF4-FFF2-40B4-BE49-F238E27FC236}">
                  <a16:creationId xmlns:a16="http://schemas.microsoft.com/office/drawing/2014/main" id="{8CE2611E-296E-4644-BA68-5412C29CBBA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590" y="2940"/>
              <a:ext cx="170" cy="78"/>
            </a:xfrm>
            <a:custGeom>
              <a:avLst/>
              <a:gdLst>
                <a:gd name="T0" fmla="*/ 70 w 170"/>
                <a:gd name="T1" fmla="*/ 0 h 78"/>
                <a:gd name="T2" fmla="*/ 70 w 170"/>
                <a:gd name="T3" fmla="*/ 11 h 78"/>
                <a:gd name="T4" fmla="*/ 41 w 170"/>
                <a:gd name="T5" fmla="*/ 11 h 78"/>
                <a:gd name="T6" fmla="*/ 41 w 170"/>
                <a:gd name="T7" fmla="*/ 78 h 78"/>
                <a:gd name="T8" fmla="*/ 28 w 170"/>
                <a:gd name="T9" fmla="*/ 78 h 78"/>
                <a:gd name="T10" fmla="*/ 28 w 170"/>
                <a:gd name="T11" fmla="*/ 11 h 78"/>
                <a:gd name="T12" fmla="*/ 0 w 170"/>
                <a:gd name="T13" fmla="*/ 11 h 78"/>
                <a:gd name="T14" fmla="*/ 0 w 170"/>
                <a:gd name="T15" fmla="*/ 0 h 78"/>
                <a:gd name="T16" fmla="*/ 70 w 170"/>
                <a:gd name="T17" fmla="*/ 0 h 78"/>
                <a:gd name="T18" fmla="*/ 84 w 170"/>
                <a:gd name="T19" fmla="*/ 78 h 78"/>
                <a:gd name="T20" fmla="*/ 84 w 170"/>
                <a:gd name="T21" fmla="*/ 0 h 78"/>
                <a:gd name="T22" fmla="*/ 99 w 170"/>
                <a:gd name="T23" fmla="*/ 0 h 78"/>
                <a:gd name="T24" fmla="*/ 127 w 170"/>
                <a:gd name="T25" fmla="*/ 43 h 78"/>
                <a:gd name="T26" fmla="*/ 156 w 170"/>
                <a:gd name="T27" fmla="*/ 0 h 78"/>
                <a:gd name="T28" fmla="*/ 170 w 170"/>
                <a:gd name="T29" fmla="*/ 0 h 78"/>
                <a:gd name="T30" fmla="*/ 170 w 170"/>
                <a:gd name="T31" fmla="*/ 78 h 78"/>
                <a:gd name="T32" fmla="*/ 157 w 170"/>
                <a:gd name="T33" fmla="*/ 78 h 78"/>
                <a:gd name="T34" fmla="*/ 157 w 170"/>
                <a:gd name="T35" fmla="*/ 18 h 78"/>
                <a:gd name="T36" fmla="*/ 131 w 170"/>
                <a:gd name="T37" fmla="*/ 57 h 78"/>
                <a:gd name="T38" fmla="*/ 123 w 170"/>
                <a:gd name="T39" fmla="*/ 57 h 78"/>
                <a:gd name="T40" fmla="*/ 98 w 170"/>
                <a:gd name="T41" fmla="*/ 18 h 78"/>
                <a:gd name="T42" fmla="*/ 98 w 170"/>
                <a:gd name="T43" fmla="*/ 78 h 78"/>
                <a:gd name="T44" fmla="*/ 84 w 170"/>
                <a:gd name="T45" fmla="*/ 78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70" h="78">
                  <a:moveTo>
                    <a:pt x="70" y="0"/>
                  </a:moveTo>
                  <a:lnTo>
                    <a:pt x="70" y="11"/>
                  </a:lnTo>
                  <a:lnTo>
                    <a:pt x="41" y="11"/>
                  </a:lnTo>
                  <a:lnTo>
                    <a:pt x="41" y="78"/>
                  </a:lnTo>
                  <a:lnTo>
                    <a:pt x="28" y="78"/>
                  </a:lnTo>
                  <a:lnTo>
                    <a:pt x="28" y="11"/>
                  </a:lnTo>
                  <a:lnTo>
                    <a:pt x="0" y="11"/>
                  </a:lnTo>
                  <a:lnTo>
                    <a:pt x="0" y="0"/>
                  </a:lnTo>
                  <a:lnTo>
                    <a:pt x="70" y="0"/>
                  </a:lnTo>
                  <a:close/>
                  <a:moveTo>
                    <a:pt x="84" y="78"/>
                  </a:moveTo>
                  <a:lnTo>
                    <a:pt x="84" y="0"/>
                  </a:lnTo>
                  <a:lnTo>
                    <a:pt x="99" y="0"/>
                  </a:lnTo>
                  <a:lnTo>
                    <a:pt x="127" y="43"/>
                  </a:lnTo>
                  <a:lnTo>
                    <a:pt x="156" y="0"/>
                  </a:lnTo>
                  <a:lnTo>
                    <a:pt x="170" y="0"/>
                  </a:lnTo>
                  <a:lnTo>
                    <a:pt x="170" y="78"/>
                  </a:lnTo>
                  <a:lnTo>
                    <a:pt x="157" y="78"/>
                  </a:lnTo>
                  <a:lnTo>
                    <a:pt x="157" y="18"/>
                  </a:lnTo>
                  <a:lnTo>
                    <a:pt x="131" y="57"/>
                  </a:lnTo>
                  <a:lnTo>
                    <a:pt x="123" y="57"/>
                  </a:lnTo>
                  <a:lnTo>
                    <a:pt x="98" y="18"/>
                  </a:lnTo>
                  <a:lnTo>
                    <a:pt x="98" y="78"/>
                  </a:lnTo>
                  <a:lnTo>
                    <a:pt x="84" y="78"/>
                  </a:lnTo>
                  <a:close/>
                </a:path>
              </a:pathLst>
            </a:custGeom>
            <a:solidFill>
              <a:srgbClr val="0085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507275578"/>
      </p:ext>
    </p:extLst>
  </p:cSld>
  <p:clrMapOvr>
    <a:masterClrMapping/>
  </p:clrMapOvr>
  <p:transition>
    <p:fade/>
  </p:transition>
  <p:hf hdr="0" ftr="0" dt="0"/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losing Slide Teal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77825" y="2952000"/>
            <a:ext cx="4932000" cy="1503000"/>
          </a:xfrm>
        </p:spPr>
        <p:txBody>
          <a:bodyPr anchor="t"/>
          <a:lstStyle>
            <a:lvl1pPr algn="l">
              <a:defRPr sz="575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859BCDAA-3E86-4330-AE34-33DA3205BC8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77825" y="5011200"/>
            <a:ext cx="3607594" cy="1370550"/>
          </a:xfrm>
        </p:spPr>
        <p:txBody>
          <a:bodyPr anchor="b"/>
          <a:lstStyle>
            <a:lvl1pPr>
              <a:spcAft>
                <a:spcPts val="0"/>
              </a:spcAft>
              <a:defRPr sz="1200">
                <a:solidFill>
                  <a:schemeClr val="bg1"/>
                </a:solidFill>
              </a:defRPr>
            </a:lvl1pPr>
            <a:lvl2pPr marL="0" indent="0"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624ED25-48F6-4AA3-8101-076C3DE2306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78619" y="6480175"/>
            <a:ext cx="4114844" cy="214158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>
              <a:defRPr sz="700" cap="all" baseline="0">
                <a:solidFill>
                  <a:srgbClr val="9EA7B3"/>
                </a:solidFill>
              </a:defRPr>
            </a:lvl1pPr>
          </a:lstStyle>
          <a:p>
            <a:endParaRPr lang="en-GB"/>
          </a:p>
        </p:txBody>
      </p:sp>
      <p:grpSp>
        <p:nvGrpSpPr>
          <p:cNvPr id="94" name="Group 93">
            <a:extLst>
              <a:ext uri="{FF2B5EF4-FFF2-40B4-BE49-F238E27FC236}">
                <a16:creationId xmlns:a16="http://schemas.microsoft.com/office/drawing/2014/main" id="{E39C592A-8C60-4A02-B521-CB5F984023BC}"/>
              </a:ext>
            </a:extLst>
          </p:cNvPr>
          <p:cNvGrpSpPr/>
          <p:nvPr/>
        </p:nvGrpSpPr>
        <p:grpSpPr>
          <a:xfrm>
            <a:off x="9604942" y="5583266"/>
            <a:ext cx="2209233" cy="800347"/>
            <a:chOff x="6502970" y="5583266"/>
            <a:chExt cx="2209233" cy="800347"/>
          </a:xfrm>
          <a:solidFill>
            <a:schemeClr val="bg1"/>
          </a:solidFill>
        </p:grpSpPr>
        <p:sp>
          <p:nvSpPr>
            <p:cNvPr id="95" name="Freeform 35">
              <a:extLst>
                <a:ext uri="{FF2B5EF4-FFF2-40B4-BE49-F238E27FC236}">
                  <a16:creationId xmlns:a16="http://schemas.microsoft.com/office/drawing/2014/main" id="{469680AA-B7AA-4A7E-93C7-3195464E8EB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645870" y="6265111"/>
              <a:ext cx="66333" cy="65472"/>
            </a:xfrm>
            <a:custGeom>
              <a:avLst/>
              <a:gdLst>
                <a:gd name="T0" fmla="*/ 173 w 346"/>
                <a:gd name="T1" fmla="*/ 341 h 342"/>
                <a:gd name="T2" fmla="*/ 85 w 346"/>
                <a:gd name="T3" fmla="*/ 321 h 342"/>
                <a:gd name="T4" fmla="*/ 27 w 346"/>
                <a:gd name="T5" fmla="*/ 264 h 342"/>
                <a:gd name="T6" fmla="*/ 27 w 346"/>
                <a:gd name="T7" fmla="*/ 84 h 342"/>
                <a:gd name="T8" fmla="*/ 85 w 346"/>
                <a:gd name="T9" fmla="*/ 27 h 342"/>
                <a:gd name="T10" fmla="*/ 260 w 346"/>
                <a:gd name="T11" fmla="*/ 27 h 342"/>
                <a:gd name="T12" fmla="*/ 318 w 346"/>
                <a:gd name="T13" fmla="*/ 84 h 342"/>
                <a:gd name="T14" fmla="*/ 318 w 346"/>
                <a:gd name="T15" fmla="*/ 264 h 342"/>
                <a:gd name="T16" fmla="*/ 260 w 346"/>
                <a:gd name="T17" fmla="*/ 321 h 342"/>
                <a:gd name="T18" fmla="*/ 173 w 346"/>
                <a:gd name="T19" fmla="*/ 341 h 342"/>
                <a:gd name="T20" fmla="*/ 173 w 346"/>
                <a:gd name="T21" fmla="*/ 309 h 342"/>
                <a:gd name="T22" fmla="*/ 268 w 346"/>
                <a:gd name="T23" fmla="*/ 274 h 342"/>
                <a:gd name="T24" fmla="*/ 304 w 346"/>
                <a:gd name="T25" fmla="*/ 174 h 342"/>
                <a:gd name="T26" fmla="*/ 268 w 346"/>
                <a:gd name="T27" fmla="*/ 74 h 342"/>
                <a:gd name="T28" fmla="*/ 78 w 346"/>
                <a:gd name="T29" fmla="*/ 74 h 342"/>
                <a:gd name="T30" fmla="*/ 42 w 346"/>
                <a:gd name="T31" fmla="*/ 174 h 342"/>
                <a:gd name="T32" fmla="*/ 78 w 346"/>
                <a:gd name="T33" fmla="*/ 274 h 342"/>
                <a:gd name="T34" fmla="*/ 173 w 346"/>
                <a:gd name="T35" fmla="*/ 309 h 342"/>
                <a:gd name="T36" fmla="*/ 112 w 346"/>
                <a:gd name="T37" fmla="*/ 249 h 342"/>
                <a:gd name="T38" fmla="*/ 112 w 346"/>
                <a:gd name="T39" fmla="*/ 97 h 342"/>
                <a:gd name="T40" fmla="*/ 174 w 346"/>
                <a:gd name="T41" fmla="*/ 97 h 342"/>
                <a:gd name="T42" fmla="*/ 234 w 346"/>
                <a:gd name="T43" fmla="*/ 143 h 342"/>
                <a:gd name="T44" fmla="*/ 200 w 346"/>
                <a:gd name="T45" fmla="*/ 187 h 342"/>
                <a:gd name="T46" fmla="*/ 226 w 346"/>
                <a:gd name="T47" fmla="*/ 217 h 342"/>
                <a:gd name="T48" fmla="*/ 245 w 346"/>
                <a:gd name="T49" fmla="*/ 249 h 342"/>
                <a:gd name="T50" fmla="*/ 210 w 346"/>
                <a:gd name="T51" fmla="*/ 249 h 342"/>
                <a:gd name="T52" fmla="*/ 192 w 346"/>
                <a:gd name="T53" fmla="*/ 218 h 342"/>
                <a:gd name="T54" fmla="*/ 167 w 346"/>
                <a:gd name="T55" fmla="*/ 190 h 342"/>
                <a:gd name="T56" fmla="*/ 143 w 346"/>
                <a:gd name="T57" fmla="*/ 190 h 342"/>
                <a:gd name="T58" fmla="*/ 143 w 346"/>
                <a:gd name="T59" fmla="*/ 249 h 342"/>
                <a:gd name="T60" fmla="*/ 112 w 346"/>
                <a:gd name="T61" fmla="*/ 249 h 342"/>
                <a:gd name="T62" fmla="*/ 173 w 346"/>
                <a:gd name="T63" fmla="*/ 121 h 342"/>
                <a:gd name="T64" fmla="*/ 143 w 346"/>
                <a:gd name="T65" fmla="*/ 121 h 342"/>
                <a:gd name="T66" fmla="*/ 143 w 346"/>
                <a:gd name="T67" fmla="*/ 167 h 342"/>
                <a:gd name="T68" fmla="*/ 173 w 346"/>
                <a:gd name="T69" fmla="*/ 167 h 342"/>
                <a:gd name="T70" fmla="*/ 202 w 346"/>
                <a:gd name="T71" fmla="*/ 144 h 342"/>
                <a:gd name="T72" fmla="*/ 173 w 346"/>
                <a:gd name="T73" fmla="*/ 121 h 3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346" h="342">
                  <a:moveTo>
                    <a:pt x="173" y="341"/>
                  </a:moveTo>
                  <a:cubicBezTo>
                    <a:pt x="142" y="342"/>
                    <a:pt x="112" y="335"/>
                    <a:pt x="85" y="321"/>
                  </a:cubicBezTo>
                  <a:cubicBezTo>
                    <a:pt x="61" y="308"/>
                    <a:pt x="41" y="289"/>
                    <a:pt x="27" y="264"/>
                  </a:cubicBezTo>
                  <a:cubicBezTo>
                    <a:pt x="0" y="207"/>
                    <a:pt x="0" y="141"/>
                    <a:pt x="27" y="84"/>
                  </a:cubicBezTo>
                  <a:cubicBezTo>
                    <a:pt x="41" y="59"/>
                    <a:pt x="61" y="39"/>
                    <a:pt x="85" y="27"/>
                  </a:cubicBezTo>
                  <a:cubicBezTo>
                    <a:pt x="141" y="0"/>
                    <a:pt x="205" y="0"/>
                    <a:pt x="260" y="27"/>
                  </a:cubicBezTo>
                  <a:cubicBezTo>
                    <a:pt x="285" y="39"/>
                    <a:pt x="305" y="59"/>
                    <a:pt x="318" y="84"/>
                  </a:cubicBezTo>
                  <a:cubicBezTo>
                    <a:pt x="346" y="141"/>
                    <a:pt x="346" y="207"/>
                    <a:pt x="318" y="264"/>
                  </a:cubicBezTo>
                  <a:cubicBezTo>
                    <a:pt x="305" y="289"/>
                    <a:pt x="285" y="308"/>
                    <a:pt x="260" y="321"/>
                  </a:cubicBezTo>
                  <a:cubicBezTo>
                    <a:pt x="233" y="335"/>
                    <a:pt x="203" y="342"/>
                    <a:pt x="173" y="341"/>
                  </a:cubicBezTo>
                  <a:close/>
                  <a:moveTo>
                    <a:pt x="173" y="309"/>
                  </a:moveTo>
                  <a:cubicBezTo>
                    <a:pt x="208" y="311"/>
                    <a:pt x="242" y="298"/>
                    <a:pt x="268" y="274"/>
                  </a:cubicBezTo>
                  <a:cubicBezTo>
                    <a:pt x="292" y="251"/>
                    <a:pt x="304" y="218"/>
                    <a:pt x="304" y="174"/>
                  </a:cubicBezTo>
                  <a:cubicBezTo>
                    <a:pt x="304" y="130"/>
                    <a:pt x="292" y="97"/>
                    <a:pt x="268" y="74"/>
                  </a:cubicBezTo>
                  <a:cubicBezTo>
                    <a:pt x="213" y="27"/>
                    <a:pt x="133" y="27"/>
                    <a:pt x="78" y="74"/>
                  </a:cubicBezTo>
                  <a:cubicBezTo>
                    <a:pt x="54" y="97"/>
                    <a:pt x="42" y="130"/>
                    <a:pt x="42" y="174"/>
                  </a:cubicBezTo>
                  <a:cubicBezTo>
                    <a:pt x="42" y="218"/>
                    <a:pt x="54" y="251"/>
                    <a:pt x="78" y="274"/>
                  </a:cubicBezTo>
                  <a:cubicBezTo>
                    <a:pt x="103" y="298"/>
                    <a:pt x="138" y="311"/>
                    <a:pt x="173" y="309"/>
                  </a:cubicBezTo>
                  <a:close/>
                  <a:moveTo>
                    <a:pt x="112" y="249"/>
                  </a:moveTo>
                  <a:cubicBezTo>
                    <a:pt x="112" y="97"/>
                    <a:pt x="112" y="97"/>
                    <a:pt x="112" y="97"/>
                  </a:cubicBezTo>
                  <a:cubicBezTo>
                    <a:pt x="174" y="97"/>
                    <a:pt x="174" y="97"/>
                    <a:pt x="174" y="97"/>
                  </a:cubicBezTo>
                  <a:cubicBezTo>
                    <a:pt x="214" y="97"/>
                    <a:pt x="234" y="113"/>
                    <a:pt x="234" y="143"/>
                  </a:cubicBezTo>
                  <a:cubicBezTo>
                    <a:pt x="236" y="164"/>
                    <a:pt x="221" y="184"/>
                    <a:pt x="200" y="187"/>
                  </a:cubicBezTo>
                  <a:cubicBezTo>
                    <a:pt x="210" y="197"/>
                    <a:pt x="218" y="206"/>
                    <a:pt x="226" y="217"/>
                  </a:cubicBezTo>
                  <a:cubicBezTo>
                    <a:pt x="233" y="227"/>
                    <a:pt x="239" y="238"/>
                    <a:pt x="245" y="249"/>
                  </a:cubicBezTo>
                  <a:cubicBezTo>
                    <a:pt x="210" y="249"/>
                    <a:pt x="210" y="249"/>
                    <a:pt x="210" y="249"/>
                  </a:cubicBezTo>
                  <a:cubicBezTo>
                    <a:pt x="205" y="238"/>
                    <a:pt x="199" y="228"/>
                    <a:pt x="192" y="218"/>
                  </a:cubicBezTo>
                  <a:cubicBezTo>
                    <a:pt x="185" y="208"/>
                    <a:pt x="177" y="198"/>
                    <a:pt x="167" y="190"/>
                  </a:cubicBezTo>
                  <a:cubicBezTo>
                    <a:pt x="143" y="190"/>
                    <a:pt x="143" y="190"/>
                    <a:pt x="143" y="190"/>
                  </a:cubicBezTo>
                  <a:cubicBezTo>
                    <a:pt x="143" y="249"/>
                    <a:pt x="143" y="249"/>
                    <a:pt x="143" y="249"/>
                  </a:cubicBezTo>
                  <a:lnTo>
                    <a:pt x="112" y="249"/>
                  </a:lnTo>
                  <a:close/>
                  <a:moveTo>
                    <a:pt x="173" y="121"/>
                  </a:moveTo>
                  <a:cubicBezTo>
                    <a:pt x="143" y="121"/>
                    <a:pt x="143" y="121"/>
                    <a:pt x="143" y="121"/>
                  </a:cubicBezTo>
                  <a:cubicBezTo>
                    <a:pt x="143" y="167"/>
                    <a:pt x="143" y="167"/>
                    <a:pt x="143" y="167"/>
                  </a:cubicBezTo>
                  <a:cubicBezTo>
                    <a:pt x="173" y="167"/>
                    <a:pt x="173" y="167"/>
                    <a:pt x="173" y="167"/>
                  </a:cubicBezTo>
                  <a:cubicBezTo>
                    <a:pt x="193" y="167"/>
                    <a:pt x="202" y="159"/>
                    <a:pt x="202" y="144"/>
                  </a:cubicBezTo>
                  <a:cubicBezTo>
                    <a:pt x="202" y="128"/>
                    <a:pt x="193" y="121"/>
                    <a:pt x="173" y="12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6" name="Freeform 5">
              <a:extLst>
                <a:ext uri="{FF2B5EF4-FFF2-40B4-BE49-F238E27FC236}">
                  <a16:creationId xmlns:a16="http://schemas.microsoft.com/office/drawing/2014/main" id="{69B02A2F-F9AA-4004-B504-37B8B0848D1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503353" y="5583266"/>
              <a:ext cx="463964" cy="464347"/>
            </a:xfrm>
            <a:custGeom>
              <a:avLst/>
              <a:gdLst>
                <a:gd name="T0" fmla="*/ 572 w 2292"/>
                <a:gd name="T1" fmla="*/ 574 h 2293"/>
                <a:gd name="T2" fmla="*/ 1145 w 2292"/>
                <a:gd name="T3" fmla="*/ 1 h 2293"/>
                <a:gd name="T4" fmla="*/ 1719 w 2292"/>
                <a:gd name="T5" fmla="*/ 574 h 2293"/>
                <a:gd name="T6" fmla="*/ 1719 w 2292"/>
                <a:gd name="T7" fmla="*/ 574 h 2293"/>
                <a:gd name="T8" fmla="*/ 572 w 2292"/>
                <a:gd name="T9" fmla="*/ 574 h 2293"/>
                <a:gd name="T10" fmla="*/ 572 w 2292"/>
                <a:gd name="T11" fmla="*/ 1720 h 2293"/>
                <a:gd name="T12" fmla="*/ 1146 w 2292"/>
                <a:gd name="T13" fmla="*/ 2293 h 2293"/>
                <a:gd name="T14" fmla="*/ 1719 w 2292"/>
                <a:gd name="T15" fmla="*/ 1720 h 2293"/>
                <a:gd name="T16" fmla="*/ 572 w 2292"/>
                <a:gd name="T17" fmla="*/ 1720 h 2293"/>
                <a:gd name="T18" fmla="*/ 1091 w 2292"/>
                <a:gd name="T19" fmla="*/ 1145 h 2293"/>
                <a:gd name="T20" fmla="*/ 572 w 2292"/>
                <a:gd name="T21" fmla="*/ 574 h 2293"/>
                <a:gd name="T22" fmla="*/ 0 w 2292"/>
                <a:gd name="T23" fmla="*/ 1148 h 2293"/>
                <a:gd name="T24" fmla="*/ 572 w 2292"/>
                <a:gd name="T25" fmla="*/ 1720 h 2293"/>
                <a:gd name="T26" fmla="*/ 1091 w 2292"/>
                <a:gd name="T27" fmla="*/ 1150 h 2293"/>
                <a:gd name="T28" fmla="*/ 1091 w 2292"/>
                <a:gd name="T29" fmla="*/ 1145 h 2293"/>
                <a:gd name="T30" fmla="*/ 1200 w 2292"/>
                <a:gd name="T31" fmla="*/ 1150 h 2293"/>
                <a:gd name="T32" fmla="*/ 1719 w 2292"/>
                <a:gd name="T33" fmla="*/ 1720 h 2293"/>
                <a:gd name="T34" fmla="*/ 2291 w 2292"/>
                <a:gd name="T35" fmla="*/ 1146 h 2293"/>
                <a:gd name="T36" fmla="*/ 1719 w 2292"/>
                <a:gd name="T37" fmla="*/ 574 h 2293"/>
                <a:gd name="T38" fmla="*/ 1200 w 2292"/>
                <a:gd name="T39" fmla="*/ 1145 h 2293"/>
                <a:gd name="T40" fmla="*/ 1200 w 2292"/>
                <a:gd name="T41" fmla="*/ 1150 h 22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292" h="2293">
                  <a:moveTo>
                    <a:pt x="572" y="574"/>
                  </a:moveTo>
                  <a:cubicBezTo>
                    <a:pt x="572" y="257"/>
                    <a:pt x="829" y="1"/>
                    <a:pt x="1145" y="1"/>
                  </a:cubicBezTo>
                  <a:cubicBezTo>
                    <a:pt x="1462" y="0"/>
                    <a:pt x="1719" y="257"/>
                    <a:pt x="1719" y="574"/>
                  </a:cubicBezTo>
                  <a:cubicBezTo>
                    <a:pt x="1719" y="574"/>
                    <a:pt x="1719" y="574"/>
                    <a:pt x="1719" y="574"/>
                  </a:cubicBezTo>
                  <a:cubicBezTo>
                    <a:pt x="572" y="574"/>
                    <a:pt x="572" y="574"/>
                    <a:pt x="572" y="574"/>
                  </a:cubicBezTo>
                  <a:moveTo>
                    <a:pt x="572" y="1720"/>
                  </a:moveTo>
                  <a:cubicBezTo>
                    <a:pt x="573" y="2037"/>
                    <a:pt x="829" y="2293"/>
                    <a:pt x="1146" y="2293"/>
                  </a:cubicBezTo>
                  <a:cubicBezTo>
                    <a:pt x="1462" y="2293"/>
                    <a:pt x="1719" y="2037"/>
                    <a:pt x="1719" y="1720"/>
                  </a:cubicBezTo>
                  <a:lnTo>
                    <a:pt x="572" y="1720"/>
                  </a:lnTo>
                  <a:close/>
                  <a:moveTo>
                    <a:pt x="1091" y="1145"/>
                  </a:moveTo>
                  <a:cubicBezTo>
                    <a:pt x="797" y="1116"/>
                    <a:pt x="572" y="869"/>
                    <a:pt x="572" y="574"/>
                  </a:cubicBezTo>
                  <a:cubicBezTo>
                    <a:pt x="256" y="574"/>
                    <a:pt x="0" y="831"/>
                    <a:pt x="0" y="1148"/>
                  </a:cubicBezTo>
                  <a:cubicBezTo>
                    <a:pt x="1" y="1464"/>
                    <a:pt x="256" y="1720"/>
                    <a:pt x="572" y="1720"/>
                  </a:cubicBezTo>
                  <a:cubicBezTo>
                    <a:pt x="572" y="1425"/>
                    <a:pt x="797" y="1178"/>
                    <a:pt x="1091" y="1150"/>
                  </a:cubicBezTo>
                  <a:lnTo>
                    <a:pt x="1091" y="1145"/>
                  </a:lnTo>
                  <a:close/>
                  <a:moveTo>
                    <a:pt x="1200" y="1150"/>
                  </a:moveTo>
                  <a:cubicBezTo>
                    <a:pt x="1494" y="1178"/>
                    <a:pt x="1719" y="1425"/>
                    <a:pt x="1719" y="1720"/>
                  </a:cubicBezTo>
                  <a:cubicBezTo>
                    <a:pt x="2035" y="1720"/>
                    <a:pt x="2292" y="1463"/>
                    <a:pt x="2291" y="1146"/>
                  </a:cubicBezTo>
                  <a:cubicBezTo>
                    <a:pt x="2291" y="830"/>
                    <a:pt x="2035" y="574"/>
                    <a:pt x="1719" y="574"/>
                  </a:cubicBezTo>
                  <a:cubicBezTo>
                    <a:pt x="1719" y="869"/>
                    <a:pt x="1494" y="1116"/>
                    <a:pt x="1200" y="1145"/>
                  </a:cubicBezTo>
                  <a:lnTo>
                    <a:pt x="1200" y="115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7" name="Freeform 6">
              <a:extLst>
                <a:ext uri="{FF2B5EF4-FFF2-40B4-BE49-F238E27FC236}">
                  <a16:creationId xmlns:a16="http://schemas.microsoft.com/office/drawing/2014/main" id="{806FD60E-0BAE-4D90-A637-05391F5FC00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073825" y="6029989"/>
              <a:ext cx="1021027" cy="114937"/>
            </a:xfrm>
            <a:custGeom>
              <a:avLst/>
              <a:gdLst>
                <a:gd name="T0" fmla="*/ 138 w 5043"/>
                <a:gd name="T1" fmla="*/ 408 h 567"/>
                <a:gd name="T2" fmla="*/ 537 w 5043"/>
                <a:gd name="T3" fmla="*/ 552 h 567"/>
                <a:gd name="T4" fmla="*/ 0 w 5043"/>
                <a:gd name="T5" fmla="*/ 552 h 567"/>
                <a:gd name="T6" fmla="*/ 162 w 5043"/>
                <a:gd name="T7" fmla="*/ 346 h 567"/>
                <a:gd name="T8" fmla="*/ 686 w 5043"/>
                <a:gd name="T9" fmla="*/ 552 h 567"/>
                <a:gd name="T10" fmla="*/ 854 w 5043"/>
                <a:gd name="T11" fmla="*/ 242 h 567"/>
                <a:gd name="T12" fmla="*/ 948 w 5043"/>
                <a:gd name="T13" fmla="*/ 552 h 567"/>
                <a:gd name="T14" fmla="*/ 686 w 5043"/>
                <a:gd name="T15" fmla="*/ 230 h 567"/>
                <a:gd name="T16" fmla="*/ 614 w 5043"/>
                <a:gd name="T17" fmla="*/ 213 h 567"/>
                <a:gd name="T18" fmla="*/ 1158 w 5043"/>
                <a:gd name="T19" fmla="*/ 80 h 567"/>
                <a:gd name="T20" fmla="*/ 1072 w 5043"/>
                <a:gd name="T21" fmla="*/ 80 h 567"/>
                <a:gd name="T22" fmla="*/ 1151 w 5043"/>
                <a:gd name="T23" fmla="*/ 168 h 567"/>
                <a:gd name="T24" fmla="*/ 1290 w 5043"/>
                <a:gd name="T25" fmla="*/ 552 h 567"/>
                <a:gd name="T26" fmla="*/ 1380 w 5043"/>
                <a:gd name="T27" fmla="*/ 256 h 567"/>
                <a:gd name="T28" fmla="*/ 1548 w 5043"/>
                <a:gd name="T29" fmla="*/ 552 h 567"/>
                <a:gd name="T30" fmla="*/ 1637 w 5043"/>
                <a:gd name="T31" fmla="*/ 255 h 567"/>
                <a:gd name="T32" fmla="*/ 1805 w 5043"/>
                <a:gd name="T33" fmla="*/ 306 h 567"/>
                <a:gd name="T34" fmla="*/ 1878 w 5043"/>
                <a:gd name="T35" fmla="*/ 294 h 567"/>
                <a:gd name="T36" fmla="*/ 1483 w 5043"/>
                <a:gd name="T37" fmla="*/ 158 h 567"/>
                <a:gd name="T38" fmla="*/ 1289 w 5043"/>
                <a:gd name="T39" fmla="*/ 168 h 567"/>
                <a:gd name="T40" fmla="*/ 2311 w 5043"/>
                <a:gd name="T41" fmla="*/ 552 h 567"/>
                <a:gd name="T42" fmla="*/ 2295 w 5043"/>
                <a:gd name="T43" fmla="*/ 213 h 567"/>
                <a:gd name="T44" fmla="*/ 2009 w 5043"/>
                <a:gd name="T45" fmla="*/ 271 h 567"/>
                <a:gd name="T46" fmla="*/ 2224 w 5043"/>
                <a:gd name="T47" fmla="*/ 231 h 567"/>
                <a:gd name="T48" fmla="*/ 2053 w 5043"/>
                <a:gd name="T49" fmla="*/ 339 h 567"/>
                <a:gd name="T50" fmla="*/ 2239 w 5043"/>
                <a:gd name="T51" fmla="*/ 495 h 567"/>
                <a:gd name="T52" fmla="*/ 2238 w 5043"/>
                <a:gd name="T53" fmla="*/ 365 h 567"/>
                <a:gd name="T54" fmla="*/ 2058 w 5043"/>
                <a:gd name="T55" fmla="*/ 441 h 567"/>
                <a:gd name="T56" fmla="*/ 2439 w 5043"/>
                <a:gd name="T57" fmla="*/ 552 h 567"/>
                <a:gd name="T58" fmla="*/ 2439 w 5043"/>
                <a:gd name="T59" fmla="*/ 1 h 567"/>
                <a:gd name="T60" fmla="*/ 2862 w 5043"/>
                <a:gd name="T61" fmla="*/ 552 h 567"/>
                <a:gd name="T62" fmla="*/ 3201 w 5043"/>
                <a:gd name="T63" fmla="*/ 303 h 567"/>
                <a:gd name="T64" fmla="*/ 3277 w 5043"/>
                <a:gd name="T65" fmla="*/ 0 h 567"/>
                <a:gd name="T66" fmla="*/ 2939 w 5043"/>
                <a:gd name="T67" fmla="*/ 237 h 567"/>
                <a:gd name="T68" fmla="*/ 3734 w 5043"/>
                <a:gd name="T69" fmla="*/ 373 h 567"/>
                <a:gd name="T70" fmla="*/ 3387 w 5043"/>
                <a:gd name="T71" fmla="*/ 367 h 567"/>
                <a:gd name="T72" fmla="*/ 3730 w 5043"/>
                <a:gd name="T73" fmla="*/ 432 h 567"/>
                <a:gd name="T74" fmla="*/ 3458 w 5043"/>
                <a:gd name="T75" fmla="*/ 373 h 567"/>
                <a:gd name="T76" fmla="*/ 3565 w 5043"/>
                <a:gd name="T77" fmla="*/ 210 h 567"/>
                <a:gd name="T78" fmla="*/ 4138 w 5043"/>
                <a:gd name="T79" fmla="*/ 552 h 567"/>
                <a:gd name="T80" fmla="*/ 4122 w 5043"/>
                <a:gd name="T81" fmla="*/ 213 h 567"/>
                <a:gd name="T82" fmla="*/ 3835 w 5043"/>
                <a:gd name="T83" fmla="*/ 271 h 567"/>
                <a:gd name="T84" fmla="*/ 4051 w 5043"/>
                <a:gd name="T85" fmla="*/ 231 h 567"/>
                <a:gd name="T86" fmla="*/ 3880 w 5043"/>
                <a:gd name="T87" fmla="*/ 339 h 567"/>
                <a:gd name="T88" fmla="*/ 4066 w 5043"/>
                <a:gd name="T89" fmla="*/ 495 h 567"/>
                <a:gd name="T90" fmla="*/ 4064 w 5043"/>
                <a:gd name="T91" fmla="*/ 365 h 567"/>
                <a:gd name="T92" fmla="*/ 3885 w 5043"/>
                <a:gd name="T93" fmla="*/ 441 h 567"/>
                <a:gd name="T94" fmla="*/ 4256 w 5043"/>
                <a:gd name="T95" fmla="*/ 552 h 567"/>
                <a:gd name="T96" fmla="*/ 4256 w 5043"/>
                <a:gd name="T97" fmla="*/ 1 h 567"/>
                <a:gd name="T98" fmla="*/ 4467 w 5043"/>
                <a:gd name="T99" fmla="*/ 219 h 567"/>
                <a:gd name="T100" fmla="*/ 4624 w 5043"/>
                <a:gd name="T101" fmla="*/ 553 h 567"/>
                <a:gd name="T102" fmla="*/ 4538 w 5043"/>
                <a:gd name="T103" fmla="*/ 449 h 567"/>
                <a:gd name="T104" fmla="*/ 4624 w 5043"/>
                <a:gd name="T105" fmla="*/ 167 h 567"/>
                <a:gd name="T106" fmla="*/ 4467 w 5043"/>
                <a:gd name="T107" fmla="*/ 87 h 567"/>
                <a:gd name="T108" fmla="*/ 4399 w 5043"/>
                <a:gd name="T109" fmla="*/ 219 h 567"/>
                <a:gd name="T110" fmla="*/ 4785 w 5043"/>
                <a:gd name="T111" fmla="*/ 349 h 567"/>
                <a:gd name="T112" fmla="*/ 4970 w 5043"/>
                <a:gd name="T113" fmla="*/ 325 h 567"/>
                <a:gd name="T114" fmla="*/ 5043 w 5043"/>
                <a:gd name="T115" fmla="*/ 312 h 567"/>
                <a:gd name="T116" fmla="*/ 4785 w 5043"/>
                <a:gd name="T117" fmla="*/ 225 h 567"/>
                <a:gd name="T118" fmla="*/ 4713 w 5043"/>
                <a:gd name="T119" fmla="*/ 552 h 5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5043" h="567">
                  <a:moveTo>
                    <a:pt x="0" y="552"/>
                  </a:moveTo>
                  <a:cubicBezTo>
                    <a:pt x="78" y="552"/>
                    <a:pt x="78" y="552"/>
                    <a:pt x="78" y="552"/>
                  </a:cubicBezTo>
                  <a:cubicBezTo>
                    <a:pt x="138" y="408"/>
                    <a:pt x="138" y="408"/>
                    <a:pt x="138" y="408"/>
                  </a:cubicBezTo>
                  <a:cubicBezTo>
                    <a:pt x="394" y="408"/>
                    <a:pt x="394" y="408"/>
                    <a:pt x="394" y="408"/>
                  </a:cubicBezTo>
                  <a:cubicBezTo>
                    <a:pt x="454" y="552"/>
                    <a:pt x="454" y="552"/>
                    <a:pt x="454" y="552"/>
                  </a:cubicBezTo>
                  <a:cubicBezTo>
                    <a:pt x="537" y="552"/>
                    <a:pt x="537" y="552"/>
                    <a:pt x="537" y="552"/>
                  </a:cubicBezTo>
                  <a:cubicBezTo>
                    <a:pt x="314" y="0"/>
                    <a:pt x="314" y="0"/>
                    <a:pt x="314" y="0"/>
                  </a:cubicBezTo>
                  <a:cubicBezTo>
                    <a:pt x="232" y="0"/>
                    <a:pt x="232" y="0"/>
                    <a:pt x="232" y="0"/>
                  </a:cubicBezTo>
                  <a:lnTo>
                    <a:pt x="0" y="552"/>
                  </a:lnTo>
                  <a:close/>
                  <a:moveTo>
                    <a:pt x="269" y="76"/>
                  </a:moveTo>
                  <a:cubicBezTo>
                    <a:pt x="371" y="346"/>
                    <a:pt x="371" y="346"/>
                    <a:pt x="371" y="346"/>
                  </a:cubicBezTo>
                  <a:cubicBezTo>
                    <a:pt x="162" y="346"/>
                    <a:pt x="162" y="346"/>
                    <a:pt x="162" y="346"/>
                  </a:cubicBezTo>
                  <a:lnTo>
                    <a:pt x="269" y="76"/>
                  </a:lnTo>
                  <a:close/>
                  <a:moveTo>
                    <a:pt x="614" y="552"/>
                  </a:moveTo>
                  <a:cubicBezTo>
                    <a:pt x="686" y="552"/>
                    <a:pt x="686" y="552"/>
                    <a:pt x="686" y="552"/>
                  </a:cubicBezTo>
                  <a:cubicBezTo>
                    <a:pt x="686" y="331"/>
                    <a:pt x="686" y="331"/>
                    <a:pt x="686" y="331"/>
                  </a:cubicBezTo>
                  <a:cubicBezTo>
                    <a:pt x="686" y="254"/>
                    <a:pt x="734" y="216"/>
                    <a:pt x="786" y="216"/>
                  </a:cubicBezTo>
                  <a:cubicBezTo>
                    <a:pt x="811" y="216"/>
                    <a:pt x="836" y="225"/>
                    <a:pt x="854" y="242"/>
                  </a:cubicBezTo>
                  <a:cubicBezTo>
                    <a:pt x="872" y="260"/>
                    <a:pt x="875" y="283"/>
                    <a:pt x="875" y="308"/>
                  </a:cubicBezTo>
                  <a:cubicBezTo>
                    <a:pt x="875" y="552"/>
                    <a:pt x="875" y="552"/>
                    <a:pt x="875" y="552"/>
                  </a:cubicBezTo>
                  <a:cubicBezTo>
                    <a:pt x="948" y="552"/>
                    <a:pt x="948" y="552"/>
                    <a:pt x="948" y="552"/>
                  </a:cubicBezTo>
                  <a:cubicBezTo>
                    <a:pt x="948" y="291"/>
                    <a:pt x="948" y="291"/>
                    <a:pt x="948" y="291"/>
                  </a:cubicBezTo>
                  <a:cubicBezTo>
                    <a:pt x="948" y="174"/>
                    <a:pt x="843" y="161"/>
                    <a:pt x="809" y="161"/>
                  </a:cubicBezTo>
                  <a:cubicBezTo>
                    <a:pt x="722" y="161"/>
                    <a:pt x="694" y="214"/>
                    <a:pt x="686" y="230"/>
                  </a:cubicBezTo>
                  <a:cubicBezTo>
                    <a:pt x="685" y="168"/>
                    <a:pt x="685" y="168"/>
                    <a:pt x="685" y="168"/>
                  </a:cubicBezTo>
                  <a:cubicBezTo>
                    <a:pt x="613" y="168"/>
                    <a:pt x="613" y="168"/>
                    <a:pt x="613" y="168"/>
                  </a:cubicBezTo>
                  <a:cubicBezTo>
                    <a:pt x="614" y="213"/>
                    <a:pt x="614" y="213"/>
                    <a:pt x="614" y="213"/>
                  </a:cubicBezTo>
                  <a:lnTo>
                    <a:pt x="614" y="552"/>
                  </a:lnTo>
                  <a:close/>
                  <a:moveTo>
                    <a:pt x="1072" y="80"/>
                  </a:moveTo>
                  <a:cubicBezTo>
                    <a:pt x="1158" y="80"/>
                    <a:pt x="1158" y="80"/>
                    <a:pt x="1158" y="80"/>
                  </a:cubicBezTo>
                  <a:cubicBezTo>
                    <a:pt x="1158" y="2"/>
                    <a:pt x="1158" y="2"/>
                    <a:pt x="1158" y="2"/>
                  </a:cubicBezTo>
                  <a:cubicBezTo>
                    <a:pt x="1072" y="2"/>
                    <a:pt x="1072" y="2"/>
                    <a:pt x="1072" y="2"/>
                  </a:cubicBezTo>
                  <a:lnTo>
                    <a:pt x="1072" y="80"/>
                  </a:lnTo>
                  <a:close/>
                  <a:moveTo>
                    <a:pt x="1079" y="552"/>
                  </a:moveTo>
                  <a:cubicBezTo>
                    <a:pt x="1151" y="552"/>
                    <a:pt x="1151" y="552"/>
                    <a:pt x="1151" y="552"/>
                  </a:cubicBezTo>
                  <a:cubicBezTo>
                    <a:pt x="1151" y="168"/>
                    <a:pt x="1151" y="168"/>
                    <a:pt x="1151" y="168"/>
                  </a:cubicBezTo>
                  <a:cubicBezTo>
                    <a:pt x="1079" y="168"/>
                    <a:pt x="1079" y="168"/>
                    <a:pt x="1079" y="168"/>
                  </a:cubicBezTo>
                  <a:lnTo>
                    <a:pt x="1079" y="552"/>
                  </a:lnTo>
                  <a:close/>
                  <a:moveTo>
                    <a:pt x="1290" y="552"/>
                  </a:moveTo>
                  <a:cubicBezTo>
                    <a:pt x="1363" y="552"/>
                    <a:pt x="1363" y="552"/>
                    <a:pt x="1363" y="552"/>
                  </a:cubicBezTo>
                  <a:cubicBezTo>
                    <a:pt x="1363" y="334"/>
                    <a:pt x="1363" y="334"/>
                    <a:pt x="1363" y="334"/>
                  </a:cubicBezTo>
                  <a:cubicBezTo>
                    <a:pt x="1363" y="310"/>
                    <a:pt x="1364" y="278"/>
                    <a:pt x="1380" y="256"/>
                  </a:cubicBezTo>
                  <a:cubicBezTo>
                    <a:pt x="1399" y="229"/>
                    <a:pt x="1431" y="214"/>
                    <a:pt x="1464" y="214"/>
                  </a:cubicBezTo>
                  <a:cubicBezTo>
                    <a:pt x="1520" y="214"/>
                    <a:pt x="1548" y="251"/>
                    <a:pt x="1548" y="298"/>
                  </a:cubicBezTo>
                  <a:cubicBezTo>
                    <a:pt x="1548" y="552"/>
                    <a:pt x="1548" y="552"/>
                    <a:pt x="1548" y="552"/>
                  </a:cubicBezTo>
                  <a:cubicBezTo>
                    <a:pt x="1621" y="552"/>
                    <a:pt x="1621" y="552"/>
                    <a:pt x="1621" y="552"/>
                  </a:cubicBezTo>
                  <a:cubicBezTo>
                    <a:pt x="1621" y="337"/>
                    <a:pt x="1621" y="337"/>
                    <a:pt x="1621" y="337"/>
                  </a:cubicBezTo>
                  <a:cubicBezTo>
                    <a:pt x="1621" y="320"/>
                    <a:pt x="1621" y="278"/>
                    <a:pt x="1637" y="255"/>
                  </a:cubicBezTo>
                  <a:cubicBezTo>
                    <a:pt x="1656" y="228"/>
                    <a:pt x="1687" y="213"/>
                    <a:pt x="1719" y="214"/>
                  </a:cubicBezTo>
                  <a:cubicBezTo>
                    <a:pt x="1748" y="213"/>
                    <a:pt x="1775" y="225"/>
                    <a:pt x="1792" y="248"/>
                  </a:cubicBezTo>
                  <a:cubicBezTo>
                    <a:pt x="1799" y="258"/>
                    <a:pt x="1805" y="272"/>
                    <a:pt x="1805" y="306"/>
                  </a:cubicBezTo>
                  <a:cubicBezTo>
                    <a:pt x="1805" y="552"/>
                    <a:pt x="1805" y="552"/>
                    <a:pt x="1805" y="552"/>
                  </a:cubicBezTo>
                  <a:cubicBezTo>
                    <a:pt x="1878" y="552"/>
                    <a:pt x="1878" y="552"/>
                    <a:pt x="1878" y="552"/>
                  </a:cubicBezTo>
                  <a:cubicBezTo>
                    <a:pt x="1878" y="294"/>
                    <a:pt x="1878" y="294"/>
                    <a:pt x="1878" y="294"/>
                  </a:cubicBezTo>
                  <a:cubicBezTo>
                    <a:pt x="1878" y="181"/>
                    <a:pt x="1792" y="158"/>
                    <a:pt x="1737" y="158"/>
                  </a:cubicBezTo>
                  <a:cubicBezTo>
                    <a:pt x="1653" y="158"/>
                    <a:pt x="1621" y="209"/>
                    <a:pt x="1608" y="230"/>
                  </a:cubicBezTo>
                  <a:cubicBezTo>
                    <a:pt x="1595" y="202"/>
                    <a:pt x="1568" y="158"/>
                    <a:pt x="1483" y="158"/>
                  </a:cubicBezTo>
                  <a:cubicBezTo>
                    <a:pt x="1433" y="155"/>
                    <a:pt x="1386" y="181"/>
                    <a:pt x="1361" y="224"/>
                  </a:cubicBezTo>
                  <a:cubicBezTo>
                    <a:pt x="1361" y="168"/>
                    <a:pt x="1361" y="168"/>
                    <a:pt x="1361" y="168"/>
                  </a:cubicBezTo>
                  <a:cubicBezTo>
                    <a:pt x="1289" y="168"/>
                    <a:pt x="1289" y="168"/>
                    <a:pt x="1289" y="168"/>
                  </a:cubicBezTo>
                  <a:cubicBezTo>
                    <a:pt x="1290" y="219"/>
                    <a:pt x="1290" y="219"/>
                    <a:pt x="1290" y="219"/>
                  </a:cubicBezTo>
                  <a:lnTo>
                    <a:pt x="1290" y="552"/>
                  </a:lnTo>
                  <a:close/>
                  <a:moveTo>
                    <a:pt x="2311" y="552"/>
                  </a:moveTo>
                  <a:cubicBezTo>
                    <a:pt x="2308" y="520"/>
                    <a:pt x="2305" y="488"/>
                    <a:pt x="2305" y="456"/>
                  </a:cubicBezTo>
                  <a:cubicBezTo>
                    <a:pt x="2308" y="272"/>
                    <a:pt x="2308" y="272"/>
                    <a:pt x="2308" y="272"/>
                  </a:cubicBezTo>
                  <a:cubicBezTo>
                    <a:pt x="2309" y="252"/>
                    <a:pt x="2305" y="231"/>
                    <a:pt x="2295" y="213"/>
                  </a:cubicBezTo>
                  <a:cubicBezTo>
                    <a:pt x="2275" y="174"/>
                    <a:pt x="2215" y="157"/>
                    <a:pt x="2159" y="157"/>
                  </a:cubicBezTo>
                  <a:cubicBezTo>
                    <a:pt x="2119" y="157"/>
                    <a:pt x="2065" y="166"/>
                    <a:pt x="2035" y="198"/>
                  </a:cubicBezTo>
                  <a:cubicBezTo>
                    <a:pt x="2019" y="219"/>
                    <a:pt x="2010" y="244"/>
                    <a:pt x="2009" y="271"/>
                  </a:cubicBezTo>
                  <a:cubicBezTo>
                    <a:pt x="2081" y="271"/>
                    <a:pt x="2081" y="271"/>
                    <a:pt x="2081" y="271"/>
                  </a:cubicBezTo>
                  <a:cubicBezTo>
                    <a:pt x="2081" y="255"/>
                    <a:pt x="2085" y="206"/>
                    <a:pt x="2158" y="206"/>
                  </a:cubicBezTo>
                  <a:cubicBezTo>
                    <a:pt x="2178" y="206"/>
                    <a:pt x="2210" y="212"/>
                    <a:pt x="2224" y="231"/>
                  </a:cubicBezTo>
                  <a:cubicBezTo>
                    <a:pt x="2238" y="248"/>
                    <a:pt x="2238" y="268"/>
                    <a:pt x="2238" y="316"/>
                  </a:cubicBezTo>
                  <a:cubicBezTo>
                    <a:pt x="2216" y="314"/>
                    <a:pt x="2204" y="313"/>
                    <a:pt x="2186" y="313"/>
                  </a:cubicBezTo>
                  <a:cubicBezTo>
                    <a:pt x="2155" y="313"/>
                    <a:pt x="2094" y="316"/>
                    <a:pt x="2053" y="339"/>
                  </a:cubicBezTo>
                  <a:cubicBezTo>
                    <a:pt x="2011" y="361"/>
                    <a:pt x="1986" y="404"/>
                    <a:pt x="1986" y="451"/>
                  </a:cubicBezTo>
                  <a:cubicBezTo>
                    <a:pt x="1986" y="514"/>
                    <a:pt x="2033" y="564"/>
                    <a:pt x="2121" y="564"/>
                  </a:cubicBezTo>
                  <a:cubicBezTo>
                    <a:pt x="2171" y="567"/>
                    <a:pt x="2218" y="539"/>
                    <a:pt x="2239" y="495"/>
                  </a:cubicBezTo>
                  <a:cubicBezTo>
                    <a:pt x="2239" y="514"/>
                    <a:pt x="2241" y="533"/>
                    <a:pt x="2246" y="552"/>
                  </a:cubicBezTo>
                  <a:lnTo>
                    <a:pt x="2311" y="552"/>
                  </a:lnTo>
                  <a:close/>
                  <a:moveTo>
                    <a:pt x="2238" y="365"/>
                  </a:moveTo>
                  <a:cubicBezTo>
                    <a:pt x="2236" y="419"/>
                    <a:pt x="2236" y="440"/>
                    <a:pt x="2220" y="466"/>
                  </a:cubicBezTo>
                  <a:cubicBezTo>
                    <a:pt x="2202" y="494"/>
                    <a:pt x="2170" y="509"/>
                    <a:pt x="2138" y="508"/>
                  </a:cubicBezTo>
                  <a:cubicBezTo>
                    <a:pt x="2074" y="508"/>
                    <a:pt x="2058" y="465"/>
                    <a:pt x="2058" y="441"/>
                  </a:cubicBezTo>
                  <a:cubicBezTo>
                    <a:pt x="2058" y="363"/>
                    <a:pt x="2168" y="363"/>
                    <a:pt x="2197" y="363"/>
                  </a:cubicBezTo>
                  <a:cubicBezTo>
                    <a:pt x="2210" y="363"/>
                    <a:pt x="2224" y="364"/>
                    <a:pt x="2238" y="365"/>
                  </a:cubicBezTo>
                  <a:close/>
                  <a:moveTo>
                    <a:pt x="2439" y="552"/>
                  </a:moveTo>
                  <a:cubicBezTo>
                    <a:pt x="2511" y="552"/>
                    <a:pt x="2511" y="552"/>
                    <a:pt x="2511" y="552"/>
                  </a:cubicBezTo>
                  <a:cubicBezTo>
                    <a:pt x="2511" y="1"/>
                    <a:pt x="2511" y="1"/>
                    <a:pt x="2511" y="1"/>
                  </a:cubicBezTo>
                  <a:cubicBezTo>
                    <a:pt x="2439" y="1"/>
                    <a:pt x="2439" y="1"/>
                    <a:pt x="2439" y="1"/>
                  </a:cubicBezTo>
                  <a:lnTo>
                    <a:pt x="2439" y="552"/>
                  </a:lnTo>
                  <a:close/>
                  <a:moveTo>
                    <a:pt x="2862" y="0"/>
                  </a:moveTo>
                  <a:cubicBezTo>
                    <a:pt x="2862" y="552"/>
                    <a:pt x="2862" y="552"/>
                    <a:pt x="2862" y="552"/>
                  </a:cubicBezTo>
                  <a:cubicBezTo>
                    <a:pt x="2939" y="552"/>
                    <a:pt x="2939" y="552"/>
                    <a:pt x="2939" y="552"/>
                  </a:cubicBezTo>
                  <a:cubicBezTo>
                    <a:pt x="2939" y="303"/>
                    <a:pt x="2939" y="303"/>
                    <a:pt x="2939" y="303"/>
                  </a:cubicBezTo>
                  <a:cubicBezTo>
                    <a:pt x="3201" y="303"/>
                    <a:pt x="3201" y="303"/>
                    <a:pt x="3201" y="303"/>
                  </a:cubicBezTo>
                  <a:cubicBezTo>
                    <a:pt x="3201" y="552"/>
                    <a:pt x="3201" y="552"/>
                    <a:pt x="3201" y="552"/>
                  </a:cubicBezTo>
                  <a:cubicBezTo>
                    <a:pt x="3277" y="552"/>
                    <a:pt x="3277" y="552"/>
                    <a:pt x="3277" y="552"/>
                  </a:cubicBezTo>
                  <a:cubicBezTo>
                    <a:pt x="3277" y="0"/>
                    <a:pt x="3277" y="0"/>
                    <a:pt x="3277" y="0"/>
                  </a:cubicBezTo>
                  <a:cubicBezTo>
                    <a:pt x="3201" y="0"/>
                    <a:pt x="3201" y="0"/>
                    <a:pt x="3201" y="0"/>
                  </a:cubicBezTo>
                  <a:cubicBezTo>
                    <a:pt x="3201" y="237"/>
                    <a:pt x="3201" y="237"/>
                    <a:pt x="3201" y="237"/>
                  </a:cubicBezTo>
                  <a:cubicBezTo>
                    <a:pt x="2939" y="237"/>
                    <a:pt x="2939" y="237"/>
                    <a:pt x="2939" y="237"/>
                  </a:cubicBezTo>
                  <a:cubicBezTo>
                    <a:pt x="2939" y="0"/>
                    <a:pt x="2939" y="0"/>
                    <a:pt x="2939" y="0"/>
                  </a:cubicBezTo>
                  <a:lnTo>
                    <a:pt x="2862" y="0"/>
                  </a:lnTo>
                  <a:close/>
                  <a:moveTo>
                    <a:pt x="3734" y="373"/>
                  </a:moveTo>
                  <a:cubicBezTo>
                    <a:pt x="3735" y="310"/>
                    <a:pt x="3739" y="158"/>
                    <a:pt x="3567" y="158"/>
                  </a:cubicBezTo>
                  <a:cubicBezTo>
                    <a:pt x="3530" y="157"/>
                    <a:pt x="3494" y="167"/>
                    <a:pt x="3462" y="187"/>
                  </a:cubicBezTo>
                  <a:cubicBezTo>
                    <a:pt x="3402" y="229"/>
                    <a:pt x="3387" y="291"/>
                    <a:pt x="3387" y="367"/>
                  </a:cubicBezTo>
                  <a:cubicBezTo>
                    <a:pt x="3387" y="488"/>
                    <a:pt x="3444" y="563"/>
                    <a:pt x="3565" y="563"/>
                  </a:cubicBezTo>
                  <a:cubicBezTo>
                    <a:pt x="3642" y="563"/>
                    <a:pt x="3680" y="531"/>
                    <a:pt x="3697" y="512"/>
                  </a:cubicBezTo>
                  <a:cubicBezTo>
                    <a:pt x="3717" y="490"/>
                    <a:pt x="3728" y="462"/>
                    <a:pt x="3730" y="432"/>
                  </a:cubicBezTo>
                  <a:cubicBezTo>
                    <a:pt x="3658" y="432"/>
                    <a:pt x="3658" y="432"/>
                    <a:pt x="3658" y="432"/>
                  </a:cubicBezTo>
                  <a:cubicBezTo>
                    <a:pt x="3652" y="487"/>
                    <a:pt x="3614" y="511"/>
                    <a:pt x="3568" y="511"/>
                  </a:cubicBezTo>
                  <a:cubicBezTo>
                    <a:pt x="3489" y="511"/>
                    <a:pt x="3456" y="452"/>
                    <a:pt x="3458" y="373"/>
                  </a:cubicBezTo>
                  <a:lnTo>
                    <a:pt x="3734" y="373"/>
                  </a:lnTo>
                  <a:close/>
                  <a:moveTo>
                    <a:pt x="3461" y="323"/>
                  </a:moveTo>
                  <a:cubicBezTo>
                    <a:pt x="3462" y="238"/>
                    <a:pt x="3519" y="210"/>
                    <a:pt x="3565" y="210"/>
                  </a:cubicBezTo>
                  <a:cubicBezTo>
                    <a:pt x="3654" y="210"/>
                    <a:pt x="3661" y="286"/>
                    <a:pt x="3660" y="323"/>
                  </a:cubicBezTo>
                  <a:lnTo>
                    <a:pt x="3461" y="323"/>
                  </a:lnTo>
                  <a:close/>
                  <a:moveTo>
                    <a:pt x="4138" y="552"/>
                  </a:moveTo>
                  <a:cubicBezTo>
                    <a:pt x="4134" y="520"/>
                    <a:pt x="4132" y="488"/>
                    <a:pt x="4132" y="456"/>
                  </a:cubicBezTo>
                  <a:cubicBezTo>
                    <a:pt x="4135" y="272"/>
                    <a:pt x="4135" y="272"/>
                    <a:pt x="4135" y="272"/>
                  </a:cubicBezTo>
                  <a:cubicBezTo>
                    <a:pt x="4136" y="252"/>
                    <a:pt x="4131" y="231"/>
                    <a:pt x="4122" y="213"/>
                  </a:cubicBezTo>
                  <a:cubicBezTo>
                    <a:pt x="4101" y="174"/>
                    <a:pt x="4042" y="157"/>
                    <a:pt x="3986" y="157"/>
                  </a:cubicBezTo>
                  <a:cubicBezTo>
                    <a:pt x="3945" y="157"/>
                    <a:pt x="3891" y="166"/>
                    <a:pt x="3862" y="198"/>
                  </a:cubicBezTo>
                  <a:cubicBezTo>
                    <a:pt x="3845" y="219"/>
                    <a:pt x="3836" y="244"/>
                    <a:pt x="3835" y="271"/>
                  </a:cubicBezTo>
                  <a:cubicBezTo>
                    <a:pt x="3907" y="271"/>
                    <a:pt x="3907" y="271"/>
                    <a:pt x="3907" y="271"/>
                  </a:cubicBezTo>
                  <a:cubicBezTo>
                    <a:pt x="3908" y="255"/>
                    <a:pt x="3912" y="206"/>
                    <a:pt x="3984" y="206"/>
                  </a:cubicBezTo>
                  <a:cubicBezTo>
                    <a:pt x="4005" y="206"/>
                    <a:pt x="4036" y="212"/>
                    <a:pt x="4051" y="231"/>
                  </a:cubicBezTo>
                  <a:cubicBezTo>
                    <a:pt x="4064" y="248"/>
                    <a:pt x="4064" y="268"/>
                    <a:pt x="4064" y="316"/>
                  </a:cubicBezTo>
                  <a:cubicBezTo>
                    <a:pt x="4042" y="314"/>
                    <a:pt x="4031" y="313"/>
                    <a:pt x="4012" y="313"/>
                  </a:cubicBezTo>
                  <a:cubicBezTo>
                    <a:pt x="3982" y="313"/>
                    <a:pt x="3921" y="316"/>
                    <a:pt x="3880" y="339"/>
                  </a:cubicBezTo>
                  <a:cubicBezTo>
                    <a:pt x="3838" y="361"/>
                    <a:pt x="3812" y="404"/>
                    <a:pt x="3812" y="451"/>
                  </a:cubicBezTo>
                  <a:cubicBezTo>
                    <a:pt x="3812" y="514"/>
                    <a:pt x="3860" y="564"/>
                    <a:pt x="3948" y="564"/>
                  </a:cubicBezTo>
                  <a:cubicBezTo>
                    <a:pt x="3997" y="567"/>
                    <a:pt x="4044" y="539"/>
                    <a:pt x="4066" y="495"/>
                  </a:cubicBezTo>
                  <a:cubicBezTo>
                    <a:pt x="4066" y="514"/>
                    <a:pt x="4068" y="533"/>
                    <a:pt x="4073" y="552"/>
                  </a:cubicBezTo>
                  <a:lnTo>
                    <a:pt x="4138" y="552"/>
                  </a:lnTo>
                  <a:close/>
                  <a:moveTo>
                    <a:pt x="4064" y="365"/>
                  </a:moveTo>
                  <a:cubicBezTo>
                    <a:pt x="4063" y="419"/>
                    <a:pt x="4062" y="440"/>
                    <a:pt x="4046" y="466"/>
                  </a:cubicBezTo>
                  <a:cubicBezTo>
                    <a:pt x="4028" y="494"/>
                    <a:pt x="3997" y="509"/>
                    <a:pt x="3964" y="508"/>
                  </a:cubicBezTo>
                  <a:cubicBezTo>
                    <a:pt x="3900" y="508"/>
                    <a:pt x="3885" y="465"/>
                    <a:pt x="3885" y="441"/>
                  </a:cubicBezTo>
                  <a:cubicBezTo>
                    <a:pt x="3885" y="363"/>
                    <a:pt x="3994" y="363"/>
                    <a:pt x="4023" y="363"/>
                  </a:cubicBezTo>
                  <a:cubicBezTo>
                    <a:pt x="4037" y="363"/>
                    <a:pt x="4051" y="364"/>
                    <a:pt x="4064" y="365"/>
                  </a:cubicBezTo>
                  <a:close/>
                  <a:moveTo>
                    <a:pt x="4256" y="552"/>
                  </a:moveTo>
                  <a:cubicBezTo>
                    <a:pt x="4328" y="552"/>
                    <a:pt x="4328" y="552"/>
                    <a:pt x="4328" y="552"/>
                  </a:cubicBezTo>
                  <a:cubicBezTo>
                    <a:pt x="4328" y="1"/>
                    <a:pt x="4328" y="1"/>
                    <a:pt x="4328" y="1"/>
                  </a:cubicBezTo>
                  <a:cubicBezTo>
                    <a:pt x="4256" y="1"/>
                    <a:pt x="4256" y="1"/>
                    <a:pt x="4256" y="1"/>
                  </a:cubicBezTo>
                  <a:lnTo>
                    <a:pt x="4256" y="552"/>
                  </a:lnTo>
                  <a:close/>
                  <a:moveTo>
                    <a:pt x="4399" y="219"/>
                  </a:moveTo>
                  <a:cubicBezTo>
                    <a:pt x="4467" y="219"/>
                    <a:pt x="4467" y="219"/>
                    <a:pt x="4467" y="219"/>
                  </a:cubicBezTo>
                  <a:cubicBezTo>
                    <a:pt x="4467" y="475"/>
                    <a:pt x="4467" y="475"/>
                    <a:pt x="4467" y="475"/>
                  </a:cubicBezTo>
                  <a:cubicBezTo>
                    <a:pt x="4467" y="538"/>
                    <a:pt x="4499" y="557"/>
                    <a:pt x="4564" y="557"/>
                  </a:cubicBezTo>
                  <a:cubicBezTo>
                    <a:pt x="4584" y="557"/>
                    <a:pt x="4604" y="556"/>
                    <a:pt x="4624" y="553"/>
                  </a:cubicBezTo>
                  <a:cubicBezTo>
                    <a:pt x="4624" y="497"/>
                    <a:pt x="4624" y="497"/>
                    <a:pt x="4624" y="497"/>
                  </a:cubicBezTo>
                  <a:cubicBezTo>
                    <a:pt x="4613" y="499"/>
                    <a:pt x="4601" y="501"/>
                    <a:pt x="4589" y="501"/>
                  </a:cubicBezTo>
                  <a:cubicBezTo>
                    <a:pt x="4538" y="501"/>
                    <a:pt x="4538" y="469"/>
                    <a:pt x="4538" y="449"/>
                  </a:cubicBezTo>
                  <a:cubicBezTo>
                    <a:pt x="4538" y="219"/>
                    <a:pt x="4538" y="219"/>
                    <a:pt x="4538" y="219"/>
                  </a:cubicBezTo>
                  <a:cubicBezTo>
                    <a:pt x="4624" y="219"/>
                    <a:pt x="4624" y="219"/>
                    <a:pt x="4624" y="219"/>
                  </a:cubicBezTo>
                  <a:cubicBezTo>
                    <a:pt x="4624" y="167"/>
                    <a:pt x="4624" y="167"/>
                    <a:pt x="4624" y="167"/>
                  </a:cubicBezTo>
                  <a:cubicBezTo>
                    <a:pt x="4538" y="167"/>
                    <a:pt x="4538" y="167"/>
                    <a:pt x="4538" y="167"/>
                  </a:cubicBezTo>
                  <a:cubicBezTo>
                    <a:pt x="4538" y="64"/>
                    <a:pt x="4538" y="64"/>
                    <a:pt x="4538" y="64"/>
                  </a:cubicBezTo>
                  <a:cubicBezTo>
                    <a:pt x="4467" y="87"/>
                    <a:pt x="4467" y="87"/>
                    <a:pt x="4467" y="87"/>
                  </a:cubicBezTo>
                  <a:cubicBezTo>
                    <a:pt x="4467" y="167"/>
                    <a:pt x="4467" y="167"/>
                    <a:pt x="4467" y="167"/>
                  </a:cubicBezTo>
                  <a:cubicBezTo>
                    <a:pt x="4399" y="167"/>
                    <a:pt x="4399" y="167"/>
                    <a:pt x="4399" y="167"/>
                  </a:cubicBezTo>
                  <a:lnTo>
                    <a:pt x="4399" y="219"/>
                  </a:lnTo>
                  <a:close/>
                  <a:moveTo>
                    <a:pt x="4713" y="552"/>
                  </a:moveTo>
                  <a:cubicBezTo>
                    <a:pt x="4785" y="552"/>
                    <a:pt x="4785" y="552"/>
                    <a:pt x="4785" y="552"/>
                  </a:cubicBezTo>
                  <a:cubicBezTo>
                    <a:pt x="4785" y="349"/>
                    <a:pt x="4785" y="349"/>
                    <a:pt x="4785" y="349"/>
                  </a:cubicBezTo>
                  <a:cubicBezTo>
                    <a:pt x="4785" y="325"/>
                    <a:pt x="4785" y="289"/>
                    <a:pt x="4797" y="268"/>
                  </a:cubicBezTo>
                  <a:cubicBezTo>
                    <a:pt x="4815" y="235"/>
                    <a:pt x="4850" y="215"/>
                    <a:pt x="4888" y="216"/>
                  </a:cubicBezTo>
                  <a:cubicBezTo>
                    <a:pt x="4970" y="216"/>
                    <a:pt x="4970" y="291"/>
                    <a:pt x="4970" y="325"/>
                  </a:cubicBezTo>
                  <a:cubicBezTo>
                    <a:pt x="4970" y="552"/>
                    <a:pt x="4970" y="552"/>
                    <a:pt x="4970" y="552"/>
                  </a:cubicBezTo>
                  <a:cubicBezTo>
                    <a:pt x="5043" y="552"/>
                    <a:pt x="5043" y="552"/>
                    <a:pt x="5043" y="552"/>
                  </a:cubicBezTo>
                  <a:cubicBezTo>
                    <a:pt x="5043" y="312"/>
                    <a:pt x="5043" y="312"/>
                    <a:pt x="5043" y="312"/>
                  </a:cubicBezTo>
                  <a:cubicBezTo>
                    <a:pt x="5043" y="256"/>
                    <a:pt x="5038" y="238"/>
                    <a:pt x="5030" y="222"/>
                  </a:cubicBezTo>
                  <a:cubicBezTo>
                    <a:pt x="5008" y="176"/>
                    <a:pt x="4950" y="161"/>
                    <a:pt x="4910" y="161"/>
                  </a:cubicBezTo>
                  <a:cubicBezTo>
                    <a:pt x="4856" y="161"/>
                    <a:pt x="4809" y="184"/>
                    <a:pt x="4785" y="225"/>
                  </a:cubicBezTo>
                  <a:cubicBezTo>
                    <a:pt x="4785" y="1"/>
                    <a:pt x="4785" y="1"/>
                    <a:pt x="4785" y="1"/>
                  </a:cubicBezTo>
                  <a:cubicBezTo>
                    <a:pt x="4713" y="1"/>
                    <a:pt x="4713" y="1"/>
                    <a:pt x="4713" y="1"/>
                  </a:cubicBezTo>
                  <a:lnTo>
                    <a:pt x="4713" y="55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8" name="Freeform 7">
              <a:extLst>
                <a:ext uri="{FF2B5EF4-FFF2-40B4-BE49-F238E27FC236}">
                  <a16:creationId xmlns:a16="http://schemas.microsoft.com/office/drawing/2014/main" id="{3A3856DA-D163-4327-91AA-A06E1A198DE0}"/>
                </a:ext>
              </a:extLst>
            </p:cNvPr>
            <p:cNvSpPr>
              <a:spLocks/>
            </p:cNvSpPr>
            <p:nvPr/>
          </p:nvSpPr>
          <p:spPr bwMode="auto">
            <a:xfrm>
              <a:off x="7081105" y="5699353"/>
              <a:ext cx="244817" cy="236388"/>
            </a:xfrm>
            <a:custGeom>
              <a:avLst/>
              <a:gdLst>
                <a:gd name="T0" fmla="*/ 319 w 639"/>
                <a:gd name="T1" fmla="*/ 313 h 617"/>
                <a:gd name="T2" fmla="*/ 195 w 639"/>
                <a:gd name="T3" fmla="*/ 0 h 617"/>
                <a:gd name="T4" fmla="*/ 0 w 639"/>
                <a:gd name="T5" fmla="*/ 0 h 617"/>
                <a:gd name="T6" fmla="*/ 0 w 639"/>
                <a:gd name="T7" fmla="*/ 610 h 617"/>
                <a:gd name="T8" fmla="*/ 131 w 639"/>
                <a:gd name="T9" fmla="*/ 610 h 617"/>
                <a:gd name="T10" fmla="*/ 131 w 639"/>
                <a:gd name="T11" fmla="*/ 177 h 617"/>
                <a:gd name="T12" fmla="*/ 319 w 639"/>
                <a:gd name="T13" fmla="*/ 617 h 617"/>
                <a:gd name="T14" fmla="*/ 319 w 639"/>
                <a:gd name="T15" fmla="*/ 617 h 617"/>
                <a:gd name="T16" fmla="*/ 508 w 639"/>
                <a:gd name="T17" fmla="*/ 177 h 617"/>
                <a:gd name="T18" fmla="*/ 508 w 639"/>
                <a:gd name="T19" fmla="*/ 610 h 617"/>
                <a:gd name="T20" fmla="*/ 639 w 639"/>
                <a:gd name="T21" fmla="*/ 610 h 617"/>
                <a:gd name="T22" fmla="*/ 639 w 639"/>
                <a:gd name="T23" fmla="*/ 0 h 617"/>
                <a:gd name="T24" fmla="*/ 445 w 639"/>
                <a:gd name="T25" fmla="*/ 0 h 617"/>
                <a:gd name="T26" fmla="*/ 319 w 639"/>
                <a:gd name="T27" fmla="*/ 313 h 6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639" h="617">
                  <a:moveTo>
                    <a:pt x="319" y="313"/>
                  </a:moveTo>
                  <a:lnTo>
                    <a:pt x="195" y="0"/>
                  </a:lnTo>
                  <a:lnTo>
                    <a:pt x="0" y="0"/>
                  </a:lnTo>
                  <a:lnTo>
                    <a:pt x="0" y="610"/>
                  </a:lnTo>
                  <a:lnTo>
                    <a:pt x="131" y="610"/>
                  </a:lnTo>
                  <a:lnTo>
                    <a:pt x="131" y="177"/>
                  </a:lnTo>
                  <a:lnTo>
                    <a:pt x="319" y="617"/>
                  </a:lnTo>
                  <a:lnTo>
                    <a:pt x="319" y="617"/>
                  </a:lnTo>
                  <a:lnTo>
                    <a:pt x="508" y="177"/>
                  </a:lnTo>
                  <a:lnTo>
                    <a:pt x="508" y="610"/>
                  </a:lnTo>
                  <a:lnTo>
                    <a:pt x="639" y="610"/>
                  </a:lnTo>
                  <a:lnTo>
                    <a:pt x="639" y="0"/>
                  </a:lnTo>
                  <a:lnTo>
                    <a:pt x="445" y="0"/>
                  </a:lnTo>
                  <a:lnTo>
                    <a:pt x="319" y="31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9" name="Freeform 8">
              <a:extLst>
                <a:ext uri="{FF2B5EF4-FFF2-40B4-BE49-F238E27FC236}">
                  <a16:creationId xmlns:a16="http://schemas.microsoft.com/office/drawing/2014/main" id="{39CDA043-E772-41A1-B586-6DCA19EE2C00}"/>
                </a:ext>
              </a:extLst>
            </p:cNvPr>
            <p:cNvSpPr>
              <a:spLocks/>
            </p:cNvSpPr>
            <p:nvPr/>
          </p:nvSpPr>
          <p:spPr bwMode="auto">
            <a:xfrm>
              <a:off x="7343162" y="5695521"/>
              <a:ext cx="180069" cy="246349"/>
            </a:xfrm>
            <a:custGeom>
              <a:avLst/>
              <a:gdLst>
                <a:gd name="T0" fmla="*/ 8 w 889"/>
                <a:gd name="T1" fmla="*/ 811 h 1217"/>
                <a:gd name="T2" fmla="*/ 423 w 889"/>
                <a:gd name="T3" fmla="*/ 1211 h 1217"/>
                <a:gd name="T4" fmla="*/ 889 w 889"/>
                <a:gd name="T5" fmla="*/ 850 h 1217"/>
                <a:gd name="T6" fmla="*/ 482 w 889"/>
                <a:gd name="T7" fmla="*/ 497 h 1217"/>
                <a:gd name="T8" fmla="*/ 284 w 889"/>
                <a:gd name="T9" fmla="*/ 336 h 1217"/>
                <a:gd name="T10" fmla="*/ 457 w 889"/>
                <a:gd name="T11" fmla="*/ 190 h 1217"/>
                <a:gd name="T12" fmla="*/ 635 w 889"/>
                <a:gd name="T13" fmla="*/ 361 h 1217"/>
                <a:gd name="T14" fmla="*/ 860 w 889"/>
                <a:gd name="T15" fmla="*/ 361 h 1217"/>
                <a:gd name="T16" fmla="*/ 475 w 889"/>
                <a:gd name="T17" fmla="*/ 0 h 1217"/>
                <a:gd name="T18" fmla="*/ 39 w 889"/>
                <a:gd name="T19" fmla="*/ 358 h 1217"/>
                <a:gd name="T20" fmla="*/ 395 w 889"/>
                <a:gd name="T21" fmla="*/ 702 h 1217"/>
                <a:gd name="T22" fmla="*/ 644 w 889"/>
                <a:gd name="T23" fmla="*/ 869 h 1217"/>
                <a:gd name="T24" fmla="*/ 426 w 889"/>
                <a:gd name="T25" fmla="*/ 1023 h 1217"/>
                <a:gd name="T26" fmla="*/ 245 w 889"/>
                <a:gd name="T27" fmla="*/ 811 h 1217"/>
                <a:gd name="T28" fmla="*/ 8 w 889"/>
                <a:gd name="T29" fmla="*/ 811 h 12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889" h="1217">
                  <a:moveTo>
                    <a:pt x="8" y="811"/>
                  </a:moveTo>
                  <a:cubicBezTo>
                    <a:pt x="0" y="1099"/>
                    <a:pt x="195" y="1206"/>
                    <a:pt x="423" y="1211"/>
                  </a:cubicBezTo>
                  <a:cubicBezTo>
                    <a:pt x="688" y="1217"/>
                    <a:pt x="889" y="1105"/>
                    <a:pt x="889" y="850"/>
                  </a:cubicBezTo>
                  <a:cubicBezTo>
                    <a:pt x="889" y="595"/>
                    <a:pt x="660" y="555"/>
                    <a:pt x="482" y="497"/>
                  </a:cubicBezTo>
                  <a:cubicBezTo>
                    <a:pt x="412" y="474"/>
                    <a:pt x="284" y="454"/>
                    <a:pt x="284" y="336"/>
                  </a:cubicBezTo>
                  <a:cubicBezTo>
                    <a:pt x="284" y="237"/>
                    <a:pt x="370" y="190"/>
                    <a:pt x="457" y="190"/>
                  </a:cubicBezTo>
                  <a:cubicBezTo>
                    <a:pt x="569" y="190"/>
                    <a:pt x="627" y="246"/>
                    <a:pt x="635" y="361"/>
                  </a:cubicBezTo>
                  <a:cubicBezTo>
                    <a:pt x="860" y="361"/>
                    <a:pt x="860" y="361"/>
                    <a:pt x="860" y="361"/>
                  </a:cubicBezTo>
                  <a:cubicBezTo>
                    <a:pt x="860" y="132"/>
                    <a:pt x="684" y="0"/>
                    <a:pt x="475" y="0"/>
                  </a:cubicBezTo>
                  <a:cubicBezTo>
                    <a:pt x="266" y="0"/>
                    <a:pt x="39" y="121"/>
                    <a:pt x="39" y="358"/>
                  </a:cubicBezTo>
                  <a:cubicBezTo>
                    <a:pt x="39" y="563"/>
                    <a:pt x="266" y="669"/>
                    <a:pt x="395" y="702"/>
                  </a:cubicBezTo>
                  <a:cubicBezTo>
                    <a:pt x="465" y="721"/>
                    <a:pt x="644" y="741"/>
                    <a:pt x="644" y="869"/>
                  </a:cubicBezTo>
                  <a:cubicBezTo>
                    <a:pt x="644" y="990"/>
                    <a:pt x="519" y="1023"/>
                    <a:pt x="426" y="1023"/>
                  </a:cubicBezTo>
                  <a:cubicBezTo>
                    <a:pt x="305" y="1023"/>
                    <a:pt x="234" y="939"/>
                    <a:pt x="245" y="811"/>
                  </a:cubicBezTo>
                  <a:lnTo>
                    <a:pt x="8" y="81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0" name="Freeform 9">
              <a:extLst>
                <a:ext uri="{FF2B5EF4-FFF2-40B4-BE49-F238E27FC236}">
                  <a16:creationId xmlns:a16="http://schemas.microsoft.com/office/drawing/2014/main" id="{5301969C-36C1-4E23-B56C-68DF37FF24F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543919" y="5699353"/>
              <a:ext cx="199608" cy="233706"/>
            </a:xfrm>
            <a:custGeom>
              <a:avLst/>
              <a:gdLst>
                <a:gd name="T0" fmla="*/ 986 w 986"/>
                <a:gd name="T1" fmla="*/ 579 h 1155"/>
                <a:gd name="T2" fmla="*/ 369 w 986"/>
                <a:gd name="T3" fmla="*/ 0 h 1155"/>
                <a:gd name="T4" fmla="*/ 0 w 986"/>
                <a:gd name="T5" fmla="*/ 0 h 1155"/>
                <a:gd name="T6" fmla="*/ 0 w 986"/>
                <a:gd name="T7" fmla="*/ 1155 h 1155"/>
                <a:gd name="T8" fmla="*/ 369 w 986"/>
                <a:gd name="T9" fmla="*/ 1155 h 1155"/>
                <a:gd name="T10" fmla="*/ 986 w 986"/>
                <a:gd name="T11" fmla="*/ 579 h 1155"/>
                <a:gd name="T12" fmla="*/ 352 w 986"/>
                <a:gd name="T13" fmla="*/ 945 h 1155"/>
                <a:gd name="T14" fmla="*/ 250 w 986"/>
                <a:gd name="T15" fmla="*/ 945 h 1155"/>
                <a:gd name="T16" fmla="*/ 250 w 986"/>
                <a:gd name="T17" fmla="*/ 212 h 1155"/>
                <a:gd name="T18" fmla="*/ 352 w 986"/>
                <a:gd name="T19" fmla="*/ 212 h 1155"/>
                <a:gd name="T20" fmla="*/ 734 w 986"/>
                <a:gd name="T21" fmla="*/ 579 h 1155"/>
                <a:gd name="T22" fmla="*/ 352 w 986"/>
                <a:gd name="T23" fmla="*/ 945 h 1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86" h="1155">
                  <a:moveTo>
                    <a:pt x="986" y="579"/>
                  </a:moveTo>
                  <a:cubicBezTo>
                    <a:pt x="986" y="179"/>
                    <a:pt x="675" y="0"/>
                    <a:pt x="369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155"/>
                    <a:pt x="0" y="1155"/>
                    <a:pt x="0" y="1155"/>
                  </a:cubicBezTo>
                  <a:cubicBezTo>
                    <a:pt x="369" y="1155"/>
                    <a:pt x="369" y="1155"/>
                    <a:pt x="369" y="1155"/>
                  </a:cubicBezTo>
                  <a:cubicBezTo>
                    <a:pt x="675" y="1155"/>
                    <a:pt x="986" y="978"/>
                    <a:pt x="986" y="579"/>
                  </a:cubicBezTo>
                  <a:close/>
                  <a:moveTo>
                    <a:pt x="352" y="945"/>
                  </a:moveTo>
                  <a:cubicBezTo>
                    <a:pt x="250" y="945"/>
                    <a:pt x="250" y="945"/>
                    <a:pt x="250" y="945"/>
                  </a:cubicBezTo>
                  <a:cubicBezTo>
                    <a:pt x="250" y="212"/>
                    <a:pt x="250" y="212"/>
                    <a:pt x="250" y="212"/>
                  </a:cubicBezTo>
                  <a:cubicBezTo>
                    <a:pt x="352" y="212"/>
                    <a:pt x="352" y="212"/>
                    <a:pt x="352" y="212"/>
                  </a:cubicBezTo>
                  <a:cubicBezTo>
                    <a:pt x="633" y="212"/>
                    <a:pt x="734" y="396"/>
                    <a:pt x="734" y="579"/>
                  </a:cubicBezTo>
                  <a:cubicBezTo>
                    <a:pt x="734" y="762"/>
                    <a:pt x="633" y="945"/>
                    <a:pt x="352" y="94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1" name="Freeform 10">
              <a:extLst>
                <a:ext uri="{FF2B5EF4-FFF2-40B4-BE49-F238E27FC236}">
                  <a16:creationId xmlns:a16="http://schemas.microsoft.com/office/drawing/2014/main" id="{E39B4F48-308B-434F-A2DB-B7BA78FAF690}"/>
                </a:ext>
              </a:extLst>
            </p:cNvPr>
            <p:cNvSpPr>
              <a:spLocks/>
            </p:cNvSpPr>
            <p:nvPr/>
          </p:nvSpPr>
          <p:spPr bwMode="auto">
            <a:xfrm>
              <a:off x="6502970" y="6267909"/>
              <a:ext cx="83138" cy="113022"/>
            </a:xfrm>
            <a:custGeom>
              <a:avLst/>
              <a:gdLst>
                <a:gd name="T0" fmla="*/ 217 w 217"/>
                <a:gd name="T1" fmla="*/ 0 h 295"/>
                <a:gd name="T2" fmla="*/ 217 w 217"/>
                <a:gd name="T3" fmla="*/ 32 h 295"/>
                <a:gd name="T4" fmla="*/ 127 w 217"/>
                <a:gd name="T5" fmla="*/ 32 h 295"/>
                <a:gd name="T6" fmla="*/ 127 w 217"/>
                <a:gd name="T7" fmla="*/ 295 h 295"/>
                <a:gd name="T8" fmla="*/ 90 w 217"/>
                <a:gd name="T9" fmla="*/ 295 h 295"/>
                <a:gd name="T10" fmla="*/ 90 w 217"/>
                <a:gd name="T11" fmla="*/ 32 h 295"/>
                <a:gd name="T12" fmla="*/ 0 w 217"/>
                <a:gd name="T13" fmla="*/ 32 h 295"/>
                <a:gd name="T14" fmla="*/ 0 w 217"/>
                <a:gd name="T15" fmla="*/ 0 h 295"/>
                <a:gd name="T16" fmla="*/ 217 w 217"/>
                <a:gd name="T17" fmla="*/ 0 h 2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7" h="295">
                  <a:moveTo>
                    <a:pt x="217" y="0"/>
                  </a:moveTo>
                  <a:lnTo>
                    <a:pt x="217" y="32"/>
                  </a:lnTo>
                  <a:lnTo>
                    <a:pt x="127" y="32"/>
                  </a:lnTo>
                  <a:lnTo>
                    <a:pt x="127" y="295"/>
                  </a:lnTo>
                  <a:lnTo>
                    <a:pt x="90" y="295"/>
                  </a:lnTo>
                  <a:lnTo>
                    <a:pt x="90" y="32"/>
                  </a:lnTo>
                  <a:lnTo>
                    <a:pt x="0" y="32"/>
                  </a:lnTo>
                  <a:lnTo>
                    <a:pt x="0" y="0"/>
                  </a:lnTo>
                  <a:lnTo>
                    <a:pt x="21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2" name="Freeform 11">
              <a:extLst>
                <a:ext uri="{FF2B5EF4-FFF2-40B4-BE49-F238E27FC236}">
                  <a16:creationId xmlns:a16="http://schemas.microsoft.com/office/drawing/2014/main" id="{2DC77F6B-CA6B-493C-B299-C5FF65AF767E}"/>
                </a:ext>
              </a:extLst>
            </p:cNvPr>
            <p:cNvSpPr>
              <a:spLocks/>
            </p:cNvSpPr>
            <p:nvPr/>
          </p:nvSpPr>
          <p:spPr bwMode="auto">
            <a:xfrm>
              <a:off x="6597602" y="6267909"/>
              <a:ext cx="65514" cy="113022"/>
            </a:xfrm>
            <a:custGeom>
              <a:avLst/>
              <a:gdLst>
                <a:gd name="T0" fmla="*/ 0 w 323"/>
                <a:gd name="T1" fmla="*/ 558 h 558"/>
                <a:gd name="T2" fmla="*/ 0 w 323"/>
                <a:gd name="T3" fmla="*/ 0 h 558"/>
                <a:gd name="T4" fmla="*/ 68 w 323"/>
                <a:gd name="T5" fmla="*/ 0 h 558"/>
                <a:gd name="T6" fmla="*/ 68 w 323"/>
                <a:gd name="T7" fmla="*/ 227 h 558"/>
                <a:gd name="T8" fmla="*/ 188 w 323"/>
                <a:gd name="T9" fmla="*/ 165 h 558"/>
                <a:gd name="T10" fmla="*/ 289 w 323"/>
                <a:gd name="T11" fmla="*/ 204 h 558"/>
                <a:gd name="T12" fmla="*/ 323 w 323"/>
                <a:gd name="T13" fmla="*/ 317 h 558"/>
                <a:gd name="T14" fmla="*/ 323 w 323"/>
                <a:gd name="T15" fmla="*/ 558 h 558"/>
                <a:gd name="T16" fmla="*/ 255 w 323"/>
                <a:gd name="T17" fmla="*/ 558 h 558"/>
                <a:gd name="T18" fmla="*/ 255 w 323"/>
                <a:gd name="T19" fmla="*/ 325 h 558"/>
                <a:gd name="T20" fmla="*/ 254 w 323"/>
                <a:gd name="T21" fmla="*/ 298 h 558"/>
                <a:gd name="T22" fmla="*/ 245 w 323"/>
                <a:gd name="T23" fmla="*/ 264 h 558"/>
                <a:gd name="T24" fmla="*/ 220 w 323"/>
                <a:gd name="T25" fmla="*/ 236 h 558"/>
                <a:gd name="T26" fmla="*/ 170 w 323"/>
                <a:gd name="T27" fmla="*/ 224 h 558"/>
                <a:gd name="T28" fmla="*/ 69 w 323"/>
                <a:gd name="T29" fmla="*/ 309 h 558"/>
                <a:gd name="T30" fmla="*/ 68 w 323"/>
                <a:gd name="T31" fmla="*/ 325 h 558"/>
                <a:gd name="T32" fmla="*/ 68 w 323"/>
                <a:gd name="T33" fmla="*/ 558 h 558"/>
                <a:gd name="T34" fmla="*/ 0 w 323"/>
                <a:gd name="T35" fmla="*/ 558 h 5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23" h="558">
                  <a:moveTo>
                    <a:pt x="0" y="558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68" y="0"/>
                    <a:pt x="68" y="0"/>
                    <a:pt x="68" y="0"/>
                  </a:cubicBezTo>
                  <a:cubicBezTo>
                    <a:pt x="68" y="227"/>
                    <a:pt x="68" y="227"/>
                    <a:pt x="68" y="227"/>
                  </a:cubicBezTo>
                  <a:cubicBezTo>
                    <a:pt x="90" y="186"/>
                    <a:pt x="131" y="165"/>
                    <a:pt x="188" y="165"/>
                  </a:cubicBezTo>
                  <a:cubicBezTo>
                    <a:pt x="232" y="165"/>
                    <a:pt x="266" y="178"/>
                    <a:pt x="289" y="204"/>
                  </a:cubicBezTo>
                  <a:cubicBezTo>
                    <a:pt x="312" y="230"/>
                    <a:pt x="323" y="268"/>
                    <a:pt x="323" y="317"/>
                  </a:cubicBezTo>
                  <a:cubicBezTo>
                    <a:pt x="323" y="558"/>
                    <a:pt x="323" y="558"/>
                    <a:pt x="323" y="558"/>
                  </a:cubicBezTo>
                  <a:cubicBezTo>
                    <a:pt x="255" y="558"/>
                    <a:pt x="255" y="558"/>
                    <a:pt x="255" y="558"/>
                  </a:cubicBezTo>
                  <a:cubicBezTo>
                    <a:pt x="255" y="325"/>
                    <a:pt x="255" y="325"/>
                    <a:pt x="255" y="325"/>
                  </a:cubicBezTo>
                  <a:cubicBezTo>
                    <a:pt x="255" y="318"/>
                    <a:pt x="255" y="309"/>
                    <a:pt x="254" y="298"/>
                  </a:cubicBezTo>
                  <a:cubicBezTo>
                    <a:pt x="253" y="286"/>
                    <a:pt x="250" y="275"/>
                    <a:pt x="245" y="264"/>
                  </a:cubicBezTo>
                  <a:cubicBezTo>
                    <a:pt x="239" y="252"/>
                    <a:pt x="230" y="243"/>
                    <a:pt x="220" y="236"/>
                  </a:cubicBezTo>
                  <a:cubicBezTo>
                    <a:pt x="205" y="227"/>
                    <a:pt x="188" y="223"/>
                    <a:pt x="170" y="224"/>
                  </a:cubicBezTo>
                  <a:cubicBezTo>
                    <a:pt x="119" y="220"/>
                    <a:pt x="73" y="258"/>
                    <a:pt x="69" y="309"/>
                  </a:cubicBezTo>
                  <a:cubicBezTo>
                    <a:pt x="68" y="314"/>
                    <a:pt x="68" y="320"/>
                    <a:pt x="68" y="325"/>
                  </a:cubicBezTo>
                  <a:cubicBezTo>
                    <a:pt x="68" y="558"/>
                    <a:pt x="68" y="558"/>
                    <a:pt x="68" y="558"/>
                  </a:cubicBezTo>
                  <a:lnTo>
                    <a:pt x="0" y="55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3" name="Freeform 12">
              <a:extLst>
                <a:ext uri="{FF2B5EF4-FFF2-40B4-BE49-F238E27FC236}">
                  <a16:creationId xmlns:a16="http://schemas.microsoft.com/office/drawing/2014/main" id="{89290AFA-4856-471B-AAB2-090E6231447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676525" y="6301241"/>
              <a:ext cx="66664" cy="82372"/>
            </a:xfrm>
            <a:custGeom>
              <a:avLst/>
              <a:gdLst>
                <a:gd name="T0" fmla="*/ 183 w 328"/>
                <a:gd name="T1" fmla="*/ 404 h 407"/>
                <a:gd name="T2" fmla="*/ 48 w 328"/>
                <a:gd name="T3" fmla="*/ 353 h 407"/>
                <a:gd name="T4" fmla="*/ 0 w 328"/>
                <a:gd name="T5" fmla="*/ 200 h 407"/>
                <a:gd name="T6" fmla="*/ 44 w 328"/>
                <a:gd name="T7" fmla="*/ 52 h 407"/>
                <a:gd name="T8" fmla="*/ 171 w 328"/>
                <a:gd name="T9" fmla="*/ 0 h 407"/>
                <a:gd name="T10" fmla="*/ 288 w 328"/>
                <a:gd name="T11" fmla="*/ 44 h 407"/>
                <a:gd name="T12" fmla="*/ 328 w 328"/>
                <a:gd name="T13" fmla="*/ 175 h 407"/>
                <a:gd name="T14" fmla="*/ 328 w 328"/>
                <a:gd name="T15" fmla="*/ 226 h 407"/>
                <a:gd name="T16" fmla="*/ 69 w 328"/>
                <a:gd name="T17" fmla="*/ 226 h 407"/>
                <a:gd name="T18" fmla="*/ 101 w 328"/>
                <a:gd name="T19" fmla="*/ 313 h 407"/>
                <a:gd name="T20" fmla="*/ 192 w 328"/>
                <a:gd name="T21" fmla="*/ 347 h 407"/>
                <a:gd name="T22" fmla="*/ 249 w 328"/>
                <a:gd name="T23" fmla="*/ 338 h 407"/>
                <a:gd name="T24" fmla="*/ 296 w 328"/>
                <a:gd name="T25" fmla="*/ 314 h 407"/>
                <a:gd name="T26" fmla="*/ 323 w 328"/>
                <a:gd name="T27" fmla="*/ 361 h 407"/>
                <a:gd name="T28" fmla="*/ 183 w 328"/>
                <a:gd name="T29" fmla="*/ 404 h 407"/>
                <a:gd name="T30" fmla="*/ 170 w 328"/>
                <a:gd name="T31" fmla="*/ 56 h 407"/>
                <a:gd name="T32" fmla="*/ 95 w 328"/>
                <a:gd name="T33" fmla="*/ 90 h 407"/>
                <a:gd name="T34" fmla="*/ 69 w 328"/>
                <a:gd name="T35" fmla="*/ 172 h 407"/>
                <a:gd name="T36" fmla="*/ 261 w 328"/>
                <a:gd name="T37" fmla="*/ 172 h 407"/>
                <a:gd name="T38" fmla="*/ 252 w 328"/>
                <a:gd name="T39" fmla="*/ 114 h 407"/>
                <a:gd name="T40" fmla="*/ 224 w 328"/>
                <a:gd name="T41" fmla="*/ 72 h 407"/>
                <a:gd name="T42" fmla="*/ 170 w 328"/>
                <a:gd name="T43" fmla="*/ 56 h 4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28" h="407">
                  <a:moveTo>
                    <a:pt x="183" y="404"/>
                  </a:moveTo>
                  <a:cubicBezTo>
                    <a:pt x="125" y="404"/>
                    <a:pt x="80" y="387"/>
                    <a:pt x="48" y="353"/>
                  </a:cubicBezTo>
                  <a:cubicBezTo>
                    <a:pt x="16" y="319"/>
                    <a:pt x="0" y="268"/>
                    <a:pt x="0" y="200"/>
                  </a:cubicBezTo>
                  <a:cubicBezTo>
                    <a:pt x="0" y="136"/>
                    <a:pt x="15" y="87"/>
                    <a:pt x="44" y="52"/>
                  </a:cubicBezTo>
                  <a:cubicBezTo>
                    <a:pt x="73" y="18"/>
                    <a:pt x="115" y="0"/>
                    <a:pt x="171" y="0"/>
                  </a:cubicBezTo>
                  <a:cubicBezTo>
                    <a:pt x="222" y="0"/>
                    <a:pt x="261" y="15"/>
                    <a:pt x="288" y="44"/>
                  </a:cubicBezTo>
                  <a:cubicBezTo>
                    <a:pt x="314" y="73"/>
                    <a:pt x="328" y="117"/>
                    <a:pt x="328" y="175"/>
                  </a:cubicBezTo>
                  <a:cubicBezTo>
                    <a:pt x="328" y="226"/>
                    <a:pt x="328" y="226"/>
                    <a:pt x="328" y="226"/>
                  </a:cubicBezTo>
                  <a:cubicBezTo>
                    <a:pt x="69" y="226"/>
                    <a:pt x="69" y="226"/>
                    <a:pt x="69" y="226"/>
                  </a:cubicBezTo>
                  <a:cubicBezTo>
                    <a:pt x="71" y="257"/>
                    <a:pt x="82" y="288"/>
                    <a:pt x="101" y="313"/>
                  </a:cubicBezTo>
                  <a:cubicBezTo>
                    <a:pt x="119" y="336"/>
                    <a:pt x="149" y="348"/>
                    <a:pt x="192" y="347"/>
                  </a:cubicBezTo>
                  <a:cubicBezTo>
                    <a:pt x="211" y="348"/>
                    <a:pt x="231" y="345"/>
                    <a:pt x="249" y="338"/>
                  </a:cubicBezTo>
                  <a:cubicBezTo>
                    <a:pt x="266" y="332"/>
                    <a:pt x="281" y="324"/>
                    <a:pt x="296" y="314"/>
                  </a:cubicBezTo>
                  <a:cubicBezTo>
                    <a:pt x="323" y="361"/>
                    <a:pt x="323" y="361"/>
                    <a:pt x="323" y="361"/>
                  </a:cubicBezTo>
                  <a:cubicBezTo>
                    <a:pt x="283" y="391"/>
                    <a:pt x="233" y="407"/>
                    <a:pt x="183" y="404"/>
                  </a:cubicBezTo>
                  <a:close/>
                  <a:moveTo>
                    <a:pt x="170" y="56"/>
                  </a:moveTo>
                  <a:cubicBezTo>
                    <a:pt x="135" y="56"/>
                    <a:pt x="110" y="67"/>
                    <a:pt x="95" y="90"/>
                  </a:cubicBezTo>
                  <a:cubicBezTo>
                    <a:pt x="78" y="114"/>
                    <a:pt x="69" y="143"/>
                    <a:pt x="69" y="172"/>
                  </a:cubicBezTo>
                  <a:cubicBezTo>
                    <a:pt x="261" y="172"/>
                    <a:pt x="261" y="172"/>
                    <a:pt x="261" y="172"/>
                  </a:cubicBezTo>
                  <a:cubicBezTo>
                    <a:pt x="261" y="152"/>
                    <a:pt x="258" y="133"/>
                    <a:pt x="252" y="114"/>
                  </a:cubicBezTo>
                  <a:cubicBezTo>
                    <a:pt x="247" y="97"/>
                    <a:pt x="237" y="83"/>
                    <a:pt x="224" y="72"/>
                  </a:cubicBezTo>
                  <a:cubicBezTo>
                    <a:pt x="208" y="61"/>
                    <a:pt x="189" y="55"/>
                    <a:pt x="170" y="5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4" name="Freeform 13">
              <a:extLst>
                <a:ext uri="{FF2B5EF4-FFF2-40B4-BE49-F238E27FC236}">
                  <a16:creationId xmlns:a16="http://schemas.microsoft.com/office/drawing/2014/main" id="{0167990A-143F-4266-9EE7-57D6A0CBF1A0}"/>
                </a:ext>
              </a:extLst>
            </p:cNvPr>
            <p:cNvSpPr>
              <a:spLocks/>
            </p:cNvSpPr>
            <p:nvPr/>
          </p:nvSpPr>
          <p:spPr bwMode="auto">
            <a:xfrm>
              <a:off x="6788398" y="6265228"/>
              <a:ext cx="79690" cy="118002"/>
            </a:xfrm>
            <a:custGeom>
              <a:avLst/>
              <a:gdLst>
                <a:gd name="T0" fmla="*/ 191 w 394"/>
                <a:gd name="T1" fmla="*/ 581 h 582"/>
                <a:gd name="T2" fmla="*/ 88 w 394"/>
                <a:gd name="T3" fmla="*/ 565 h 582"/>
                <a:gd name="T4" fmla="*/ 0 w 394"/>
                <a:gd name="T5" fmla="*/ 513 h 582"/>
                <a:gd name="T6" fmla="*/ 34 w 394"/>
                <a:gd name="T7" fmla="*/ 462 h 582"/>
                <a:gd name="T8" fmla="*/ 104 w 394"/>
                <a:gd name="T9" fmla="*/ 504 h 582"/>
                <a:gd name="T10" fmla="*/ 190 w 394"/>
                <a:gd name="T11" fmla="*/ 519 h 582"/>
                <a:gd name="T12" fmla="*/ 286 w 394"/>
                <a:gd name="T13" fmla="*/ 494 h 582"/>
                <a:gd name="T14" fmla="*/ 320 w 394"/>
                <a:gd name="T15" fmla="*/ 423 h 582"/>
                <a:gd name="T16" fmla="*/ 232 w 394"/>
                <a:gd name="T17" fmla="*/ 324 h 582"/>
                <a:gd name="T18" fmla="*/ 150 w 394"/>
                <a:gd name="T19" fmla="*/ 301 h 582"/>
                <a:gd name="T20" fmla="*/ 46 w 394"/>
                <a:gd name="T21" fmla="*/ 243 h 582"/>
                <a:gd name="T22" fmla="*/ 14 w 394"/>
                <a:gd name="T23" fmla="*/ 156 h 582"/>
                <a:gd name="T24" fmla="*/ 38 w 394"/>
                <a:gd name="T25" fmla="*/ 74 h 582"/>
                <a:gd name="T26" fmla="*/ 105 w 394"/>
                <a:gd name="T27" fmla="*/ 20 h 582"/>
                <a:gd name="T28" fmla="*/ 207 w 394"/>
                <a:gd name="T29" fmla="*/ 1 h 582"/>
                <a:gd name="T30" fmla="*/ 298 w 394"/>
                <a:gd name="T31" fmla="*/ 16 h 582"/>
                <a:gd name="T32" fmla="*/ 374 w 394"/>
                <a:gd name="T33" fmla="*/ 59 h 582"/>
                <a:gd name="T34" fmla="*/ 342 w 394"/>
                <a:gd name="T35" fmla="*/ 107 h 582"/>
                <a:gd name="T36" fmla="*/ 209 w 394"/>
                <a:gd name="T37" fmla="*/ 62 h 582"/>
                <a:gd name="T38" fmla="*/ 118 w 394"/>
                <a:gd name="T39" fmla="*/ 87 h 582"/>
                <a:gd name="T40" fmla="*/ 85 w 394"/>
                <a:gd name="T41" fmla="*/ 151 h 582"/>
                <a:gd name="T42" fmla="*/ 102 w 394"/>
                <a:gd name="T43" fmla="*/ 198 h 582"/>
                <a:gd name="T44" fmla="*/ 165 w 394"/>
                <a:gd name="T45" fmla="*/ 232 h 582"/>
                <a:gd name="T46" fmla="*/ 257 w 394"/>
                <a:gd name="T47" fmla="*/ 258 h 582"/>
                <a:gd name="T48" fmla="*/ 326 w 394"/>
                <a:gd name="T49" fmla="*/ 290 h 582"/>
                <a:gd name="T50" fmla="*/ 374 w 394"/>
                <a:gd name="T51" fmla="*/ 340 h 582"/>
                <a:gd name="T52" fmla="*/ 391 w 394"/>
                <a:gd name="T53" fmla="*/ 417 h 582"/>
                <a:gd name="T54" fmla="*/ 339 w 394"/>
                <a:gd name="T55" fmla="*/ 538 h 582"/>
                <a:gd name="T56" fmla="*/ 191 w 394"/>
                <a:gd name="T57" fmla="*/ 581 h 5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394" h="582">
                  <a:moveTo>
                    <a:pt x="191" y="581"/>
                  </a:moveTo>
                  <a:cubicBezTo>
                    <a:pt x="156" y="582"/>
                    <a:pt x="121" y="576"/>
                    <a:pt x="88" y="565"/>
                  </a:cubicBezTo>
                  <a:cubicBezTo>
                    <a:pt x="56" y="553"/>
                    <a:pt x="26" y="536"/>
                    <a:pt x="0" y="513"/>
                  </a:cubicBezTo>
                  <a:cubicBezTo>
                    <a:pt x="34" y="462"/>
                    <a:pt x="34" y="462"/>
                    <a:pt x="34" y="462"/>
                  </a:cubicBezTo>
                  <a:cubicBezTo>
                    <a:pt x="55" y="480"/>
                    <a:pt x="79" y="494"/>
                    <a:pt x="104" y="504"/>
                  </a:cubicBezTo>
                  <a:cubicBezTo>
                    <a:pt x="131" y="515"/>
                    <a:pt x="160" y="520"/>
                    <a:pt x="190" y="519"/>
                  </a:cubicBezTo>
                  <a:cubicBezTo>
                    <a:pt x="224" y="521"/>
                    <a:pt x="257" y="512"/>
                    <a:pt x="286" y="494"/>
                  </a:cubicBezTo>
                  <a:cubicBezTo>
                    <a:pt x="309" y="477"/>
                    <a:pt x="322" y="451"/>
                    <a:pt x="320" y="423"/>
                  </a:cubicBezTo>
                  <a:cubicBezTo>
                    <a:pt x="320" y="374"/>
                    <a:pt x="291" y="341"/>
                    <a:pt x="232" y="324"/>
                  </a:cubicBezTo>
                  <a:cubicBezTo>
                    <a:pt x="150" y="301"/>
                    <a:pt x="150" y="301"/>
                    <a:pt x="150" y="301"/>
                  </a:cubicBezTo>
                  <a:cubicBezTo>
                    <a:pt x="103" y="286"/>
                    <a:pt x="68" y="267"/>
                    <a:pt x="46" y="243"/>
                  </a:cubicBezTo>
                  <a:cubicBezTo>
                    <a:pt x="25" y="219"/>
                    <a:pt x="13" y="188"/>
                    <a:pt x="14" y="156"/>
                  </a:cubicBezTo>
                  <a:cubicBezTo>
                    <a:pt x="13" y="127"/>
                    <a:pt x="21" y="98"/>
                    <a:pt x="38" y="74"/>
                  </a:cubicBezTo>
                  <a:cubicBezTo>
                    <a:pt x="55" y="50"/>
                    <a:pt x="78" y="32"/>
                    <a:pt x="105" y="20"/>
                  </a:cubicBezTo>
                  <a:cubicBezTo>
                    <a:pt x="137" y="6"/>
                    <a:pt x="172" y="0"/>
                    <a:pt x="207" y="1"/>
                  </a:cubicBezTo>
                  <a:cubicBezTo>
                    <a:pt x="238" y="0"/>
                    <a:pt x="269" y="5"/>
                    <a:pt x="298" y="16"/>
                  </a:cubicBezTo>
                  <a:cubicBezTo>
                    <a:pt x="325" y="26"/>
                    <a:pt x="351" y="40"/>
                    <a:pt x="374" y="59"/>
                  </a:cubicBezTo>
                  <a:cubicBezTo>
                    <a:pt x="342" y="107"/>
                    <a:pt x="342" y="107"/>
                    <a:pt x="342" y="107"/>
                  </a:cubicBezTo>
                  <a:cubicBezTo>
                    <a:pt x="304" y="77"/>
                    <a:pt x="257" y="61"/>
                    <a:pt x="209" y="62"/>
                  </a:cubicBezTo>
                  <a:cubicBezTo>
                    <a:pt x="176" y="60"/>
                    <a:pt x="144" y="69"/>
                    <a:pt x="118" y="87"/>
                  </a:cubicBezTo>
                  <a:cubicBezTo>
                    <a:pt x="97" y="101"/>
                    <a:pt x="85" y="125"/>
                    <a:pt x="85" y="151"/>
                  </a:cubicBezTo>
                  <a:cubicBezTo>
                    <a:pt x="85" y="168"/>
                    <a:pt x="91" y="185"/>
                    <a:pt x="102" y="198"/>
                  </a:cubicBezTo>
                  <a:cubicBezTo>
                    <a:pt x="119" y="215"/>
                    <a:pt x="141" y="227"/>
                    <a:pt x="165" y="232"/>
                  </a:cubicBezTo>
                  <a:cubicBezTo>
                    <a:pt x="257" y="258"/>
                    <a:pt x="257" y="258"/>
                    <a:pt x="257" y="258"/>
                  </a:cubicBezTo>
                  <a:cubicBezTo>
                    <a:pt x="281" y="266"/>
                    <a:pt x="304" y="276"/>
                    <a:pt x="326" y="290"/>
                  </a:cubicBezTo>
                  <a:cubicBezTo>
                    <a:pt x="346" y="302"/>
                    <a:pt x="362" y="320"/>
                    <a:pt x="374" y="340"/>
                  </a:cubicBezTo>
                  <a:cubicBezTo>
                    <a:pt x="386" y="364"/>
                    <a:pt x="392" y="391"/>
                    <a:pt x="391" y="417"/>
                  </a:cubicBezTo>
                  <a:cubicBezTo>
                    <a:pt x="394" y="464"/>
                    <a:pt x="374" y="508"/>
                    <a:pt x="339" y="538"/>
                  </a:cubicBezTo>
                  <a:cubicBezTo>
                    <a:pt x="303" y="567"/>
                    <a:pt x="254" y="581"/>
                    <a:pt x="191" y="58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5" name="Freeform 14">
              <a:extLst>
                <a:ext uri="{FF2B5EF4-FFF2-40B4-BE49-F238E27FC236}">
                  <a16:creationId xmlns:a16="http://schemas.microsoft.com/office/drawing/2014/main" id="{9ACBD9A4-936D-42EE-98D3-F436F5F96557}"/>
                </a:ext>
              </a:extLst>
            </p:cNvPr>
            <p:cNvSpPr>
              <a:spLocks/>
            </p:cNvSpPr>
            <p:nvPr/>
          </p:nvSpPr>
          <p:spPr bwMode="auto">
            <a:xfrm>
              <a:off x="6877283" y="6300858"/>
              <a:ext cx="60151" cy="82372"/>
            </a:xfrm>
            <a:custGeom>
              <a:avLst/>
              <a:gdLst>
                <a:gd name="T0" fmla="*/ 169 w 298"/>
                <a:gd name="T1" fmla="*/ 406 h 407"/>
                <a:gd name="T2" fmla="*/ 44 w 298"/>
                <a:gd name="T3" fmla="*/ 357 h 407"/>
                <a:gd name="T4" fmla="*/ 0 w 298"/>
                <a:gd name="T5" fmla="*/ 207 h 407"/>
                <a:gd name="T6" fmla="*/ 45 w 298"/>
                <a:gd name="T7" fmla="*/ 54 h 407"/>
                <a:gd name="T8" fmla="*/ 174 w 298"/>
                <a:gd name="T9" fmla="*/ 2 h 407"/>
                <a:gd name="T10" fmla="*/ 296 w 298"/>
                <a:gd name="T11" fmla="*/ 44 h 407"/>
                <a:gd name="T12" fmla="*/ 267 w 298"/>
                <a:gd name="T13" fmla="*/ 89 h 407"/>
                <a:gd name="T14" fmla="*/ 230 w 298"/>
                <a:gd name="T15" fmla="*/ 68 h 407"/>
                <a:gd name="T16" fmla="*/ 181 w 298"/>
                <a:gd name="T17" fmla="*/ 60 h 407"/>
                <a:gd name="T18" fmla="*/ 70 w 298"/>
                <a:gd name="T19" fmla="*/ 206 h 407"/>
                <a:gd name="T20" fmla="*/ 97 w 298"/>
                <a:gd name="T21" fmla="*/ 312 h 407"/>
                <a:gd name="T22" fmla="*/ 181 w 298"/>
                <a:gd name="T23" fmla="*/ 349 h 407"/>
                <a:gd name="T24" fmla="*/ 233 w 298"/>
                <a:gd name="T25" fmla="*/ 340 h 407"/>
                <a:gd name="T26" fmla="*/ 272 w 298"/>
                <a:gd name="T27" fmla="*/ 321 h 407"/>
                <a:gd name="T28" fmla="*/ 298 w 298"/>
                <a:gd name="T29" fmla="*/ 368 h 407"/>
                <a:gd name="T30" fmla="*/ 243 w 298"/>
                <a:gd name="T31" fmla="*/ 396 h 407"/>
                <a:gd name="T32" fmla="*/ 169 w 298"/>
                <a:gd name="T33" fmla="*/ 406 h 4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98" h="407">
                  <a:moveTo>
                    <a:pt x="169" y="406"/>
                  </a:moveTo>
                  <a:cubicBezTo>
                    <a:pt x="114" y="406"/>
                    <a:pt x="73" y="390"/>
                    <a:pt x="44" y="357"/>
                  </a:cubicBezTo>
                  <a:cubicBezTo>
                    <a:pt x="14" y="323"/>
                    <a:pt x="0" y="273"/>
                    <a:pt x="0" y="207"/>
                  </a:cubicBezTo>
                  <a:cubicBezTo>
                    <a:pt x="0" y="139"/>
                    <a:pt x="15" y="88"/>
                    <a:pt x="45" y="54"/>
                  </a:cubicBezTo>
                  <a:cubicBezTo>
                    <a:pt x="74" y="19"/>
                    <a:pt x="117" y="2"/>
                    <a:pt x="174" y="2"/>
                  </a:cubicBezTo>
                  <a:cubicBezTo>
                    <a:pt x="218" y="0"/>
                    <a:pt x="261" y="15"/>
                    <a:pt x="296" y="44"/>
                  </a:cubicBezTo>
                  <a:cubicBezTo>
                    <a:pt x="267" y="89"/>
                    <a:pt x="267" y="89"/>
                    <a:pt x="267" y="89"/>
                  </a:cubicBezTo>
                  <a:cubicBezTo>
                    <a:pt x="256" y="80"/>
                    <a:pt x="243" y="73"/>
                    <a:pt x="230" y="68"/>
                  </a:cubicBezTo>
                  <a:cubicBezTo>
                    <a:pt x="214" y="62"/>
                    <a:pt x="198" y="60"/>
                    <a:pt x="181" y="60"/>
                  </a:cubicBezTo>
                  <a:cubicBezTo>
                    <a:pt x="107" y="60"/>
                    <a:pt x="70" y="109"/>
                    <a:pt x="70" y="206"/>
                  </a:cubicBezTo>
                  <a:cubicBezTo>
                    <a:pt x="70" y="252"/>
                    <a:pt x="79" y="288"/>
                    <a:pt x="97" y="312"/>
                  </a:cubicBezTo>
                  <a:cubicBezTo>
                    <a:pt x="118" y="337"/>
                    <a:pt x="149" y="351"/>
                    <a:pt x="181" y="349"/>
                  </a:cubicBezTo>
                  <a:cubicBezTo>
                    <a:pt x="199" y="349"/>
                    <a:pt x="216" y="346"/>
                    <a:pt x="233" y="340"/>
                  </a:cubicBezTo>
                  <a:cubicBezTo>
                    <a:pt x="246" y="335"/>
                    <a:pt x="259" y="328"/>
                    <a:pt x="272" y="321"/>
                  </a:cubicBezTo>
                  <a:cubicBezTo>
                    <a:pt x="298" y="368"/>
                    <a:pt x="298" y="368"/>
                    <a:pt x="298" y="368"/>
                  </a:cubicBezTo>
                  <a:cubicBezTo>
                    <a:pt x="281" y="380"/>
                    <a:pt x="263" y="390"/>
                    <a:pt x="243" y="396"/>
                  </a:cubicBezTo>
                  <a:cubicBezTo>
                    <a:pt x="219" y="403"/>
                    <a:pt x="194" y="407"/>
                    <a:pt x="169" y="40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6" name="Freeform 15">
              <a:extLst>
                <a:ext uri="{FF2B5EF4-FFF2-40B4-BE49-F238E27FC236}">
                  <a16:creationId xmlns:a16="http://schemas.microsoft.com/office/drawing/2014/main" id="{B0DE4097-C934-4F55-9F6F-BDFEDCBCF3D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950076" y="6270591"/>
              <a:ext cx="16857" cy="110340"/>
            </a:xfrm>
            <a:custGeom>
              <a:avLst/>
              <a:gdLst>
                <a:gd name="T0" fmla="*/ 41 w 82"/>
                <a:gd name="T1" fmla="*/ 90 h 544"/>
                <a:gd name="T2" fmla="*/ 0 w 82"/>
                <a:gd name="T3" fmla="*/ 45 h 544"/>
                <a:gd name="T4" fmla="*/ 41 w 82"/>
                <a:gd name="T5" fmla="*/ 0 h 544"/>
                <a:gd name="T6" fmla="*/ 82 w 82"/>
                <a:gd name="T7" fmla="*/ 45 h 544"/>
                <a:gd name="T8" fmla="*/ 41 w 82"/>
                <a:gd name="T9" fmla="*/ 90 h 544"/>
                <a:gd name="T10" fmla="*/ 7 w 82"/>
                <a:gd name="T11" fmla="*/ 544 h 544"/>
                <a:gd name="T12" fmla="*/ 7 w 82"/>
                <a:gd name="T13" fmla="*/ 162 h 544"/>
                <a:gd name="T14" fmla="*/ 75 w 82"/>
                <a:gd name="T15" fmla="*/ 162 h 544"/>
                <a:gd name="T16" fmla="*/ 75 w 82"/>
                <a:gd name="T17" fmla="*/ 544 h 544"/>
                <a:gd name="T18" fmla="*/ 7 w 82"/>
                <a:gd name="T19" fmla="*/ 544 h 5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2" h="544">
                  <a:moveTo>
                    <a:pt x="41" y="90"/>
                  </a:moveTo>
                  <a:cubicBezTo>
                    <a:pt x="13" y="90"/>
                    <a:pt x="0" y="75"/>
                    <a:pt x="0" y="45"/>
                  </a:cubicBezTo>
                  <a:cubicBezTo>
                    <a:pt x="0" y="15"/>
                    <a:pt x="13" y="0"/>
                    <a:pt x="41" y="0"/>
                  </a:cubicBezTo>
                  <a:cubicBezTo>
                    <a:pt x="69" y="0"/>
                    <a:pt x="82" y="15"/>
                    <a:pt x="82" y="45"/>
                  </a:cubicBezTo>
                  <a:cubicBezTo>
                    <a:pt x="82" y="75"/>
                    <a:pt x="69" y="90"/>
                    <a:pt x="41" y="90"/>
                  </a:cubicBezTo>
                  <a:close/>
                  <a:moveTo>
                    <a:pt x="7" y="544"/>
                  </a:moveTo>
                  <a:cubicBezTo>
                    <a:pt x="7" y="162"/>
                    <a:pt x="7" y="162"/>
                    <a:pt x="7" y="162"/>
                  </a:cubicBezTo>
                  <a:cubicBezTo>
                    <a:pt x="75" y="162"/>
                    <a:pt x="75" y="162"/>
                    <a:pt x="75" y="162"/>
                  </a:cubicBezTo>
                  <a:cubicBezTo>
                    <a:pt x="75" y="544"/>
                    <a:pt x="75" y="544"/>
                    <a:pt x="75" y="544"/>
                  </a:cubicBezTo>
                  <a:lnTo>
                    <a:pt x="7" y="54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7" name="Freeform 16">
              <a:extLst>
                <a:ext uri="{FF2B5EF4-FFF2-40B4-BE49-F238E27FC236}">
                  <a16:creationId xmlns:a16="http://schemas.microsoft.com/office/drawing/2014/main" id="{E3196A79-9A37-4790-B342-278C5B73D48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978811" y="6301241"/>
              <a:ext cx="66281" cy="82372"/>
            </a:xfrm>
            <a:custGeom>
              <a:avLst/>
              <a:gdLst>
                <a:gd name="T0" fmla="*/ 182 w 327"/>
                <a:gd name="T1" fmla="*/ 404 h 407"/>
                <a:gd name="T2" fmla="*/ 47 w 327"/>
                <a:gd name="T3" fmla="*/ 353 h 407"/>
                <a:gd name="T4" fmla="*/ 0 w 327"/>
                <a:gd name="T5" fmla="*/ 200 h 407"/>
                <a:gd name="T6" fmla="*/ 43 w 327"/>
                <a:gd name="T7" fmla="*/ 52 h 407"/>
                <a:gd name="T8" fmla="*/ 170 w 327"/>
                <a:gd name="T9" fmla="*/ 0 h 407"/>
                <a:gd name="T10" fmla="*/ 287 w 327"/>
                <a:gd name="T11" fmla="*/ 44 h 407"/>
                <a:gd name="T12" fmla="*/ 327 w 327"/>
                <a:gd name="T13" fmla="*/ 175 h 407"/>
                <a:gd name="T14" fmla="*/ 327 w 327"/>
                <a:gd name="T15" fmla="*/ 226 h 407"/>
                <a:gd name="T16" fmla="*/ 68 w 327"/>
                <a:gd name="T17" fmla="*/ 226 h 407"/>
                <a:gd name="T18" fmla="*/ 100 w 327"/>
                <a:gd name="T19" fmla="*/ 313 h 407"/>
                <a:gd name="T20" fmla="*/ 191 w 327"/>
                <a:gd name="T21" fmla="*/ 347 h 407"/>
                <a:gd name="T22" fmla="*/ 248 w 327"/>
                <a:gd name="T23" fmla="*/ 338 h 407"/>
                <a:gd name="T24" fmla="*/ 295 w 327"/>
                <a:gd name="T25" fmla="*/ 314 h 407"/>
                <a:gd name="T26" fmla="*/ 322 w 327"/>
                <a:gd name="T27" fmla="*/ 361 h 407"/>
                <a:gd name="T28" fmla="*/ 182 w 327"/>
                <a:gd name="T29" fmla="*/ 404 h 407"/>
                <a:gd name="T30" fmla="*/ 169 w 327"/>
                <a:gd name="T31" fmla="*/ 56 h 407"/>
                <a:gd name="T32" fmla="*/ 94 w 327"/>
                <a:gd name="T33" fmla="*/ 90 h 407"/>
                <a:gd name="T34" fmla="*/ 68 w 327"/>
                <a:gd name="T35" fmla="*/ 172 h 407"/>
                <a:gd name="T36" fmla="*/ 260 w 327"/>
                <a:gd name="T37" fmla="*/ 172 h 407"/>
                <a:gd name="T38" fmla="*/ 251 w 327"/>
                <a:gd name="T39" fmla="*/ 114 h 407"/>
                <a:gd name="T40" fmla="*/ 223 w 327"/>
                <a:gd name="T41" fmla="*/ 72 h 407"/>
                <a:gd name="T42" fmla="*/ 169 w 327"/>
                <a:gd name="T43" fmla="*/ 56 h 4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27" h="407">
                  <a:moveTo>
                    <a:pt x="182" y="404"/>
                  </a:moveTo>
                  <a:cubicBezTo>
                    <a:pt x="124" y="404"/>
                    <a:pt x="79" y="387"/>
                    <a:pt x="47" y="353"/>
                  </a:cubicBezTo>
                  <a:cubicBezTo>
                    <a:pt x="16" y="319"/>
                    <a:pt x="0" y="268"/>
                    <a:pt x="0" y="200"/>
                  </a:cubicBezTo>
                  <a:cubicBezTo>
                    <a:pt x="0" y="136"/>
                    <a:pt x="14" y="87"/>
                    <a:pt x="43" y="52"/>
                  </a:cubicBezTo>
                  <a:cubicBezTo>
                    <a:pt x="72" y="18"/>
                    <a:pt x="115" y="0"/>
                    <a:pt x="170" y="0"/>
                  </a:cubicBezTo>
                  <a:cubicBezTo>
                    <a:pt x="221" y="0"/>
                    <a:pt x="260" y="15"/>
                    <a:pt x="287" y="44"/>
                  </a:cubicBezTo>
                  <a:cubicBezTo>
                    <a:pt x="314" y="73"/>
                    <a:pt x="327" y="117"/>
                    <a:pt x="327" y="175"/>
                  </a:cubicBezTo>
                  <a:cubicBezTo>
                    <a:pt x="327" y="226"/>
                    <a:pt x="327" y="226"/>
                    <a:pt x="327" y="226"/>
                  </a:cubicBezTo>
                  <a:cubicBezTo>
                    <a:pt x="68" y="226"/>
                    <a:pt x="68" y="226"/>
                    <a:pt x="68" y="226"/>
                  </a:cubicBezTo>
                  <a:cubicBezTo>
                    <a:pt x="70" y="257"/>
                    <a:pt x="81" y="288"/>
                    <a:pt x="100" y="313"/>
                  </a:cubicBezTo>
                  <a:cubicBezTo>
                    <a:pt x="118" y="336"/>
                    <a:pt x="149" y="348"/>
                    <a:pt x="191" y="347"/>
                  </a:cubicBezTo>
                  <a:cubicBezTo>
                    <a:pt x="211" y="348"/>
                    <a:pt x="230" y="345"/>
                    <a:pt x="248" y="338"/>
                  </a:cubicBezTo>
                  <a:cubicBezTo>
                    <a:pt x="265" y="332"/>
                    <a:pt x="281" y="324"/>
                    <a:pt x="295" y="314"/>
                  </a:cubicBezTo>
                  <a:cubicBezTo>
                    <a:pt x="322" y="361"/>
                    <a:pt x="322" y="361"/>
                    <a:pt x="322" y="361"/>
                  </a:cubicBezTo>
                  <a:cubicBezTo>
                    <a:pt x="282" y="391"/>
                    <a:pt x="232" y="407"/>
                    <a:pt x="182" y="404"/>
                  </a:cubicBezTo>
                  <a:close/>
                  <a:moveTo>
                    <a:pt x="169" y="56"/>
                  </a:moveTo>
                  <a:cubicBezTo>
                    <a:pt x="134" y="56"/>
                    <a:pt x="109" y="67"/>
                    <a:pt x="94" y="90"/>
                  </a:cubicBezTo>
                  <a:cubicBezTo>
                    <a:pt x="78" y="114"/>
                    <a:pt x="69" y="143"/>
                    <a:pt x="68" y="172"/>
                  </a:cubicBezTo>
                  <a:cubicBezTo>
                    <a:pt x="260" y="172"/>
                    <a:pt x="260" y="172"/>
                    <a:pt x="260" y="172"/>
                  </a:cubicBezTo>
                  <a:cubicBezTo>
                    <a:pt x="260" y="152"/>
                    <a:pt x="257" y="133"/>
                    <a:pt x="251" y="114"/>
                  </a:cubicBezTo>
                  <a:cubicBezTo>
                    <a:pt x="246" y="97"/>
                    <a:pt x="236" y="83"/>
                    <a:pt x="223" y="72"/>
                  </a:cubicBezTo>
                  <a:cubicBezTo>
                    <a:pt x="207" y="61"/>
                    <a:pt x="188" y="55"/>
                    <a:pt x="169" y="5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8" name="Freeform 17">
              <a:extLst>
                <a:ext uri="{FF2B5EF4-FFF2-40B4-BE49-F238E27FC236}">
                  <a16:creationId xmlns:a16="http://schemas.microsoft.com/office/drawing/2014/main" id="{A0E6B8D7-5D8E-4C92-A8FF-E5BC1125D40E}"/>
                </a:ext>
              </a:extLst>
            </p:cNvPr>
            <p:cNvSpPr>
              <a:spLocks/>
            </p:cNvSpPr>
            <p:nvPr/>
          </p:nvSpPr>
          <p:spPr bwMode="auto">
            <a:xfrm>
              <a:off x="7058884" y="6301241"/>
              <a:ext cx="67430" cy="79690"/>
            </a:xfrm>
            <a:custGeom>
              <a:avLst/>
              <a:gdLst>
                <a:gd name="T0" fmla="*/ 10 w 333"/>
                <a:gd name="T1" fmla="*/ 393 h 393"/>
                <a:gd name="T2" fmla="*/ 10 w 333"/>
                <a:gd name="T3" fmla="*/ 95 h 393"/>
                <a:gd name="T4" fmla="*/ 0 w 333"/>
                <a:gd name="T5" fmla="*/ 18 h 393"/>
                <a:gd name="T6" fmla="*/ 59 w 333"/>
                <a:gd name="T7" fmla="*/ 8 h 393"/>
                <a:gd name="T8" fmla="*/ 72 w 333"/>
                <a:gd name="T9" fmla="*/ 67 h 393"/>
                <a:gd name="T10" fmla="*/ 196 w 333"/>
                <a:gd name="T11" fmla="*/ 0 h 393"/>
                <a:gd name="T12" fmla="*/ 297 w 333"/>
                <a:gd name="T13" fmla="*/ 39 h 393"/>
                <a:gd name="T14" fmla="*/ 333 w 333"/>
                <a:gd name="T15" fmla="*/ 152 h 393"/>
                <a:gd name="T16" fmla="*/ 333 w 333"/>
                <a:gd name="T17" fmla="*/ 393 h 393"/>
                <a:gd name="T18" fmla="*/ 265 w 333"/>
                <a:gd name="T19" fmla="*/ 393 h 393"/>
                <a:gd name="T20" fmla="*/ 265 w 333"/>
                <a:gd name="T21" fmla="*/ 160 h 393"/>
                <a:gd name="T22" fmla="*/ 244 w 333"/>
                <a:gd name="T23" fmla="*/ 84 h 393"/>
                <a:gd name="T24" fmla="*/ 179 w 333"/>
                <a:gd name="T25" fmla="*/ 59 h 393"/>
                <a:gd name="T26" fmla="*/ 78 w 333"/>
                <a:gd name="T27" fmla="*/ 145 h 393"/>
                <a:gd name="T28" fmla="*/ 78 w 333"/>
                <a:gd name="T29" fmla="*/ 160 h 393"/>
                <a:gd name="T30" fmla="*/ 78 w 333"/>
                <a:gd name="T31" fmla="*/ 393 h 393"/>
                <a:gd name="T32" fmla="*/ 10 w 333"/>
                <a:gd name="T33" fmla="*/ 393 h 3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33" h="393">
                  <a:moveTo>
                    <a:pt x="10" y="393"/>
                  </a:moveTo>
                  <a:cubicBezTo>
                    <a:pt x="10" y="95"/>
                    <a:pt x="10" y="95"/>
                    <a:pt x="10" y="95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59" y="8"/>
                    <a:pt x="59" y="8"/>
                    <a:pt x="59" y="8"/>
                  </a:cubicBezTo>
                  <a:cubicBezTo>
                    <a:pt x="72" y="67"/>
                    <a:pt x="72" y="67"/>
                    <a:pt x="72" y="67"/>
                  </a:cubicBezTo>
                  <a:cubicBezTo>
                    <a:pt x="94" y="22"/>
                    <a:pt x="135" y="0"/>
                    <a:pt x="196" y="0"/>
                  </a:cubicBezTo>
                  <a:cubicBezTo>
                    <a:pt x="240" y="0"/>
                    <a:pt x="274" y="13"/>
                    <a:pt x="297" y="39"/>
                  </a:cubicBezTo>
                  <a:cubicBezTo>
                    <a:pt x="321" y="65"/>
                    <a:pt x="333" y="102"/>
                    <a:pt x="333" y="152"/>
                  </a:cubicBezTo>
                  <a:cubicBezTo>
                    <a:pt x="333" y="393"/>
                    <a:pt x="333" y="393"/>
                    <a:pt x="333" y="393"/>
                  </a:cubicBezTo>
                  <a:cubicBezTo>
                    <a:pt x="265" y="393"/>
                    <a:pt x="265" y="393"/>
                    <a:pt x="265" y="393"/>
                  </a:cubicBezTo>
                  <a:cubicBezTo>
                    <a:pt x="265" y="160"/>
                    <a:pt x="265" y="160"/>
                    <a:pt x="265" y="160"/>
                  </a:cubicBezTo>
                  <a:cubicBezTo>
                    <a:pt x="265" y="125"/>
                    <a:pt x="258" y="100"/>
                    <a:pt x="244" y="84"/>
                  </a:cubicBezTo>
                  <a:cubicBezTo>
                    <a:pt x="227" y="66"/>
                    <a:pt x="203" y="57"/>
                    <a:pt x="179" y="59"/>
                  </a:cubicBezTo>
                  <a:cubicBezTo>
                    <a:pt x="127" y="55"/>
                    <a:pt x="82" y="93"/>
                    <a:pt x="78" y="145"/>
                  </a:cubicBezTo>
                  <a:cubicBezTo>
                    <a:pt x="77" y="150"/>
                    <a:pt x="77" y="155"/>
                    <a:pt x="78" y="160"/>
                  </a:cubicBezTo>
                  <a:cubicBezTo>
                    <a:pt x="78" y="393"/>
                    <a:pt x="78" y="393"/>
                    <a:pt x="78" y="393"/>
                  </a:cubicBezTo>
                  <a:lnTo>
                    <a:pt x="10" y="39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9" name="Freeform 18">
              <a:extLst>
                <a:ext uri="{FF2B5EF4-FFF2-40B4-BE49-F238E27FC236}">
                  <a16:creationId xmlns:a16="http://schemas.microsoft.com/office/drawing/2014/main" id="{A2F9D7D3-BE52-431F-B037-AA48A9A7D6DF}"/>
                </a:ext>
              </a:extLst>
            </p:cNvPr>
            <p:cNvSpPr>
              <a:spLocks/>
            </p:cNvSpPr>
            <p:nvPr/>
          </p:nvSpPr>
          <p:spPr bwMode="auto">
            <a:xfrm>
              <a:off x="7138957" y="6300858"/>
              <a:ext cx="60534" cy="82372"/>
            </a:xfrm>
            <a:custGeom>
              <a:avLst/>
              <a:gdLst>
                <a:gd name="T0" fmla="*/ 169 w 298"/>
                <a:gd name="T1" fmla="*/ 406 h 407"/>
                <a:gd name="T2" fmla="*/ 43 w 298"/>
                <a:gd name="T3" fmla="*/ 357 h 407"/>
                <a:gd name="T4" fmla="*/ 0 w 298"/>
                <a:gd name="T5" fmla="*/ 207 h 407"/>
                <a:gd name="T6" fmla="*/ 45 w 298"/>
                <a:gd name="T7" fmla="*/ 54 h 407"/>
                <a:gd name="T8" fmla="*/ 174 w 298"/>
                <a:gd name="T9" fmla="*/ 2 h 407"/>
                <a:gd name="T10" fmla="*/ 295 w 298"/>
                <a:gd name="T11" fmla="*/ 44 h 407"/>
                <a:gd name="T12" fmla="*/ 267 w 298"/>
                <a:gd name="T13" fmla="*/ 89 h 407"/>
                <a:gd name="T14" fmla="*/ 230 w 298"/>
                <a:gd name="T15" fmla="*/ 68 h 407"/>
                <a:gd name="T16" fmla="*/ 181 w 298"/>
                <a:gd name="T17" fmla="*/ 60 h 407"/>
                <a:gd name="T18" fmla="*/ 70 w 298"/>
                <a:gd name="T19" fmla="*/ 206 h 407"/>
                <a:gd name="T20" fmla="*/ 97 w 298"/>
                <a:gd name="T21" fmla="*/ 312 h 407"/>
                <a:gd name="T22" fmla="*/ 181 w 298"/>
                <a:gd name="T23" fmla="*/ 349 h 407"/>
                <a:gd name="T24" fmla="*/ 233 w 298"/>
                <a:gd name="T25" fmla="*/ 340 h 407"/>
                <a:gd name="T26" fmla="*/ 272 w 298"/>
                <a:gd name="T27" fmla="*/ 321 h 407"/>
                <a:gd name="T28" fmla="*/ 298 w 298"/>
                <a:gd name="T29" fmla="*/ 368 h 407"/>
                <a:gd name="T30" fmla="*/ 243 w 298"/>
                <a:gd name="T31" fmla="*/ 396 h 407"/>
                <a:gd name="T32" fmla="*/ 169 w 298"/>
                <a:gd name="T33" fmla="*/ 406 h 4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98" h="407">
                  <a:moveTo>
                    <a:pt x="169" y="406"/>
                  </a:moveTo>
                  <a:cubicBezTo>
                    <a:pt x="114" y="406"/>
                    <a:pt x="73" y="390"/>
                    <a:pt x="43" y="357"/>
                  </a:cubicBezTo>
                  <a:cubicBezTo>
                    <a:pt x="14" y="323"/>
                    <a:pt x="0" y="273"/>
                    <a:pt x="0" y="207"/>
                  </a:cubicBezTo>
                  <a:cubicBezTo>
                    <a:pt x="0" y="139"/>
                    <a:pt x="15" y="88"/>
                    <a:pt x="45" y="54"/>
                  </a:cubicBezTo>
                  <a:cubicBezTo>
                    <a:pt x="74" y="19"/>
                    <a:pt x="117" y="2"/>
                    <a:pt x="174" y="2"/>
                  </a:cubicBezTo>
                  <a:cubicBezTo>
                    <a:pt x="218" y="0"/>
                    <a:pt x="261" y="15"/>
                    <a:pt x="295" y="44"/>
                  </a:cubicBezTo>
                  <a:cubicBezTo>
                    <a:pt x="267" y="89"/>
                    <a:pt x="267" y="89"/>
                    <a:pt x="267" y="89"/>
                  </a:cubicBezTo>
                  <a:cubicBezTo>
                    <a:pt x="256" y="80"/>
                    <a:pt x="243" y="73"/>
                    <a:pt x="230" y="68"/>
                  </a:cubicBezTo>
                  <a:cubicBezTo>
                    <a:pt x="214" y="62"/>
                    <a:pt x="198" y="60"/>
                    <a:pt x="181" y="60"/>
                  </a:cubicBezTo>
                  <a:cubicBezTo>
                    <a:pt x="107" y="60"/>
                    <a:pt x="70" y="109"/>
                    <a:pt x="70" y="206"/>
                  </a:cubicBezTo>
                  <a:cubicBezTo>
                    <a:pt x="70" y="252"/>
                    <a:pt x="79" y="288"/>
                    <a:pt x="97" y="312"/>
                  </a:cubicBezTo>
                  <a:cubicBezTo>
                    <a:pt x="117" y="337"/>
                    <a:pt x="149" y="351"/>
                    <a:pt x="181" y="349"/>
                  </a:cubicBezTo>
                  <a:cubicBezTo>
                    <a:pt x="199" y="349"/>
                    <a:pt x="216" y="346"/>
                    <a:pt x="233" y="340"/>
                  </a:cubicBezTo>
                  <a:cubicBezTo>
                    <a:pt x="246" y="335"/>
                    <a:pt x="259" y="328"/>
                    <a:pt x="272" y="321"/>
                  </a:cubicBezTo>
                  <a:cubicBezTo>
                    <a:pt x="298" y="368"/>
                    <a:pt x="298" y="368"/>
                    <a:pt x="298" y="368"/>
                  </a:cubicBezTo>
                  <a:cubicBezTo>
                    <a:pt x="281" y="380"/>
                    <a:pt x="263" y="390"/>
                    <a:pt x="243" y="396"/>
                  </a:cubicBezTo>
                  <a:cubicBezTo>
                    <a:pt x="219" y="403"/>
                    <a:pt x="194" y="407"/>
                    <a:pt x="169" y="40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10" name="Freeform 19">
              <a:extLst>
                <a:ext uri="{FF2B5EF4-FFF2-40B4-BE49-F238E27FC236}">
                  <a16:creationId xmlns:a16="http://schemas.microsoft.com/office/drawing/2014/main" id="{6E6CF88B-AC4F-49AD-98AF-8CA5C14ADE2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205237" y="6301241"/>
              <a:ext cx="65897" cy="82372"/>
            </a:xfrm>
            <a:custGeom>
              <a:avLst/>
              <a:gdLst>
                <a:gd name="T0" fmla="*/ 183 w 327"/>
                <a:gd name="T1" fmla="*/ 404 h 407"/>
                <a:gd name="T2" fmla="*/ 48 w 327"/>
                <a:gd name="T3" fmla="*/ 353 h 407"/>
                <a:gd name="T4" fmla="*/ 0 w 327"/>
                <a:gd name="T5" fmla="*/ 200 h 407"/>
                <a:gd name="T6" fmla="*/ 44 w 327"/>
                <a:gd name="T7" fmla="*/ 52 h 407"/>
                <a:gd name="T8" fmla="*/ 171 w 327"/>
                <a:gd name="T9" fmla="*/ 0 h 407"/>
                <a:gd name="T10" fmla="*/ 287 w 327"/>
                <a:gd name="T11" fmla="*/ 44 h 407"/>
                <a:gd name="T12" fmla="*/ 327 w 327"/>
                <a:gd name="T13" fmla="*/ 175 h 407"/>
                <a:gd name="T14" fmla="*/ 327 w 327"/>
                <a:gd name="T15" fmla="*/ 226 h 407"/>
                <a:gd name="T16" fmla="*/ 69 w 327"/>
                <a:gd name="T17" fmla="*/ 226 h 407"/>
                <a:gd name="T18" fmla="*/ 101 w 327"/>
                <a:gd name="T19" fmla="*/ 314 h 407"/>
                <a:gd name="T20" fmla="*/ 191 w 327"/>
                <a:gd name="T21" fmla="*/ 348 h 407"/>
                <a:gd name="T22" fmla="*/ 249 w 327"/>
                <a:gd name="T23" fmla="*/ 338 h 407"/>
                <a:gd name="T24" fmla="*/ 296 w 327"/>
                <a:gd name="T25" fmla="*/ 314 h 407"/>
                <a:gd name="T26" fmla="*/ 322 w 327"/>
                <a:gd name="T27" fmla="*/ 361 h 407"/>
                <a:gd name="T28" fmla="*/ 183 w 327"/>
                <a:gd name="T29" fmla="*/ 404 h 407"/>
                <a:gd name="T30" fmla="*/ 169 w 327"/>
                <a:gd name="T31" fmla="*/ 56 h 407"/>
                <a:gd name="T32" fmla="*/ 94 w 327"/>
                <a:gd name="T33" fmla="*/ 90 h 407"/>
                <a:gd name="T34" fmla="*/ 69 w 327"/>
                <a:gd name="T35" fmla="*/ 172 h 407"/>
                <a:gd name="T36" fmla="*/ 260 w 327"/>
                <a:gd name="T37" fmla="*/ 172 h 407"/>
                <a:gd name="T38" fmla="*/ 252 w 327"/>
                <a:gd name="T39" fmla="*/ 114 h 407"/>
                <a:gd name="T40" fmla="*/ 223 w 327"/>
                <a:gd name="T41" fmla="*/ 72 h 407"/>
                <a:gd name="T42" fmla="*/ 169 w 327"/>
                <a:gd name="T43" fmla="*/ 56 h 4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27" h="407">
                  <a:moveTo>
                    <a:pt x="183" y="404"/>
                  </a:moveTo>
                  <a:cubicBezTo>
                    <a:pt x="124" y="404"/>
                    <a:pt x="80" y="387"/>
                    <a:pt x="48" y="353"/>
                  </a:cubicBezTo>
                  <a:cubicBezTo>
                    <a:pt x="16" y="319"/>
                    <a:pt x="0" y="268"/>
                    <a:pt x="0" y="200"/>
                  </a:cubicBezTo>
                  <a:cubicBezTo>
                    <a:pt x="0" y="136"/>
                    <a:pt x="15" y="87"/>
                    <a:pt x="44" y="52"/>
                  </a:cubicBezTo>
                  <a:cubicBezTo>
                    <a:pt x="73" y="18"/>
                    <a:pt x="115" y="0"/>
                    <a:pt x="171" y="0"/>
                  </a:cubicBezTo>
                  <a:cubicBezTo>
                    <a:pt x="222" y="0"/>
                    <a:pt x="260" y="15"/>
                    <a:pt x="287" y="44"/>
                  </a:cubicBezTo>
                  <a:cubicBezTo>
                    <a:pt x="314" y="73"/>
                    <a:pt x="327" y="117"/>
                    <a:pt x="327" y="175"/>
                  </a:cubicBezTo>
                  <a:cubicBezTo>
                    <a:pt x="327" y="226"/>
                    <a:pt x="327" y="226"/>
                    <a:pt x="327" y="226"/>
                  </a:cubicBezTo>
                  <a:cubicBezTo>
                    <a:pt x="69" y="226"/>
                    <a:pt x="69" y="226"/>
                    <a:pt x="69" y="226"/>
                  </a:cubicBezTo>
                  <a:cubicBezTo>
                    <a:pt x="70" y="257"/>
                    <a:pt x="81" y="288"/>
                    <a:pt x="101" y="314"/>
                  </a:cubicBezTo>
                  <a:cubicBezTo>
                    <a:pt x="119" y="336"/>
                    <a:pt x="149" y="348"/>
                    <a:pt x="191" y="348"/>
                  </a:cubicBezTo>
                  <a:cubicBezTo>
                    <a:pt x="211" y="348"/>
                    <a:pt x="230" y="345"/>
                    <a:pt x="249" y="338"/>
                  </a:cubicBezTo>
                  <a:cubicBezTo>
                    <a:pt x="265" y="332"/>
                    <a:pt x="281" y="324"/>
                    <a:pt x="296" y="314"/>
                  </a:cubicBezTo>
                  <a:cubicBezTo>
                    <a:pt x="322" y="361"/>
                    <a:pt x="322" y="361"/>
                    <a:pt x="322" y="361"/>
                  </a:cubicBezTo>
                  <a:cubicBezTo>
                    <a:pt x="282" y="391"/>
                    <a:pt x="233" y="407"/>
                    <a:pt x="183" y="404"/>
                  </a:cubicBezTo>
                  <a:close/>
                  <a:moveTo>
                    <a:pt x="169" y="56"/>
                  </a:moveTo>
                  <a:cubicBezTo>
                    <a:pt x="135" y="56"/>
                    <a:pt x="110" y="67"/>
                    <a:pt x="94" y="90"/>
                  </a:cubicBezTo>
                  <a:cubicBezTo>
                    <a:pt x="78" y="114"/>
                    <a:pt x="69" y="143"/>
                    <a:pt x="69" y="172"/>
                  </a:cubicBezTo>
                  <a:cubicBezTo>
                    <a:pt x="260" y="172"/>
                    <a:pt x="260" y="172"/>
                    <a:pt x="260" y="172"/>
                  </a:cubicBezTo>
                  <a:cubicBezTo>
                    <a:pt x="260" y="152"/>
                    <a:pt x="258" y="133"/>
                    <a:pt x="252" y="114"/>
                  </a:cubicBezTo>
                  <a:cubicBezTo>
                    <a:pt x="247" y="97"/>
                    <a:pt x="237" y="83"/>
                    <a:pt x="223" y="72"/>
                  </a:cubicBezTo>
                  <a:cubicBezTo>
                    <a:pt x="208" y="61"/>
                    <a:pt x="189" y="55"/>
                    <a:pt x="169" y="5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11" name="Freeform 20">
              <a:extLst>
                <a:ext uri="{FF2B5EF4-FFF2-40B4-BE49-F238E27FC236}">
                  <a16:creationId xmlns:a16="http://schemas.microsoft.com/office/drawing/2014/main" id="{E667A9DB-883C-4CCB-8F9B-01750C26332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317876" y="6301241"/>
              <a:ext cx="69729" cy="81606"/>
            </a:xfrm>
            <a:custGeom>
              <a:avLst/>
              <a:gdLst>
                <a:gd name="T0" fmla="*/ 172 w 346"/>
                <a:gd name="T1" fmla="*/ 404 h 404"/>
                <a:gd name="T2" fmla="*/ 43 w 346"/>
                <a:gd name="T3" fmla="*/ 353 h 404"/>
                <a:gd name="T4" fmla="*/ 0 w 346"/>
                <a:gd name="T5" fmla="*/ 203 h 404"/>
                <a:gd name="T6" fmla="*/ 44 w 346"/>
                <a:gd name="T7" fmla="*/ 53 h 404"/>
                <a:gd name="T8" fmla="*/ 174 w 346"/>
                <a:gd name="T9" fmla="*/ 0 h 404"/>
                <a:gd name="T10" fmla="*/ 302 w 346"/>
                <a:gd name="T11" fmla="*/ 52 h 404"/>
                <a:gd name="T12" fmla="*/ 346 w 346"/>
                <a:gd name="T13" fmla="*/ 201 h 404"/>
                <a:gd name="T14" fmla="*/ 301 w 346"/>
                <a:gd name="T15" fmla="*/ 353 h 404"/>
                <a:gd name="T16" fmla="*/ 172 w 346"/>
                <a:gd name="T17" fmla="*/ 404 h 404"/>
                <a:gd name="T18" fmla="*/ 173 w 346"/>
                <a:gd name="T19" fmla="*/ 347 h 404"/>
                <a:gd name="T20" fmla="*/ 250 w 346"/>
                <a:gd name="T21" fmla="*/ 312 h 404"/>
                <a:gd name="T22" fmla="*/ 275 w 346"/>
                <a:gd name="T23" fmla="*/ 202 h 404"/>
                <a:gd name="T24" fmla="*/ 250 w 346"/>
                <a:gd name="T25" fmla="*/ 93 h 404"/>
                <a:gd name="T26" fmla="*/ 174 w 346"/>
                <a:gd name="T27" fmla="*/ 58 h 404"/>
                <a:gd name="T28" fmla="*/ 96 w 346"/>
                <a:gd name="T29" fmla="*/ 93 h 404"/>
                <a:gd name="T30" fmla="*/ 70 w 346"/>
                <a:gd name="T31" fmla="*/ 203 h 404"/>
                <a:gd name="T32" fmla="*/ 96 w 346"/>
                <a:gd name="T33" fmla="*/ 312 h 404"/>
                <a:gd name="T34" fmla="*/ 173 w 346"/>
                <a:gd name="T35" fmla="*/ 347 h 4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46" h="404">
                  <a:moveTo>
                    <a:pt x="172" y="404"/>
                  </a:moveTo>
                  <a:cubicBezTo>
                    <a:pt x="115" y="404"/>
                    <a:pt x="72" y="387"/>
                    <a:pt x="43" y="353"/>
                  </a:cubicBezTo>
                  <a:cubicBezTo>
                    <a:pt x="14" y="319"/>
                    <a:pt x="0" y="269"/>
                    <a:pt x="0" y="203"/>
                  </a:cubicBezTo>
                  <a:cubicBezTo>
                    <a:pt x="0" y="138"/>
                    <a:pt x="15" y="88"/>
                    <a:pt x="44" y="53"/>
                  </a:cubicBezTo>
                  <a:cubicBezTo>
                    <a:pt x="74" y="18"/>
                    <a:pt x="117" y="0"/>
                    <a:pt x="174" y="0"/>
                  </a:cubicBezTo>
                  <a:cubicBezTo>
                    <a:pt x="230" y="0"/>
                    <a:pt x="273" y="17"/>
                    <a:pt x="302" y="52"/>
                  </a:cubicBezTo>
                  <a:cubicBezTo>
                    <a:pt x="331" y="86"/>
                    <a:pt x="346" y="136"/>
                    <a:pt x="346" y="201"/>
                  </a:cubicBezTo>
                  <a:cubicBezTo>
                    <a:pt x="346" y="268"/>
                    <a:pt x="331" y="318"/>
                    <a:pt x="301" y="353"/>
                  </a:cubicBezTo>
                  <a:cubicBezTo>
                    <a:pt x="272" y="387"/>
                    <a:pt x="229" y="404"/>
                    <a:pt x="172" y="404"/>
                  </a:cubicBezTo>
                  <a:close/>
                  <a:moveTo>
                    <a:pt x="173" y="347"/>
                  </a:moveTo>
                  <a:cubicBezTo>
                    <a:pt x="203" y="349"/>
                    <a:pt x="232" y="336"/>
                    <a:pt x="250" y="312"/>
                  </a:cubicBezTo>
                  <a:cubicBezTo>
                    <a:pt x="267" y="288"/>
                    <a:pt x="275" y="252"/>
                    <a:pt x="275" y="202"/>
                  </a:cubicBezTo>
                  <a:cubicBezTo>
                    <a:pt x="275" y="152"/>
                    <a:pt x="267" y="116"/>
                    <a:pt x="250" y="93"/>
                  </a:cubicBezTo>
                  <a:cubicBezTo>
                    <a:pt x="232" y="69"/>
                    <a:pt x="204" y="56"/>
                    <a:pt x="174" y="58"/>
                  </a:cubicBezTo>
                  <a:cubicBezTo>
                    <a:pt x="144" y="56"/>
                    <a:pt x="114" y="69"/>
                    <a:pt x="96" y="93"/>
                  </a:cubicBezTo>
                  <a:cubicBezTo>
                    <a:pt x="79" y="117"/>
                    <a:pt x="70" y="153"/>
                    <a:pt x="70" y="203"/>
                  </a:cubicBezTo>
                  <a:cubicBezTo>
                    <a:pt x="70" y="252"/>
                    <a:pt x="79" y="289"/>
                    <a:pt x="96" y="312"/>
                  </a:cubicBezTo>
                  <a:cubicBezTo>
                    <a:pt x="114" y="336"/>
                    <a:pt x="143" y="349"/>
                    <a:pt x="173" y="34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12" name="Freeform 21">
              <a:extLst>
                <a:ext uri="{FF2B5EF4-FFF2-40B4-BE49-F238E27FC236}">
                  <a16:creationId xmlns:a16="http://schemas.microsoft.com/office/drawing/2014/main" id="{BE105A6C-A50A-4211-8502-6CC460FC464D}"/>
                </a:ext>
              </a:extLst>
            </p:cNvPr>
            <p:cNvSpPr>
              <a:spLocks/>
            </p:cNvSpPr>
            <p:nvPr/>
          </p:nvSpPr>
          <p:spPr bwMode="auto">
            <a:xfrm>
              <a:off x="7394118" y="6264844"/>
              <a:ext cx="59384" cy="116087"/>
            </a:xfrm>
            <a:custGeom>
              <a:avLst/>
              <a:gdLst>
                <a:gd name="T0" fmla="*/ 68 w 293"/>
                <a:gd name="T1" fmla="*/ 572 h 572"/>
                <a:gd name="T2" fmla="*/ 68 w 293"/>
                <a:gd name="T3" fmla="*/ 243 h 572"/>
                <a:gd name="T4" fmla="*/ 0 w 293"/>
                <a:gd name="T5" fmla="*/ 243 h 572"/>
                <a:gd name="T6" fmla="*/ 0 w 293"/>
                <a:gd name="T7" fmla="*/ 198 h 572"/>
                <a:gd name="T8" fmla="*/ 68 w 293"/>
                <a:gd name="T9" fmla="*/ 190 h 572"/>
                <a:gd name="T10" fmla="*/ 68 w 293"/>
                <a:gd name="T11" fmla="*/ 165 h 572"/>
                <a:gd name="T12" fmla="*/ 104 w 293"/>
                <a:gd name="T13" fmla="*/ 46 h 572"/>
                <a:gd name="T14" fmla="*/ 204 w 293"/>
                <a:gd name="T15" fmla="*/ 3 h 572"/>
                <a:gd name="T16" fmla="*/ 255 w 293"/>
                <a:gd name="T17" fmla="*/ 10 h 572"/>
                <a:gd name="T18" fmla="*/ 293 w 293"/>
                <a:gd name="T19" fmla="*/ 27 h 572"/>
                <a:gd name="T20" fmla="*/ 272 w 293"/>
                <a:gd name="T21" fmla="*/ 73 h 572"/>
                <a:gd name="T22" fmla="*/ 247 w 293"/>
                <a:gd name="T23" fmla="*/ 65 h 572"/>
                <a:gd name="T24" fmla="*/ 219 w 293"/>
                <a:gd name="T25" fmla="*/ 62 h 572"/>
                <a:gd name="T26" fmla="*/ 159 w 293"/>
                <a:gd name="T27" fmla="*/ 85 h 572"/>
                <a:gd name="T28" fmla="*/ 136 w 293"/>
                <a:gd name="T29" fmla="*/ 157 h 572"/>
                <a:gd name="T30" fmla="*/ 136 w 293"/>
                <a:gd name="T31" fmla="*/ 190 h 572"/>
                <a:gd name="T32" fmla="*/ 255 w 293"/>
                <a:gd name="T33" fmla="*/ 190 h 572"/>
                <a:gd name="T34" fmla="*/ 255 w 293"/>
                <a:gd name="T35" fmla="*/ 243 h 572"/>
                <a:gd name="T36" fmla="*/ 136 w 293"/>
                <a:gd name="T37" fmla="*/ 243 h 572"/>
                <a:gd name="T38" fmla="*/ 136 w 293"/>
                <a:gd name="T39" fmla="*/ 572 h 572"/>
                <a:gd name="T40" fmla="*/ 68 w 293"/>
                <a:gd name="T41" fmla="*/ 572 h 5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93" h="572">
                  <a:moveTo>
                    <a:pt x="68" y="572"/>
                  </a:moveTo>
                  <a:cubicBezTo>
                    <a:pt x="68" y="243"/>
                    <a:pt x="68" y="243"/>
                    <a:pt x="68" y="243"/>
                  </a:cubicBezTo>
                  <a:cubicBezTo>
                    <a:pt x="0" y="243"/>
                    <a:pt x="0" y="243"/>
                    <a:pt x="0" y="243"/>
                  </a:cubicBezTo>
                  <a:cubicBezTo>
                    <a:pt x="0" y="198"/>
                    <a:pt x="0" y="198"/>
                    <a:pt x="0" y="198"/>
                  </a:cubicBezTo>
                  <a:cubicBezTo>
                    <a:pt x="68" y="190"/>
                    <a:pt x="68" y="190"/>
                    <a:pt x="68" y="190"/>
                  </a:cubicBezTo>
                  <a:cubicBezTo>
                    <a:pt x="68" y="165"/>
                    <a:pt x="68" y="165"/>
                    <a:pt x="68" y="165"/>
                  </a:cubicBezTo>
                  <a:cubicBezTo>
                    <a:pt x="68" y="114"/>
                    <a:pt x="80" y="75"/>
                    <a:pt x="104" y="46"/>
                  </a:cubicBezTo>
                  <a:cubicBezTo>
                    <a:pt x="129" y="16"/>
                    <a:pt x="166" y="0"/>
                    <a:pt x="204" y="3"/>
                  </a:cubicBezTo>
                  <a:cubicBezTo>
                    <a:pt x="222" y="2"/>
                    <a:pt x="239" y="5"/>
                    <a:pt x="255" y="10"/>
                  </a:cubicBezTo>
                  <a:cubicBezTo>
                    <a:pt x="269" y="13"/>
                    <a:pt x="281" y="19"/>
                    <a:pt x="293" y="27"/>
                  </a:cubicBezTo>
                  <a:cubicBezTo>
                    <a:pt x="272" y="73"/>
                    <a:pt x="272" y="73"/>
                    <a:pt x="272" y="73"/>
                  </a:cubicBezTo>
                  <a:cubicBezTo>
                    <a:pt x="264" y="70"/>
                    <a:pt x="255" y="67"/>
                    <a:pt x="247" y="65"/>
                  </a:cubicBezTo>
                  <a:cubicBezTo>
                    <a:pt x="238" y="63"/>
                    <a:pt x="229" y="62"/>
                    <a:pt x="219" y="62"/>
                  </a:cubicBezTo>
                  <a:cubicBezTo>
                    <a:pt x="197" y="60"/>
                    <a:pt x="174" y="69"/>
                    <a:pt x="159" y="85"/>
                  </a:cubicBezTo>
                  <a:cubicBezTo>
                    <a:pt x="142" y="105"/>
                    <a:pt x="134" y="131"/>
                    <a:pt x="136" y="157"/>
                  </a:cubicBezTo>
                  <a:cubicBezTo>
                    <a:pt x="136" y="190"/>
                    <a:pt x="136" y="190"/>
                    <a:pt x="136" y="190"/>
                  </a:cubicBezTo>
                  <a:cubicBezTo>
                    <a:pt x="255" y="190"/>
                    <a:pt x="255" y="190"/>
                    <a:pt x="255" y="190"/>
                  </a:cubicBezTo>
                  <a:cubicBezTo>
                    <a:pt x="255" y="243"/>
                    <a:pt x="255" y="243"/>
                    <a:pt x="255" y="243"/>
                  </a:cubicBezTo>
                  <a:cubicBezTo>
                    <a:pt x="136" y="243"/>
                    <a:pt x="136" y="243"/>
                    <a:pt x="136" y="243"/>
                  </a:cubicBezTo>
                  <a:cubicBezTo>
                    <a:pt x="136" y="572"/>
                    <a:pt x="136" y="572"/>
                    <a:pt x="136" y="572"/>
                  </a:cubicBezTo>
                  <a:lnTo>
                    <a:pt x="68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13" name="Freeform 22">
              <a:extLst>
                <a:ext uri="{FF2B5EF4-FFF2-40B4-BE49-F238E27FC236}">
                  <a16:creationId xmlns:a16="http://schemas.microsoft.com/office/drawing/2014/main" id="{0DFF4D70-153F-4904-9E39-BAC8050E190E}"/>
                </a:ext>
              </a:extLst>
            </p:cNvPr>
            <p:cNvSpPr>
              <a:spLocks/>
            </p:cNvSpPr>
            <p:nvPr/>
          </p:nvSpPr>
          <p:spPr bwMode="auto">
            <a:xfrm>
              <a:off x="7494496" y="6267909"/>
              <a:ext cx="83138" cy="113022"/>
            </a:xfrm>
            <a:custGeom>
              <a:avLst/>
              <a:gdLst>
                <a:gd name="T0" fmla="*/ 0 w 217"/>
                <a:gd name="T1" fmla="*/ 295 h 295"/>
                <a:gd name="T2" fmla="*/ 0 w 217"/>
                <a:gd name="T3" fmla="*/ 0 h 295"/>
                <a:gd name="T4" fmla="*/ 37 w 217"/>
                <a:gd name="T5" fmla="*/ 0 h 295"/>
                <a:gd name="T6" fmla="*/ 37 w 217"/>
                <a:gd name="T7" fmla="*/ 128 h 295"/>
                <a:gd name="T8" fmla="*/ 179 w 217"/>
                <a:gd name="T9" fmla="*/ 128 h 295"/>
                <a:gd name="T10" fmla="*/ 179 w 217"/>
                <a:gd name="T11" fmla="*/ 0 h 295"/>
                <a:gd name="T12" fmla="*/ 217 w 217"/>
                <a:gd name="T13" fmla="*/ 0 h 295"/>
                <a:gd name="T14" fmla="*/ 217 w 217"/>
                <a:gd name="T15" fmla="*/ 295 h 295"/>
                <a:gd name="T16" fmla="*/ 179 w 217"/>
                <a:gd name="T17" fmla="*/ 295 h 295"/>
                <a:gd name="T18" fmla="*/ 179 w 217"/>
                <a:gd name="T19" fmla="*/ 160 h 295"/>
                <a:gd name="T20" fmla="*/ 37 w 217"/>
                <a:gd name="T21" fmla="*/ 160 h 295"/>
                <a:gd name="T22" fmla="*/ 37 w 217"/>
                <a:gd name="T23" fmla="*/ 295 h 295"/>
                <a:gd name="T24" fmla="*/ 0 w 217"/>
                <a:gd name="T25" fmla="*/ 295 h 2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17" h="295">
                  <a:moveTo>
                    <a:pt x="0" y="295"/>
                  </a:moveTo>
                  <a:lnTo>
                    <a:pt x="0" y="0"/>
                  </a:lnTo>
                  <a:lnTo>
                    <a:pt x="37" y="0"/>
                  </a:lnTo>
                  <a:lnTo>
                    <a:pt x="37" y="128"/>
                  </a:lnTo>
                  <a:lnTo>
                    <a:pt x="179" y="128"/>
                  </a:lnTo>
                  <a:lnTo>
                    <a:pt x="179" y="0"/>
                  </a:lnTo>
                  <a:lnTo>
                    <a:pt x="217" y="0"/>
                  </a:lnTo>
                  <a:lnTo>
                    <a:pt x="217" y="295"/>
                  </a:lnTo>
                  <a:lnTo>
                    <a:pt x="179" y="295"/>
                  </a:lnTo>
                  <a:lnTo>
                    <a:pt x="179" y="160"/>
                  </a:lnTo>
                  <a:lnTo>
                    <a:pt x="37" y="160"/>
                  </a:lnTo>
                  <a:lnTo>
                    <a:pt x="37" y="295"/>
                  </a:lnTo>
                  <a:lnTo>
                    <a:pt x="0" y="29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14" name="Freeform 23">
              <a:extLst>
                <a:ext uri="{FF2B5EF4-FFF2-40B4-BE49-F238E27FC236}">
                  <a16:creationId xmlns:a16="http://schemas.microsoft.com/office/drawing/2014/main" id="{B761E53B-EA1A-4A3D-A435-6719AAC645A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591044" y="6301241"/>
              <a:ext cx="66281" cy="82372"/>
            </a:xfrm>
            <a:custGeom>
              <a:avLst/>
              <a:gdLst>
                <a:gd name="T0" fmla="*/ 183 w 327"/>
                <a:gd name="T1" fmla="*/ 404 h 407"/>
                <a:gd name="T2" fmla="*/ 48 w 327"/>
                <a:gd name="T3" fmla="*/ 353 h 407"/>
                <a:gd name="T4" fmla="*/ 0 w 327"/>
                <a:gd name="T5" fmla="*/ 200 h 407"/>
                <a:gd name="T6" fmla="*/ 44 w 327"/>
                <a:gd name="T7" fmla="*/ 52 h 407"/>
                <a:gd name="T8" fmla="*/ 171 w 327"/>
                <a:gd name="T9" fmla="*/ 0 h 407"/>
                <a:gd name="T10" fmla="*/ 287 w 327"/>
                <a:gd name="T11" fmla="*/ 44 h 407"/>
                <a:gd name="T12" fmla="*/ 327 w 327"/>
                <a:gd name="T13" fmla="*/ 175 h 407"/>
                <a:gd name="T14" fmla="*/ 327 w 327"/>
                <a:gd name="T15" fmla="*/ 226 h 407"/>
                <a:gd name="T16" fmla="*/ 69 w 327"/>
                <a:gd name="T17" fmla="*/ 226 h 407"/>
                <a:gd name="T18" fmla="*/ 100 w 327"/>
                <a:gd name="T19" fmla="*/ 313 h 407"/>
                <a:gd name="T20" fmla="*/ 191 w 327"/>
                <a:gd name="T21" fmla="*/ 347 h 407"/>
                <a:gd name="T22" fmla="*/ 249 w 327"/>
                <a:gd name="T23" fmla="*/ 338 h 407"/>
                <a:gd name="T24" fmla="*/ 296 w 327"/>
                <a:gd name="T25" fmla="*/ 314 h 407"/>
                <a:gd name="T26" fmla="*/ 322 w 327"/>
                <a:gd name="T27" fmla="*/ 361 h 407"/>
                <a:gd name="T28" fmla="*/ 183 w 327"/>
                <a:gd name="T29" fmla="*/ 404 h 407"/>
                <a:gd name="T30" fmla="*/ 169 w 327"/>
                <a:gd name="T31" fmla="*/ 56 h 407"/>
                <a:gd name="T32" fmla="*/ 94 w 327"/>
                <a:gd name="T33" fmla="*/ 90 h 407"/>
                <a:gd name="T34" fmla="*/ 69 w 327"/>
                <a:gd name="T35" fmla="*/ 172 h 407"/>
                <a:gd name="T36" fmla="*/ 260 w 327"/>
                <a:gd name="T37" fmla="*/ 172 h 407"/>
                <a:gd name="T38" fmla="*/ 252 w 327"/>
                <a:gd name="T39" fmla="*/ 114 h 407"/>
                <a:gd name="T40" fmla="*/ 223 w 327"/>
                <a:gd name="T41" fmla="*/ 72 h 407"/>
                <a:gd name="T42" fmla="*/ 169 w 327"/>
                <a:gd name="T43" fmla="*/ 56 h 4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27" h="407">
                  <a:moveTo>
                    <a:pt x="183" y="404"/>
                  </a:moveTo>
                  <a:cubicBezTo>
                    <a:pt x="124" y="404"/>
                    <a:pt x="79" y="387"/>
                    <a:pt x="48" y="353"/>
                  </a:cubicBezTo>
                  <a:cubicBezTo>
                    <a:pt x="16" y="319"/>
                    <a:pt x="0" y="268"/>
                    <a:pt x="0" y="200"/>
                  </a:cubicBezTo>
                  <a:cubicBezTo>
                    <a:pt x="0" y="136"/>
                    <a:pt x="14" y="87"/>
                    <a:pt x="44" y="52"/>
                  </a:cubicBezTo>
                  <a:cubicBezTo>
                    <a:pt x="73" y="18"/>
                    <a:pt x="115" y="0"/>
                    <a:pt x="171" y="0"/>
                  </a:cubicBezTo>
                  <a:cubicBezTo>
                    <a:pt x="221" y="0"/>
                    <a:pt x="260" y="15"/>
                    <a:pt x="287" y="44"/>
                  </a:cubicBezTo>
                  <a:cubicBezTo>
                    <a:pt x="314" y="73"/>
                    <a:pt x="327" y="117"/>
                    <a:pt x="327" y="175"/>
                  </a:cubicBezTo>
                  <a:cubicBezTo>
                    <a:pt x="327" y="226"/>
                    <a:pt x="327" y="226"/>
                    <a:pt x="327" y="226"/>
                  </a:cubicBezTo>
                  <a:cubicBezTo>
                    <a:pt x="69" y="226"/>
                    <a:pt x="69" y="226"/>
                    <a:pt x="69" y="226"/>
                  </a:cubicBezTo>
                  <a:cubicBezTo>
                    <a:pt x="70" y="257"/>
                    <a:pt x="81" y="288"/>
                    <a:pt x="100" y="313"/>
                  </a:cubicBezTo>
                  <a:cubicBezTo>
                    <a:pt x="119" y="336"/>
                    <a:pt x="149" y="348"/>
                    <a:pt x="191" y="347"/>
                  </a:cubicBezTo>
                  <a:cubicBezTo>
                    <a:pt x="211" y="348"/>
                    <a:pt x="230" y="345"/>
                    <a:pt x="249" y="338"/>
                  </a:cubicBezTo>
                  <a:cubicBezTo>
                    <a:pt x="265" y="332"/>
                    <a:pt x="281" y="324"/>
                    <a:pt x="296" y="314"/>
                  </a:cubicBezTo>
                  <a:cubicBezTo>
                    <a:pt x="322" y="361"/>
                    <a:pt x="322" y="361"/>
                    <a:pt x="322" y="361"/>
                  </a:cubicBezTo>
                  <a:cubicBezTo>
                    <a:pt x="282" y="391"/>
                    <a:pt x="233" y="407"/>
                    <a:pt x="183" y="404"/>
                  </a:cubicBezTo>
                  <a:close/>
                  <a:moveTo>
                    <a:pt x="169" y="56"/>
                  </a:moveTo>
                  <a:cubicBezTo>
                    <a:pt x="135" y="56"/>
                    <a:pt x="110" y="67"/>
                    <a:pt x="94" y="90"/>
                  </a:cubicBezTo>
                  <a:cubicBezTo>
                    <a:pt x="78" y="114"/>
                    <a:pt x="69" y="143"/>
                    <a:pt x="69" y="172"/>
                  </a:cubicBezTo>
                  <a:cubicBezTo>
                    <a:pt x="260" y="172"/>
                    <a:pt x="260" y="172"/>
                    <a:pt x="260" y="172"/>
                  </a:cubicBezTo>
                  <a:cubicBezTo>
                    <a:pt x="260" y="152"/>
                    <a:pt x="257" y="133"/>
                    <a:pt x="252" y="114"/>
                  </a:cubicBezTo>
                  <a:cubicBezTo>
                    <a:pt x="247" y="97"/>
                    <a:pt x="237" y="83"/>
                    <a:pt x="223" y="72"/>
                  </a:cubicBezTo>
                  <a:cubicBezTo>
                    <a:pt x="207" y="61"/>
                    <a:pt x="188" y="55"/>
                    <a:pt x="169" y="5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15" name="Freeform 24">
              <a:extLst>
                <a:ext uri="{FF2B5EF4-FFF2-40B4-BE49-F238E27FC236}">
                  <a16:creationId xmlns:a16="http://schemas.microsoft.com/office/drawing/2014/main" id="{4E5F3E80-CEAF-4D55-8398-19073134B8C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668818" y="6300858"/>
              <a:ext cx="63982" cy="81989"/>
            </a:xfrm>
            <a:custGeom>
              <a:avLst/>
              <a:gdLst>
                <a:gd name="T0" fmla="*/ 122 w 317"/>
                <a:gd name="T1" fmla="*/ 403 h 405"/>
                <a:gd name="T2" fmla="*/ 34 w 317"/>
                <a:gd name="T3" fmla="*/ 371 h 405"/>
                <a:gd name="T4" fmla="*/ 1 w 317"/>
                <a:gd name="T5" fmla="*/ 288 h 405"/>
                <a:gd name="T6" fmla="*/ 63 w 317"/>
                <a:gd name="T7" fmla="*/ 178 h 405"/>
                <a:gd name="T8" fmla="*/ 240 w 317"/>
                <a:gd name="T9" fmla="*/ 137 h 405"/>
                <a:gd name="T10" fmla="*/ 217 w 317"/>
                <a:gd name="T11" fmla="*/ 77 h 405"/>
                <a:gd name="T12" fmla="*/ 152 w 317"/>
                <a:gd name="T13" fmla="*/ 57 h 405"/>
                <a:gd name="T14" fmla="*/ 48 w 317"/>
                <a:gd name="T15" fmla="*/ 88 h 405"/>
                <a:gd name="T16" fmla="*/ 24 w 317"/>
                <a:gd name="T17" fmla="*/ 43 h 405"/>
                <a:gd name="T18" fmla="*/ 162 w 317"/>
                <a:gd name="T19" fmla="*/ 1 h 405"/>
                <a:gd name="T20" fmla="*/ 307 w 317"/>
                <a:gd name="T21" fmla="*/ 145 h 405"/>
                <a:gd name="T22" fmla="*/ 307 w 317"/>
                <a:gd name="T23" fmla="*/ 308 h 405"/>
                <a:gd name="T24" fmla="*/ 317 w 317"/>
                <a:gd name="T25" fmla="*/ 388 h 405"/>
                <a:gd name="T26" fmla="*/ 258 w 317"/>
                <a:gd name="T27" fmla="*/ 397 h 405"/>
                <a:gd name="T28" fmla="*/ 245 w 317"/>
                <a:gd name="T29" fmla="*/ 337 h 405"/>
                <a:gd name="T30" fmla="*/ 196 w 317"/>
                <a:gd name="T31" fmla="*/ 386 h 405"/>
                <a:gd name="T32" fmla="*/ 122 w 317"/>
                <a:gd name="T33" fmla="*/ 403 h 405"/>
                <a:gd name="T34" fmla="*/ 70 w 317"/>
                <a:gd name="T35" fmla="*/ 283 h 405"/>
                <a:gd name="T36" fmla="*/ 89 w 317"/>
                <a:gd name="T37" fmla="*/ 330 h 405"/>
                <a:gd name="T38" fmla="*/ 141 w 317"/>
                <a:gd name="T39" fmla="*/ 348 h 405"/>
                <a:gd name="T40" fmla="*/ 213 w 317"/>
                <a:gd name="T41" fmla="*/ 321 h 405"/>
                <a:gd name="T42" fmla="*/ 241 w 317"/>
                <a:gd name="T43" fmla="*/ 252 h 405"/>
                <a:gd name="T44" fmla="*/ 241 w 317"/>
                <a:gd name="T45" fmla="*/ 186 h 405"/>
                <a:gd name="T46" fmla="*/ 114 w 317"/>
                <a:gd name="T47" fmla="*/ 213 h 405"/>
                <a:gd name="T48" fmla="*/ 70 w 317"/>
                <a:gd name="T49" fmla="*/ 283 h 4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317" h="405">
                  <a:moveTo>
                    <a:pt x="122" y="403"/>
                  </a:moveTo>
                  <a:cubicBezTo>
                    <a:pt x="89" y="405"/>
                    <a:pt x="58" y="393"/>
                    <a:pt x="34" y="371"/>
                  </a:cubicBezTo>
                  <a:cubicBezTo>
                    <a:pt x="12" y="349"/>
                    <a:pt x="0" y="319"/>
                    <a:pt x="1" y="288"/>
                  </a:cubicBezTo>
                  <a:cubicBezTo>
                    <a:pt x="0" y="243"/>
                    <a:pt x="24" y="201"/>
                    <a:pt x="63" y="178"/>
                  </a:cubicBezTo>
                  <a:cubicBezTo>
                    <a:pt x="103" y="152"/>
                    <a:pt x="163" y="139"/>
                    <a:pt x="240" y="137"/>
                  </a:cubicBezTo>
                  <a:cubicBezTo>
                    <a:pt x="240" y="115"/>
                    <a:pt x="232" y="94"/>
                    <a:pt x="217" y="77"/>
                  </a:cubicBezTo>
                  <a:cubicBezTo>
                    <a:pt x="204" y="64"/>
                    <a:pt x="182" y="57"/>
                    <a:pt x="152" y="57"/>
                  </a:cubicBezTo>
                  <a:cubicBezTo>
                    <a:pt x="115" y="57"/>
                    <a:pt x="79" y="68"/>
                    <a:pt x="48" y="88"/>
                  </a:cubicBezTo>
                  <a:cubicBezTo>
                    <a:pt x="24" y="43"/>
                    <a:pt x="24" y="43"/>
                    <a:pt x="24" y="43"/>
                  </a:cubicBezTo>
                  <a:cubicBezTo>
                    <a:pt x="64" y="14"/>
                    <a:pt x="113" y="0"/>
                    <a:pt x="162" y="1"/>
                  </a:cubicBezTo>
                  <a:cubicBezTo>
                    <a:pt x="259" y="1"/>
                    <a:pt x="307" y="49"/>
                    <a:pt x="307" y="145"/>
                  </a:cubicBezTo>
                  <a:cubicBezTo>
                    <a:pt x="307" y="308"/>
                    <a:pt x="307" y="308"/>
                    <a:pt x="307" y="308"/>
                  </a:cubicBezTo>
                  <a:cubicBezTo>
                    <a:pt x="317" y="388"/>
                    <a:pt x="317" y="388"/>
                    <a:pt x="317" y="388"/>
                  </a:cubicBezTo>
                  <a:cubicBezTo>
                    <a:pt x="258" y="397"/>
                    <a:pt x="258" y="397"/>
                    <a:pt x="258" y="397"/>
                  </a:cubicBezTo>
                  <a:cubicBezTo>
                    <a:pt x="245" y="337"/>
                    <a:pt x="245" y="337"/>
                    <a:pt x="245" y="337"/>
                  </a:cubicBezTo>
                  <a:cubicBezTo>
                    <a:pt x="234" y="358"/>
                    <a:pt x="217" y="375"/>
                    <a:pt x="196" y="386"/>
                  </a:cubicBezTo>
                  <a:cubicBezTo>
                    <a:pt x="173" y="398"/>
                    <a:pt x="148" y="404"/>
                    <a:pt x="122" y="403"/>
                  </a:cubicBezTo>
                  <a:close/>
                  <a:moveTo>
                    <a:pt x="70" y="283"/>
                  </a:moveTo>
                  <a:cubicBezTo>
                    <a:pt x="69" y="301"/>
                    <a:pt x="76" y="318"/>
                    <a:pt x="89" y="330"/>
                  </a:cubicBezTo>
                  <a:cubicBezTo>
                    <a:pt x="103" y="343"/>
                    <a:pt x="122" y="349"/>
                    <a:pt x="141" y="348"/>
                  </a:cubicBezTo>
                  <a:cubicBezTo>
                    <a:pt x="167" y="349"/>
                    <a:pt x="193" y="339"/>
                    <a:pt x="213" y="321"/>
                  </a:cubicBezTo>
                  <a:cubicBezTo>
                    <a:pt x="231" y="303"/>
                    <a:pt x="242" y="278"/>
                    <a:pt x="241" y="252"/>
                  </a:cubicBezTo>
                  <a:cubicBezTo>
                    <a:pt x="241" y="186"/>
                    <a:pt x="241" y="186"/>
                    <a:pt x="241" y="186"/>
                  </a:cubicBezTo>
                  <a:cubicBezTo>
                    <a:pt x="185" y="187"/>
                    <a:pt x="143" y="197"/>
                    <a:pt x="114" y="213"/>
                  </a:cubicBezTo>
                  <a:cubicBezTo>
                    <a:pt x="87" y="226"/>
                    <a:pt x="70" y="254"/>
                    <a:pt x="70" y="28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16" name="Rectangle 25">
              <a:extLst>
                <a:ext uri="{FF2B5EF4-FFF2-40B4-BE49-F238E27FC236}">
                  <a16:creationId xmlns:a16="http://schemas.microsoft.com/office/drawing/2014/main" id="{A05327CC-B515-4BAF-8A03-69A2545DEA4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748891" y="6267909"/>
              <a:ext cx="13409" cy="113022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17" name="Freeform 26">
              <a:extLst>
                <a:ext uri="{FF2B5EF4-FFF2-40B4-BE49-F238E27FC236}">
                  <a16:creationId xmlns:a16="http://schemas.microsoft.com/office/drawing/2014/main" id="{59C01E89-4CC9-4682-9159-EDDBE51807D5}"/>
                </a:ext>
              </a:extLst>
            </p:cNvPr>
            <p:cNvSpPr>
              <a:spLocks/>
            </p:cNvSpPr>
            <p:nvPr/>
          </p:nvSpPr>
          <p:spPr bwMode="auto">
            <a:xfrm>
              <a:off x="7772645" y="6281319"/>
              <a:ext cx="58618" cy="101145"/>
            </a:xfrm>
            <a:custGeom>
              <a:avLst/>
              <a:gdLst>
                <a:gd name="T0" fmla="*/ 192 w 288"/>
                <a:gd name="T1" fmla="*/ 498 h 499"/>
                <a:gd name="T2" fmla="*/ 70 w 288"/>
                <a:gd name="T3" fmla="*/ 358 h 499"/>
                <a:gd name="T4" fmla="*/ 70 w 288"/>
                <a:gd name="T5" fmla="*/ 162 h 499"/>
                <a:gd name="T6" fmla="*/ 0 w 288"/>
                <a:gd name="T7" fmla="*/ 162 h 499"/>
                <a:gd name="T8" fmla="*/ 0 w 288"/>
                <a:gd name="T9" fmla="*/ 117 h 499"/>
                <a:gd name="T10" fmla="*/ 70 w 288"/>
                <a:gd name="T11" fmla="*/ 109 h 499"/>
                <a:gd name="T12" fmla="*/ 70 w 288"/>
                <a:gd name="T13" fmla="*/ 0 h 499"/>
                <a:gd name="T14" fmla="*/ 138 w 288"/>
                <a:gd name="T15" fmla="*/ 0 h 499"/>
                <a:gd name="T16" fmla="*/ 138 w 288"/>
                <a:gd name="T17" fmla="*/ 109 h 499"/>
                <a:gd name="T18" fmla="*/ 255 w 288"/>
                <a:gd name="T19" fmla="*/ 109 h 499"/>
                <a:gd name="T20" fmla="*/ 255 w 288"/>
                <a:gd name="T21" fmla="*/ 162 h 499"/>
                <a:gd name="T22" fmla="*/ 138 w 288"/>
                <a:gd name="T23" fmla="*/ 162 h 499"/>
                <a:gd name="T24" fmla="*/ 138 w 288"/>
                <a:gd name="T25" fmla="*/ 356 h 499"/>
                <a:gd name="T26" fmla="*/ 202 w 288"/>
                <a:gd name="T27" fmla="*/ 440 h 499"/>
                <a:gd name="T28" fmla="*/ 236 w 288"/>
                <a:gd name="T29" fmla="*/ 436 h 499"/>
                <a:gd name="T30" fmla="*/ 268 w 288"/>
                <a:gd name="T31" fmla="*/ 423 h 499"/>
                <a:gd name="T32" fmla="*/ 288 w 288"/>
                <a:gd name="T33" fmla="*/ 473 h 499"/>
                <a:gd name="T34" fmla="*/ 192 w 288"/>
                <a:gd name="T35" fmla="*/ 498 h 4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88" h="499">
                  <a:moveTo>
                    <a:pt x="192" y="498"/>
                  </a:moveTo>
                  <a:cubicBezTo>
                    <a:pt x="111" y="498"/>
                    <a:pt x="70" y="451"/>
                    <a:pt x="70" y="358"/>
                  </a:cubicBezTo>
                  <a:cubicBezTo>
                    <a:pt x="70" y="162"/>
                    <a:pt x="70" y="162"/>
                    <a:pt x="70" y="162"/>
                  </a:cubicBezTo>
                  <a:cubicBezTo>
                    <a:pt x="0" y="162"/>
                    <a:pt x="0" y="162"/>
                    <a:pt x="0" y="162"/>
                  </a:cubicBezTo>
                  <a:cubicBezTo>
                    <a:pt x="0" y="117"/>
                    <a:pt x="0" y="117"/>
                    <a:pt x="0" y="117"/>
                  </a:cubicBezTo>
                  <a:cubicBezTo>
                    <a:pt x="70" y="109"/>
                    <a:pt x="70" y="109"/>
                    <a:pt x="70" y="109"/>
                  </a:cubicBezTo>
                  <a:cubicBezTo>
                    <a:pt x="70" y="0"/>
                    <a:pt x="70" y="0"/>
                    <a:pt x="70" y="0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8" y="109"/>
                    <a:pt x="138" y="109"/>
                    <a:pt x="138" y="109"/>
                  </a:cubicBezTo>
                  <a:cubicBezTo>
                    <a:pt x="255" y="109"/>
                    <a:pt x="255" y="109"/>
                    <a:pt x="255" y="109"/>
                  </a:cubicBezTo>
                  <a:cubicBezTo>
                    <a:pt x="255" y="162"/>
                    <a:pt x="255" y="162"/>
                    <a:pt x="255" y="162"/>
                  </a:cubicBezTo>
                  <a:cubicBezTo>
                    <a:pt x="138" y="162"/>
                    <a:pt x="138" y="162"/>
                    <a:pt x="138" y="162"/>
                  </a:cubicBezTo>
                  <a:cubicBezTo>
                    <a:pt x="138" y="356"/>
                    <a:pt x="138" y="356"/>
                    <a:pt x="138" y="356"/>
                  </a:cubicBezTo>
                  <a:cubicBezTo>
                    <a:pt x="138" y="412"/>
                    <a:pt x="160" y="440"/>
                    <a:pt x="202" y="440"/>
                  </a:cubicBezTo>
                  <a:cubicBezTo>
                    <a:pt x="213" y="440"/>
                    <a:pt x="225" y="439"/>
                    <a:pt x="236" y="436"/>
                  </a:cubicBezTo>
                  <a:cubicBezTo>
                    <a:pt x="247" y="433"/>
                    <a:pt x="258" y="428"/>
                    <a:pt x="268" y="423"/>
                  </a:cubicBezTo>
                  <a:cubicBezTo>
                    <a:pt x="288" y="473"/>
                    <a:pt x="288" y="473"/>
                    <a:pt x="288" y="473"/>
                  </a:cubicBezTo>
                  <a:cubicBezTo>
                    <a:pt x="259" y="490"/>
                    <a:pt x="226" y="499"/>
                    <a:pt x="192" y="49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18" name="Freeform 27">
              <a:extLst>
                <a:ext uri="{FF2B5EF4-FFF2-40B4-BE49-F238E27FC236}">
                  <a16:creationId xmlns:a16="http://schemas.microsoft.com/office/drawing/2014/main" id="{3DF60EBE-A930-4464-AFE1-8F0B5B50ADAD}"/>
                </a:ext>
              </a:extLst>
            </p:cNvPr>
            <p:cNvSpPr>
              <a:spLocks/>
            </p:cNvSpPr>
            <p:nvPr/>
          </p:nvSpPr>
          <p:spPr bwMode="auto">
            <a:xfrm>
              <a:off x="7841607" y="6267909"/>
              <a:ext cx="65131" cy="113022"/>
            </a:xfrm>
            <a:custGeom>
              <a:avLst/>
              <a:gdLst>
                <a:gd name="T0" fmla="*/ 0 w 323"/>
                <a:gd name="T1" fmla="*/ 558 h 558"/>
                <a:gd name="T2" fmla="*/ 0 w 323"/>
                <a:gd name="T3" fmla="*/ 0 h 558"/>
                <a:gd name="T4" fmla="*/ 68 w 323"/>
                <a:gd name="T5" fmla="*/ 0 h 558"/>
                <a:gd name="T6" fmla="*/ 68 w 323"/>
                <a:gd name="T7" fmla="*/ 227 h 558"/>
                <a:gd name="T8" fmla="*/ 188 w 323"/>
                <a:gd name="T9" fmla="*/ 165 h 558"/>
                <a:gd name="T10" fmla="*/ 289 w 323"/>
                <a:gd name="T11" fmla="*/ 204 h 558"/>
                <a:gd name="T12" fmla="*/ 323 w 323"/>
                <a:gd name="T13" fmla="*/ 317 h 558"/>
                <a:gd name="T14" fmla="*/ 323 w 323"/>
                <a:gd name="T15" fmla="*/ 558 h 558"/>
                <a:gd name="T16" fmla="*/ 255 w 323"/>
                <a:gd name="T17" fmla="*/ 558 h 558"/>
                <a:gd name="T18" fmla="*/ 255 w 323"/>
                <a:gd name="T19" fmla="*/ 325 h 558"/>
                <a:gd name="T20" fmla="*/ 254 w 323"/>
                <a:gd name="T21" fmla="*/ 298 h 558"/>
                <a:gd name="T22" fmla="*/ 245 w 323"/>
                <a:gd name="T23" fmla="*/ 264 h 558"/>
                <a:gd name="T24" fmla="*/ 219 w 323"/>
                <a:gd name="T25" fmla="*/ 236 h 558"/>
                <a:gd name="T26" fmla="*/ 170 w 323"/>
                <a:gd name="T27" fmla="*/ 224 h 558"/>
                <a:gd name="T28" fmla="*/ 68 w 323"/>
                <a:gd name="T29" fmla="*/ 309 h 558"/>
                <a:gd name="T30" fmla="*/ 68 w 323"/>
                <a:gd name="T31" fmla="*/ 325 h 558"/>
                <a:gd name="T32" fmla="*/ 68 w 323"/>
                <a:gd name="T33" fmla="*/ 558 h 558"/>
                <a:gd name="T34" fmla="*/ 0 w 323"/>
                <a:gd name="T35" fmla="*/ 558 h 5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23" h="558">
                  <a:moveTo>
                    <a:pt x="0" y="558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68" y="0"/>
                    <a:pt x="68" y="0"/>
                    <a:pt x="68" y="0"/>
                  </a:cubicBezTo>
                  <a:cubicBezTo>
                    <a:pt x="68" y="227"/>
                    <a:pt x="68" y="227"/>
                    <a:pt x="68" y="227"/>
                  </a:cubicBezTo>
                  <a:cubicBezTo>
                    <a:pt x="90" y="186"/>
                    <a:pt x="130" y="165"/>
                    <a:pt x="188" y="165"/>
                  </a:cubicBezTo>
                  <a:cubicBezTo>
                    <a:pt x="232" y="165"/>
                    <a:pt x="265" y="178"/>
                    <a:pt x="289" y="204"/>
                  </a:cubicBezTo>
                  <a:cubicBezTo>
                    <a:pt x="312" y="230"/>
                    <a:pt x="323" y="268"/>
                    <a:pt x="323" y="317"/>
                  </a:cubicBezTo>
                  <a:cubicBezTo>
                    <a:pt x="323" y="558"/>
                    <a:pt x="323" y="558"/>
                    <a:pt x="323" y="558"/>
                  </a:cubicBezTo>
                  <a:cubicBezTo>
                    <a:pt x="255" y="558"/>
                    <a:pt x="255" y="558"/>
                    <a:pt x="255" y="558"/>
                  </a:cubicBezTo>
                  <a:cubicBezTo>
                    <a:pt x="255" y="325"/>
                    <a:pt x="255" y="325"/>
                    <a:pt x="255" y="325"/>
                  </a:cubicBezTo>
                  <a:cubicBezTo>
                    <a:pt x="255" y="318"/>
                    <a:pt x="255" y="309"/>
                    <a:pt x="254" y="298"/>
                  </a:cubicBezTo>
                  <a:cubicBezTo>
                    <a:pt x="253" y="286"/>
                    <a:pt x="250" y="275"/>
                    <a:pt x="245" y="264"/>
                  </a:cubicBezTo>
                  <a:cubicBezTo>
                    <a:pt x="239" y="252"/>
                    <a:pt x="230" y="243"/>
                    <a:pt x="219" y="236"/>
                  </a:cubicBezTo>
                  <a:cubicBezTo>
                    <a:pt x="205" y="227"/>
                    <a:pt x="187" y="223"/>
                    <a:pt x="170" y="224"/>
                  </a:cubicBezTo>
                  <a:cubicBezTo>
                    <a:pt x="119" y="220"/>
                    <a:pt x="73" y="258"/>
                    <a:pt x="68" y="309"/>
                  </a:cubicBezTo>
                  <a:cubicBezTo>
                    <a:pt x="68" y="314"/>
                    <a:pt x="68" y="320"/>
                    <a:pt x="68" y="325"/>
                  </a:cubicBezTo>
                  <a:cubicBezTo>
                    <a:pt x="68" y="558"/>
                    <a:pt x="68" y="558"/>
                    <a:pt x="68" y="558"/>
                  </a:cubicBezTo>
                  <a:lnTo>
                    <a:pt x="0" y="55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19" name="Freeform 28">
              <a:extLst>
                <a:ext uri="{FF2B5EF4-FFF2-40B4-BE49-F238E27FC236}">
                  <a16:creationId xmlns:a16="http://schemas.microsoft.com/office/drawing/2014/main" id="{63144327-7080-41DF-8779-EF6BB65D44D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923596" y="6270591"/>
              <a:ext cx="16474" cy="110340"/>
            </a:xfrm>
            <a:custGeom>
              <a:avLst/>
              <a:gdLst>
                <a:gd name="T0" fmla="*/ 41 w 83"/>
                <a:gd name="T1" fmla="*/ 90 h 544"/>
                <a:gd name="T2" fmla="*/ 0 w 83"/>
                <a:gd name="T3" fmla="*/ 45 h 544"/>
                <a:gd name="T4" fmla="*/ 41 w 83"/>
                <a:gd name="T5" fmla="*/ 0 h 544"/>
                <a:gd name="T6" fmla="*/ 83 w 83"/>
                <a:gd name="T7" fmla="*/ 45 h 544"/>
                <a:gd name="T8" fmla="*/ 41 w 83"/>
                <a:gd name="T9" fmla="*/ 90 h 544"/>
                <a:gd name="T10" fmla="*/ 7 w 83"/>
                <a:gd name="T11" fmla="*/ 544 h 544"/>
                <a:gd name="T12" fmla="*/ 7 w 83"/>
                <a:gd name="T13" fmla="*/ 162 h 544"/>
                <a:gd name="T14" fmla="*/ 75 w 83"/>
                <a:gd name="T15" fmla="*/ 162 h 544"/>
                <a:gd name="T16" fmla="*/ 75 w 83"/>
                <a:gd name="T17" fmla="*/ 544 h 544"/>
                <a:gd name="T18" fmla="*/ 7 w 83"/>
                <a:gd name="T19" fmla="*/ 544 h 5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3" h="544">
                  <a:moveTo>
                    <a:pt x="41" y="90"/>
                  </a:moveTo>
                  <a:cubicBezTo>
                    <a:pt x="14" y="90"/>
                    <a:pt x="0" y="75"/>
                    <a:pt x="0" y="45"/>
                  </a:cubicBezTo>
                  <a:cubicBezTo>
                    <a:pt x="0" y="15"/>
                    <a:pt x="14" y="0"/>
                    <a:pt x="41" y="0"/>
                  </a:cubicBezTo>
                  <a:cubicBezTo>
                    <a:pt x="69" y="0"/>
                    <a:pt x="83" y="15"/>
                    <a:pt x="83" y="45"/>
                  </a:cubicBezTo>
                  <a:cubicBezTo>
                    <a:pt x="83" y="75"/>
                    <a:pt x="69" y="90"/>
                    <a:pt x="41" y="90"/>
                  </a:cubicBezTo>
                  <a:close/>
                  <a:moveTo>
                    <a:pt x="7" y="544"/>
                  </a:moveTo>
                  <a:cubicBezTo>
                    <a:pt x="7" y="162"/>
                    <a:pt x="7" y="162"/>
                    <a:pt x="7" y="162"/>
                  </a:cubicBezTo>
                  <a:cubicBezTo>
                    <a:pt x="75" y="162"/>
                    <a:pt x="75" y="162"/>
                    <a:pt x="75" y="162"/>
                  </a:cubicBezTo>
                  <a:cubicBezTo>
                    <a:pt x="75" y="544"/>
                    <a:pt x="75" y="544"/>
                    <a:pt x="75" y="544"/>
                  </a:cubicBezTo>
                  <a:lnTo>
                    <a:pt x="7" y="54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20" name="Freeform 29">
              <a:extLst>
                <a:ext uri="{FF2B5EF4-FFF2-40B4-BE49-F238E27FC236}">
                  <a16:creationId xmlns:a16="http://schemas.microsoft.com/office/drawing/2014/main" id="{A2D683AB-1E36-41AA-8397-E7B9C641809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953862" y="6301241"/>
              <a:ext cx="66281" cy="82372"/>
            </a:xfrm>
            <a:custGeom>
              <a:avLst/>
              <a:gdLst>
                <a:gd name="T0" fmla="*/ 182 w 327"/>
                <a:gd name="T1" fmla="*/ 404 h 407"/>
                <a:gd name="T2" fmla="*/ 47 w 327"/>
                <a:gd name="T3" fmla="*/ 353 h 407"/>
                <a:gd name="T4" fmla="*/ 0 w 327"/>
                <a:gd name="T5" fmla="*/ 200 h 407"/>
                <a:gd name="T6" fmla="*/ 43 w 327"/>
                <a:gd name="T7" fmla="*/ 52 h 407"/>
                <a:gd name="T8" fmla="*/ 170 w 327"/>
                <a:gd name="T9" fmla="*/ 0 h 407"/>
                <a:gd name="T10" fmla="*/ 287 w 327"/>
                <a:gd name="T11" fmla="*/ 44 h 407"/>
                <a:gd name="T12" fmla="*/ 327 w 327"/>
                <a:gd name="T13" fmla="*/ 175 h 407"/>
                <a:gd name="T14" fmla="*/ 327 w 327"/>
                <a:gd name="T15" fmla="*/ 226 h 407"/>
                <a:gd name="T16" fmla="*/ 68 w 327"/>
                <a:gd name="T17" fmla="*/ 226 h 407"/>
                <a:gd name="T18" fmla="*/ 100 w 327"/>
                <a:gd name="T19" fmla="*/ 313 h 407"/>
                <a:gd name="T20" fmla="*/ 191 w 327"/>
                <a:gd name="T21" fmla="*/ 347 h 407"/>
                <a:gd name="T22" fmla="*/ 248 w 327"/>
                <a:gd name="T23" fmla="*/ 338 h 407"/>
                <a:gd name="T24" fmla="*/ 295 w 327"/>
                <a:gd name="T25" fmla="*/ 314 h 407"/>
                <a:gd name="T26" fmla="*/ 322 w 327"/>
                <a:gd name="T27" fmla="*/ 361 h 407"/>
                <a:gd name="T28" fmla="*/ 182 w 327"/>
                <a:gd name="T29" fmla="*/ 404 h 407"/>
                <a:gd name="T30" fmla="*/ 169 w 327"/>
                <a:gd name="T31" fmla="*/ 56 h 407"/>
                <a:gd name="T32" fmla="*/ 94 w 327"/>
                <a:gd name="T33" fmla="*/ 90 h 407"/>
                <a:gd name="T34" fmla="*/ 68 w 327"/>
                <a:gd name="T35" fmla="*/ 172 h 407"/>
                <a:gd name="T36" fmla="*/ 260 w 327"/>
                <a:gd name="T37" fmla="*/ 172 h 407"/>
                <a:gd name="T38" fmla="*/ 251 w 327"/>
                <a:gd name="T39" fmla="*/ 114 h 407"/>
                <a:gd name="T40" fmla="*/ 223 w 327"/>
                <a:gd name="T41" fmla="*/ 72 h 407"/>
                <a:gd name="T42" fmla="*/ 169 w 327"/>
                <a:gd name="T43" fmla="*/ 56 h 4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27" h="407">
                  <a:moveTo>
                    <a:pt x="182" y="404"/>
                  </a:moveTo>
                  <a:cubicBezTo>
                    <a:pt x="124" y="404"/>
                    <a:pt x="79" y="387"/>
                    <a:pt x="47" y="353"/>
                  </a:cubicBezTo>
                  <a:cubicBezTo>
                    <a:pt x="16" y="319"/>
                    <a:pt x="0" y="268"/>
                    <a:pt x="0" y="200"/>
                  </a:cubicBezTo>
                  <a:cubicBezTo>
                    <a:pt x="0" y="136"/>
                    <a:pt x="14" y="87"/>
                    <a:pt x="43" y="52"/>
                  </a:cubicBezTo>
                  <a:cubicBezTo>
                    <a:pt x="72" y="18"/>
                    <a:pt x="115" y="0"/>
                    <a:pt x="170" y="0"/>
                  </a:cubicBezTo>
                  <a:cubicBezTo>
                    <a:pt x="221" y="0"/>
                    <a:pt x="260" y="15"/>
                    <a:pt x="287" y="44"/>
                  </a:cubicBezTo>
                  <a:cubicBezTo>
                    <a:pt x="314" y="73"/>
                    <a:pt x="327" y="117"/>
                    <a:pt x="327" y="175"/>
                  </a:cubicBezTo>
                  <a:cubicBezTo>
                    <a:pt x="327" y="226"/>
                    <a:pt x="327" y="226"/>
                    <a:pt x="327" y="226"/>
                  </a:cubicBezTo>
                  <a:cubicBezTo>
                    <a:pt x="68" y="226"/>
                    <a:pt x="68" y="226"/>
                    <a:pt x="68" y="226"/>
                  </a:cubicBezTo>
                  <a:cubicBezTo>
                    <a:pt x="70" y="257"/>
                    <a:pt x="81" y="288"/>
                    <a:pt x="100" y="313"/>
                  </a:cubicBezTo>
                  <a:cubicBezTo>
                    <a:pt x="118" y="336"/>
                    <a:pt x="149" y="348"/>
                    <a:pt x="191" y="347"/>
                  </a:cubicBezTo>
                  <a:cubicBezTo>
                    <a:pt x="211" y="348"/>
                    <a:pt x="230" y="345"/>
                    <a:pt x="248" y="338"/>
                  </a:cubicBezTo>
                  <a:cubicBezTo>
                    <a:pt x="265" y="332"/>
                    <a:pt x="281" y="324"/>
                    <a:pt x="295" y="314"/>
                  </a:cubicBezTo>
                  <a:cubicBezTo>
                    <a:pt x="322" y="361"/>
                    <a:pt x="322" y="361"/>
                    <a:pt x="322" y="361"/>
                  </a:cubicBezTo>
                  <a:cubicBezTo>
                    <a:pt x="282" y="391"/>
                    <a:pt x="233" y="407"/>
                    <a:pt x="182" y="404"/>
                  </a:cubicBezTo>
                  <a:close/>
                  <a:moveTo>
                    <a:pt x="169" y="56"/>
                  </a:moveTo>
                  <a:cubicBezTo>
                    <a:pt x="135" y="56"/>
                    <a:pt x="109" y="67"/>
                    <a:pt x="94" y="90"/>
                  </a:cubicBezTo>
                  <a:cubicBezTo>
                    <a:pt x="78" y="114"/>
                    <a:pt x="69" y="143"/>
                    <a:pt x="68" y="172"/>
                  </a:cubicBezTo>
                  <a:cubicBezTo>
                    <a:pt x="260" y="172"/>
                    <a:pt x="260" y="172"/>
                    <a:pt x="260" y="172"/>
                  </a:cubicBezTo>
                  <a:cubicBezTo>
                    <a:pt x="260" y="152"/>
                    <a:pt x="257" y="133"/>
                    <a:pt x="251" y="114"/>
                  </a:cubicBezTo>
                  <a:cubicBezTo>
                    <a:pt x="246" y="97"/>
                    <a:pt x="236" y="83"/>
                    <a:pt x="223" y="72"/>
                  </a:cubicBezTo>
                  <a:cubicBezTo>
                    <a:pt x="207" y="61"/>
                    <a:pt x="188" y="55"/>
                    <a:pt x="169" y="5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21" name="Freeform 30">
              <a:extLst>
                <a:ext uri="{FF2B5EF4-FFF2-40B4-BE49-F238E27FC236}">
                  <a16:creationId xmlns:a16="http://schemas.microsoft.com/office/drawing/2014/main" id="{AA187EA7-7992-4F9D-A232-9FC5931C78FE}"/>
                </a:ext>
              </a:extLst>
            </p:cNvPr>
            <p:cNvSpPr>
              <a:spLocks/>
            </p:cNvSpPr>
            <p:nvPr/>
          </p:nvSpPr>
          <p:spPr bwMode="auto">
            <a:xfrm>
              <a:off x="8033935" y="6301241"/>
              <a:ext cx="49040" cy="79690"/>
            </a:xfrm>
            <a:custGeom>
              <a:avLst/>
              <a:gdLst>
                <a:gd name="T0" fmla="*/ 10 w 243"/>
                <a:gd name="T1" fmla="*/ 392 h 392"/>
                <a:gd name="T2" fmla="*/ 10 w 243"/>
                <a:gd name="T3" fmla="*/ 94 h 392"/>
                <a:gd name="T4" fmla="*/ 0 w 243"/>
                <a:gd name="T5" fmla="*/ 17 h 392"/>
                <a:gd name="T6" fmla="*/ 59 w 243"/>
                <a:gd name="T7" fmla="*/ 7 h 392"/>
                <a:gd name="T8" fmla="*/ 73 w 243"/>
                <a:gd name="T9" fmla="*/ 71 h 392"/>
                <a:gd name="T10" fmla="*/ 116 w 243"/>
                <a:gd name="T11" fmla="*/ 19 h 392"/>
                <a:gd name="T12" fmla="*/ 183 w 243"/>
                <a:gd name="T13" fmla="*/ 1 h 392"/>
                <a:gd name="T14" fmla="*/ 214 w 243"/>
                <a:gd name="T15" fmla="*/ 4 h 392"/>
                <a:gd name="T16" fmla="*/ 243 w 243"/>
                <a:gd name="T17" fmla="*/ 16 h 392"/>
                <a:gd name="T18" fmla="*/ 224 w 243"/>
                <a:gd name="T19" fmla="*/ 75 h 392"/>
                <a:gd name="T20" fmla="*/ 195 w 243"/>
                <a:gd name="T21" fmla="*/ 65 h 392"/>
                <a:gd name="T22" fmla="*/ 168 w 243"/>
                <a:gd name="T23" fmla="*/ 63 h 392"/>
                <a:gd name="T24" fmla="*/ 101 w 243"/>
                <a:gd name="T25" fmla="*/ 93 h 392"/>
                <a:gd name="T26" fmla="*/ 78 w 243"/>
                <a:gd name="T27" fmla="*/ 170 h 392"/>
                <a:gd name="T28" fmla="*/ 78 w 243"/>
                <a:gd name="T29" fmla="*/ 392 h 392"/>
                <a:gd name="T30" fmla="*/ 10 w 243"/>
                <a:gd name="T31" fmla="*/ 392 h 3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43" h="392">
                  <a:moveTo>
                    <a:pt x="10" y="392"/>
                  </a:moveTo>
                  <a:cubicBezTo>
                    <a:pt x="10" y="94"/>
                    <a:pt x="10" y="94"/>
                    <a:pt x="10" y="94"/>
                  </a:cubicBezTo>
                  <a:cubicBezTo>
                    <a:pt x="0" y="17"/>
                    <a:pt x="0" y="17"/>
                    <a:pt x="0" y="17"/>
                  </a:cubicBezTo>
                  <a:cubicBezTo>
                    <a:pt x="59" y="7"/>
                    <a:pt x="59" y="7"/>
                    <a:pt x="59" y="7"/>
                  </a:cubicBezTo>
                  <a:cubicBezTo>
                    <a:pt x="73" y="71"/>
                    <a:pt x="73" y="71"/>
                    <a:pt x="73" y="71"/>
                  </a:cubicBezTo>
                  <a:cubicBezTo>
                    <a:pt x="82" y="50"/>
                    <a:pt x="97" y="32"/>
                    <a:pt x="116" y="19"/>
                  </a:cubicBezTo>
                  <a:cubicBezTo>
                    <a:pt x="136" y="6"/>
                    <a:pt x="160" y="0"/>
                    <a:pt x="183" y="1"/>
                  </a:cubicBezTo>
                  <a:cubicBezTo>
                    <a:pt x="194" y="1"/>
                    <a:pt x="204" y="2"/>
                    <a:pt x="214" y="4"/>
                  </a:cubicBezTo>
                  <a:cubicBezTo>
                    <a:pt x="224" y="7"/>
                    <a:pt x="234" y="11"/>
                    <a:pt x="243" y="16"/>
                  </a:cubicBezTo>
                  <a:cubicBezTo>
                    <a:pt x="224" y="75"/>
                    <a:pt x="224" y="75"/>
                    <a:pt x="224" y="75"/>
                  </a:cubicBezTo>
                  <a:cubicBezTo>
                    <a:pt x="215" y="71"/>
                    <a:pt x="205" y="67"/>
                    <a:pt x="195" y="65"/>
                  </a:cubicBezTo>
                  <a:cubicBezTo>
                    <a:pt x="186" y="64"/>
                    <a:pt x="177" y="63"/>
                    <a:pt x="168" y="63"/>
                  </a:cubicBezTo>
                  <a:cubicBezTo>
                    <a:pt x="142" y="61"/>
                    <a:pt x="117" y="73"/>
                    <a:pt x="101" y="93"/>
                  </a:cubicBezTo>
                  <a:cubicBezTo>
                    <a:pt x="85" y="116"/>
                    <a:pt x="77" y="142"/>
                    <a:pt x="78" y="170"/>
                  </a:cubicBezTo>
                  <a:cubicBezTo>
                    <a:pt x="78" y="392"/>
                    <a:pt x="78" y="392"/>
                    <a:pt x="78" y="392"/>
                  </a:cubicBezTo>
                  <a:lnTo>
                    <a:pt x="10" y="39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22" name="Freeform 31">
              <a:extLst>
                <a:ext uri="{FF2B5EF4-FFF2-40B4-BE49-F238E27FC236}">
                  <a16:creationId xmlns:a16="http://schemas.microsoft.com/office/drawing/2014/main" id="{5469AD89-06B9-40ED-8A3D-9238C871EA5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121671" y="6267909"/>
              <a:ext cx="93099" cy="113022"/>
            </a:xfrm>
            <a:custGeom>
              <a:avLst/>
              <a:gdLst>
                <a:gd name="T0" fmla="*/ 0 w 459"/>
                <a:gd name="T1" fmla="*/ 558 h 558"/>
                <a:gd name="T2" fmla="*/ 76 w 459"/>
                <a:gd name="T3" fmla="*/ 279 h 558"/>
                <a:gd name="T4" fmla="*/ 192 w 459"/>
                <a:gd name="T5" fmla="*/ 0 h 558"/>
                <a:gd name="T6" fmla="*/ 268 w 459"/>
                <a:gd name="T7" fmla="*/ 0 h 558"/>
                <a:gd name="T8" fmla="*/ 384 w 459"/>
                <a:gd name="T9" fmla="*/ 283 h 558"/>
                <a:gd name="T10" fmla="*/ 459 w 459"/>
                <a:gd name="T11" fmla="*/ 558 h 558"/>
                <a:gd name="T12" fmla="*/ 385 w 459"/>
                <a:gd name="T13" fmla="*/ 558 h 558"/>
                <a:gd name="T14" fmla="*/ 350 w 459"/>
                <a:gd name="T15" fmla="*/ 408 h 558"/>
                <a:gd name="T16" fmla="*/ 107 w 459"/>
                <a:gd name="T17" fmla="*/ 408 h 558"/>
                <a:gd name="T18" fmla="*/ 71 w 459"/>
                <a:gd name="T19" fmla="*/ 558 h 558"/>
                <a:gd name="T20" fmla="*/ 0 w 459"/>
                <a:gd name="T21" fmla="*/ 558 h 558"/>
                <a:gd name="T22" fmla="*/ 124 w 459"/>
                <a:gd name="T23" fmla="*/ 348 h 558"/>
                <a:gd name="T24" fmla="*/ 333 w 459"/>
                <a:gd name="T25" fmla="*/ 348 h 558"/>
                <a:gd name="T26" fmla="*/ 286 w 459"/>
                <a:gd name="T27" fmla="*/ 208 h 558"/>
                <a:gd name="T28" fmla="*/ 228 w 459"/>
                <a:gd name="T29" fmla="*/ 65 h 558"/>
                <a:gd name="T30" fmla="*/ 170 w 459"/>
                <a:gd name="T31" fmla="*/ 208 h 558"/>
                <a:gd name="T32" fmla="*/ 124 w 459"/>
                <a:gd name="T33" fmla="*/ 348 h 5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59" h="558">
                  <a:moveTo>
                    <a:pt x="0" y="558"/>
                  </a:moveTo>
                  <a:cubicBezTo>
                    <a:pt x="20" y="464"/>
                    <a:pt x="46" y="371"/>
                    <a:pt x="76" y="279"/>
                  </a:cubicBezTo>
                  <a:cubicBezTo>
                    <a:pt x="109" y="183"/>
                    <a:pt x="148" y="90"/>
                    <a:pt x="192" y="0"/>
                  </a:cubicBezTo>
                  <a:cubicBezTo>
                    <a:pt x="268" y="0"/>
                    <a:pt x="268" y="0"/>
                    <a:pt x="268" y="0"/>
                  </a:cubicBezTo>
                  <a:cubicBezTo>
                    <a:pt x="312" y="92"/>
                    <a:pt x="351" y="186"/>
                    <a:pt x="384" y="283"/>
                  </a:cubicBezTo>
                  <a:cubicBezTo>
                    <a:pt x="414" y="373"/>
                    <a:pt x="439" y="465"/>
                    <a:pt x="459" y="558"/>
                  </a:cubicBezTo>
                  <a:cubicBezTo>
                    <a:pt x="385" y="558"/>
                    <a:pt x="385" y="558"/>
                    <a:pt x="385" y="558"/>
                  </a:cubicBezTo>
                  <a:cubicBezTo>
                    <a:pt x="375" y="506"/>
                    <a:pt x="363" y="456"/>
                    <a:pt x="350" y="408"/>
                  </a:cubicBezTo>
                  <a:cubicBezTo>
                    <a:pt x="107" y="408"/>
                    <a:pt x="107" y="408"/>
                    <a:pt x="107" y="408"/>
                  </a:cubicBezTo>
                  <a:cubicBezTo>
                    <a:pt x="94" y="456"/>
                    <a:pt x="82" y="506"/>
                    <a:pt x="71" y="558"/>
                  </a:cubicBezTo>
                  <a:lnTo>
                    <a:pt x="0" y="558"/>
                  </a:lnTo>
                  <a:close/>
                  <a:moveTo>
                    <a:pt x="124" y="348"/>
                  </a:moveTo>
                  <a:cubicBezTo>
                    <a:pt x="333" y="348"/>
                    <a:pt x="333" y="348"/>
                    <a:pt x="333" y="348"/>
                  </a:cubicBezTo>
                  <a:cubicBezTo>
                    <a:pt x="319" y="301"/>
                    <a:pt x="303" y="254"/>
                    <a:pt x="286" y="208"/>
                  </a:cubicBezTo>
                  <a:cubicBezTo>
                    <a:pt x="268" y="161"/>
                    <a:pt x="249" y="114"/>
                    <a:pt x="228" y="65"/>
                  </a:cubicBezTo>
                  <a:cubicBezTo>
                    <a:pt x="207" y="114"/>
                    <a:pt x="188" y="161"/>
                    <a:pt x="170" y="208"/>
                  </a:cubicBezTo>
                  <a:cubicBezTo>
                    <a:pt x="153" y="254"/>
                    <a:pt x="138" y="301"/>
                    <a:pt x="124" y="34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23" name="Freeform 32">
              <a:extLst>
                <a:ext uri="{FF2B5EF4-FFF2-40B4-BE49-F238E27FC236}">
                  <a16:creationId xmlns:a16="http://schemas.microsoft.com/office/drawing/2014/main" id="{588AF467-8918-4DE2-8685-2A53E27C7ADD}"/>
                </a:ext>
              </a:extLst>
            </p:cNvPr>
            <p:cNvSpPr>
              <a:spLocks/>
            </p:cNvSpPr>
            <p:nvPr/>
          </p:nvSpPr>
          <p:spPr bwMode="auto">
            <a:xfrm>
              <a:off x="8224348" y="6301241"/>
              <a:ext cx="67430" cy="79690"/>
            </a:xfrm>
            <a:custGeom>
              <a:avLst/>
              <a:gdLst>
                <a:gd name="T0" fmla="*/ 9 w 332"/>
                <a:gd name="T1" fmla="*/ 393 h 393"/>
                <a:gd name="T2" fmla="*/ 9 w 332"/>
                <a:gd name="T3" fmla="*/ 95 h 393"/>
                <a:gd name="T4" fmla="*/ 0 w 332"/>
                <a:gd name="T5" fmla="*/ 18 h 393"/>
                <a:gd name="T6" fmla="*/ 59 w 332"/>
                <a:gd name="T7" fmla="*/ 8 h 393"/>
                <a:gd name="T8" fmla="*/ 71 w 332"/>
                <a:gd name="T9" fmla="*/ 67 h 393"/>
                <a:gd name="T10" fmla="*/ 195 w 332"/>
                <a:gd name="T11" fmla="*/ 0 h 393"/>
                <a:gd name="T12" fmla="*/ 297 w 332"/>
                <a:gd name="T13" fmla="*/ 39 h 393"/>
                <a:gd name="T14" fmla="*/ 332 w 332"/>
                <a:gd name="T15" fmla="*/ 152 h 393"/>
                <a:gd name="T16" fmla="*/ 332 w 332"/>
                <a:gd name="T17" fmla="*/ 393 h 393"/>
                <a:gd name="T18" fmla="*/ 264 w 332"/>
                <a:gd name="T19" fmla="*/ 393 h 393"/>
                <a:gd name="T20" fmla="*/ 264 w 332"/>
                <a:gd name="T21" fmla="*/ 160 h 393"/>
                <a:gd name="T22" fmla="*/ 243 w 332"/>
                <a:gd name="T23" fmla="*/ 84 h 393"/>
                <a:gd name="T24" fmla="*/ 178 w 332"/>
                <a:gd name="T25" fmla="*/ 59 h 393"/>
                <a:gd name="T26" fmla="*/ 77 w 332"/>
                <a:gd name="T27" fmla="*/ 145 h 393"/>
                <a:gd name="T28" fmla="*/ 77 w 332"/>
                <a:gd name="T29" fmla="*/ 160 h 393"/>
                <a:gd name="T30" fmla="*/ 77 w 332"/>
                <a:gd name="T31" fmla="*/ 393 h 393"/>
                <a:gd name="T32" fmla="*/ 9 w 332"/>
                <a:gd name="T33" fmla="*/ 393 h 3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32" h="393">
                  <a:moveTo>
                    <a:pt x="9" y="393"/>
                  </a:moveTo>
                  <a:cubicBezTo>
                    <a:pt x="9" y="95"/>
                    <a:pt x="9" y="95"/>
                    <a:pt x="9" y="95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59" y="8"/>
                    <a:pt x="59" y="8"/>
                    <a:pt x="59" y="8"/>
                  </a:cubicBezTo>
                  <a:cubicBezTo>
                    <a:pt x="71" y="67"/>
                    <a:pt x="71" y="67"/>
                    <a:pt x="71" y="67"/>
                  </a:cubicBezTo>
                  <a:cubicBezTo>
                    <a:pt x="93" y="22"/>
                    <a:pt x="135" y="0"/>
                    <a:pt x="195" y="0"/>
                  </a:cubicBezTo>
                  <a:cubicBezTo>
                    <a:pt x="240" y="0"/>
                    <a:pt x="274" y="13"/>
                    <a:pt x="297" y="39"/>
                  </a:cubicBezTo>
                  <a:cubicBezTo>
                    <a:pt x="320" y="65"/>
                    <a:pt x="332" y="102"/>
                    <a:pt x="332" y="152"/>
                  </a:cubicBezTo>
                  <a:cubicBezTo>
                    <a:pt x="332" y="393"/>
                    <a:pt x="332" y="393"/>
                    <a:pt x="332" y="393"/>
                  </a:cubicBezTo>
                  <a:cubicBezTo>
                    <a:pt x="264" y="393"/>
                    <a:pt x="264" y="393"/>
                    <a:pt x="264" y="393"/>
                  </a:cubicBezTo>
                  <a:cubicBezTo>
                    <a:pt x="264" y="160"/>
                    <a:pt x="264" y="160"/>
                    <a:pt x="264" y="160"/>
                  </a:cubicBezTo>
                  <a:cubicBezTo>
                    <a:pt x="264" y="125"/>
                    <a:pt x="257" y="100"/>
                    <a:pt x="243" y="84"/>
                  </a:cubicBezTo>
                  <a:cubicBezTo>
                    <a:pt x="227" y="66"/>
                    <a:pt x="203" y="57"/>
                    <a:pt x="178" y="59"/>
                  </a:cubicBezTo>
                  <a:cubicBezTo>
                    <a:pt x="127" y="55"/>
                    <a:pt x="82" y="93"/>
                    <a:pt x="77" y="145"/>
                  </a:cubicBezTo>
                  <a:cubicBezTo>
                    <a:pt x="77" y="150"/>
                    <a:pt x="77" y="155"/>
                    <a:pt x="77" y="160"/>
                  </a:cubicBezTo>
                  <a:cubicBezTo>
                    <a:pt x="77" y="393"/>
                    <a:pt x="77" y="393"/>
                    <a:pt x="77" y="393"/>
                  </a:cubicBezTo>
                  <a:lnTo>
                    <a:pt x="9" y="39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24" name="Freeform 33">
              <a:extLst>
                <a:ext uri="{FF2B5EF4-FFF2-40B4-BE49-F238E27FC236}">
                  <a16:creationId xmlns:a16="http://schemas.microsoft.com/office/drawing/2014/main" id="{DF9B318C-ADDE-4049-8793-548C376C1F4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308253" y="6270591"/>
              <a:ext cx="16474" cy="110340"/>
            </a:xfrm>
            <a:custGeom>
              <a:avLst/>
              <a:gdLst>
                <a:gd name="T0" fmla="*/ 41 w 82"/>
                <a:gd name="T1" fmla="*/ 90 h 544"/>
                <a:gd name="T2" fmla="*/ 0 w 82"/>
                <a:gd name="T3" fmla="*/ 45 h 544"/>
                <a:gd name="T4" fmla="*/ 41 w 82"/>
                <a:gd name="T5" fmla="*/ 0 h 544"/>
                <a:gd name="T6" fmla="*/ 82 w 82"/>
                <a:gd name="T7" fmla="*/ 45 h 544"/>
                <a:gd name="T8" fmla="*/ 41 w 82"/>
                <a:gd name="T9" fmla="*/ 90 h 544"/>
                <a:gd name="T10" fmla="*/ 7 w 82"/>
                <a:gd name="T11" fmla="*/ 544 h 544"/>
                <a:gd name="T12" fmla="*/ 7 w 82"/>
                <a:gd name="T13" fmla="*/ 162 h 544"/>
                <a:gd name="T14" fmla="*/ 75 w 82"/>
                <a:gd name="T15" fmla="*/ 162 h 544"/>
                <a:gd name="T16" fmla="*/ 75 w 82"/>
                <a:gd name="T17" fmla="*/ 544 h 544"/>
                <a:gd name="T18" fmla="*/ 7 w 82"/>
                <a:gd name="T19" fmla="*/ 544 h 5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2" h="544">
                  <a:moveTo>
                    <a:pt x="41" y="90"/>
                  </a:moveTo>
                  <a:cubicBezTo>
                    <a:pt x="13" y="90"/>
                    <a:pt x="0" y="75"/>
                    <a:pt x="0" y="45"/>
                  </a:cubicBezTo>
                  <a:cubicBezTo>
                    <a:pt x="0" y="15"/>
                    <a:pt x="13" y="0"/>
                    <a:pt x="41" y="0"/>
                  </a:cubicBezTo>
                  <a:cubicBezTo>
                    <a:pt x="69" y="0"/>
                    <a:pt x="82" y="15"/>
                    <a:pt x="82" y="45"/>
                  </a:cubicBezTo>
                  <a:cubicBezTo>
                    <a:pt x="82" y="75"/>
                    <a:pt x="69" y="90"/>
                    <a:pt x="41" y="90"/>
                  </a:cubicBezTo>
                  <a:close/>
                  <a:moveTo>
                    <a:pt x="7" y="544"/>
                  </a:moveTo>
                  <a:cubicBezTo>
                    <a:pt x="7" y="162"/>
                    <a:pt x="7" y="162"/>
                    <a:pt x="7" y="162"/>
                  </a:cubicBezTo>
                  <a:cubicBezTo>
                    <a:pt x="75" y="162"/>
                    <a:pt x="75" y="162"/>
                    <a:pt x="75" y="162"/>
                  </a:cubicBezTo>
                  <a:cubicBezTo>
                    <a:pt x="75" y="544"/>
                    <a:pt x="75" y="544"/>
                    <a:pt x="75" y="544"/>
                  </a:cubicBezTo>
                  <a:lnTo>
                    <a:pt x="7" y="54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25" name="Freeform 34">
              <a:extLst>
                <a:ext uri="{FF2B5EF4-FFF2-40B4-BE49-F238E27FC236}">
                  <a16:creationId xmlns:a16="http://schemas.microsoft.com/office/drawing/2014/main" id="{DFE05CC0-98CF-49FF-A289-E835425DCD7F}"/>
                </a:ext>
              </a:extLst>
            </p:cNvPr>
            <p:cNvSpPr>
              <a:spLocks/>
            </p:cNvSpPr>
            <p:nvPr/>
          </p:nvSpPr>
          <p:spPr bwMode="auto">
            <a:xfrm>
              <a:off x="8340818" y="6300858"/>
              <a:ext cx="114171" cy="80073"/>
            </a:xfrm>
            <a:custGeom>
              <a:avLst/>
              <a:gdLst>
                <a:gd name="T0" fmla="*/ 10 w 563"/>
                <a:gd name="T1" fmla="*/ 395 h 395"/>
                <a:gd name="T2" fmla="*/ 10 w 563"/>
                <a:gd name="T3" fmla="*/ 97 h 395"/>
                <a:gd name="T4" fmla="*/ 0 w 563"/>
                <a:gd name="T5" fmla="*/ 20 h 395"/>
                <a:gd name="T6" fmla="*/ 59 w 563"/>
                <a:gd name="T7" fmla="*/ 10 h 395"/>
                <a:gd name="T8" fmla="*/ 72 w 563"/>
                <a:gd name="T9" fmla="*/ 69 h 395"/>
                <a:gd name="T10" fmla="*/ 189 w 563"/>
                <a:gd name="T11" fmla="*/ 2 h 395"/>
                <a:gd name="T12" fmla="*/ 262 w 563"/>
                <a:gd name="T13" fmla="*/ 21 h 395"/>
                <a:gd name="T14" fmla="*/ 307 w 563"/>
                <a:gd name="T15" fmla="*/ 78 h 395"/>
                <a:gd name="T16" fmla="*/ 352 w 563"/>
                <a:gd name="T17" fmla="*/ 22 h 395"/>
                <a:gd name="T18" fmla="*/ 427 w 563"/>
                <a:gd name="T19" fmla="*/ 2 h 395"/>
                <a:gd name="T20" fmla="*/ 527 w 563"/>
                <a:gd name="T21" fmla="*/ 40 h 395"/>
                <a:gd name="T22" fmla="*/ 563 w 563"/>
                <a:gd name="T23" fmla="*/ 152 h 395"/>
                <a:gd name="T24" fmla="*/ 563 w 563"/>
                <a:gd name="T25" fmla="*/ 395 h 395"/>
                <a:gd name="T26" fmla="*/ 495 w 563"/>
                <a:gd name="T27" fmla="*/ 395 h 395"/>
                <a:gd name="T28" fmla="*/ 495 w 563"/>
                <a:gd name="T29" fmla="*/ 157 h 395"/>
                <a:gd name="T30" fmla="*/ 473 w 563"/>
                <a:gd name="T31" fmla="*/ 84 h 395"/>
                <a:gd name="T32" fmla="*/ 413 w 563"/>
                <a:gd name="T33" fmla="*/ 61 h 395"/>
                <a:gd name="T34" fmla="*/ 345 w 563"/>
                <a:gd name="T35" fmla="*/ 89 h 395"/>
                <a:gd name="T36" fmla="*/ 320 w 563"/>
                <a:gd name="T37" fmla="*/ 169 h 395"/>
                <a:gd name="T38" fmla="*/ 320 w 563"/>
                <a:gd name="T39" fmla="*/ 395 h 395"/>
                <a:gd name="T40" fmla="*/ 252 w 563"/>
                <a:gd name="T41" fmla="*/ 395 h 395"/>
                <a:gd name="T42" fmla="*/ 252 w 563"/>
                <a:gd name="T43" fmla="*/ 157 h 395"/>
                <a:gd name="T44" fmla="*/ 230 w 563"/>
                <a:gd name="T45" fmla="*/ 84 h 395"/>
                <a:gd name="T46" fmla="*/ 168 w 563"/>
                <a:gd name="T47" fmla="*/ 61 h 395"/>
                <a:gd name="T48" fmla="*/ 100 w 563"/>
                <a:gd name="T49" fmla="*/ 87 h 395"/>
                <a:gd name="T50" fmla="*/ 78 w 563"/>
                <a:gd name="T51" fmla="*/ 156 h 395"/>
                <a:gd name="T52" fmla="*/ 78 w 563"/>
                <a:gd name="T53" fmla="*/ 395 h 395"/>
                <a:gd name="T54" fmla="*/ 10 w 563"/>
                <a:gd name="T55" fmla="*/ 395 h 3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563" h="395">
                  <a:moveTo>
                    <a:pt x="10" y="395"/>
                  </a:moveTo>
                  <a:cubicBezTo>
                    <a:pt x="10" y="97"/>
                    <a:pt x="10" y="97"/>
                    <a:pt x="10" y="97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9" y="10"/>
                    <a:pt x="59" y="10"/>
                    <a:pt x="59" y="10"/>
                  </a:cubicBezTo>
                  <a:cubicBezTo>
                    <a:pt x="72" y="69"/>
                    <a:pt x="72" y="69"/>
                    <a:pt x="72" y="69"/>
                  </a:cubicBezTo>
                  <a:cubicBezTo>
                    <a:pt x="94" y="24"/>
                    <a:pt x="133" y="2"/>
                    <a:pt x="189" y="2"/>
                  </a:cubicBezTo>
                  <a:cubicBezTo>
                    <a:pt x="215" y="1"/>
                    <a:pt x="240" y="8"/>
                    <a:pt x="262" y="21"/>
                  </a:cubicBezTo>
                  <a:cubicBezTo>
                    <a:pt x="283" y="34"/>
                    <a:pt x="299" y="54"/>
                    <a:pt x="307" y="78"/>
                  </a:cubicBezTo>
                  <a:cubicBezTo>
                    <a:pt x="316" y="55"/>
                    <a:pt x="331" y="35"/>
                    <a:pt x="352" y="22"/>
                  </a:cubicBezTo>
                  <a:cubicBezTo>
                    <a:pt x="375" y="8"/>
                    <a:pt x="401" y="1"/>
                    <a:pt x="427" y="2"/>
                  </a:cubicBezTo>
                  <a:cubicBezTo>
                    <a:pt x="464" y="0"/>
                    <a:pt x="501" y="14"/>
                    <a:pt x="527" y="40"/>
                  </a:cubicBezTo>
                  <a:cubicBezTo>
                    <a:pt x="551" y="66"/>
                    <a:pt x="563" y="103"/>
                    <a:pt x="563" y="152"/>
                  </a:cubicBezTo>
                  <a:cubicBezTo>
                    <a:pt x="563" y="395"/>
                    <a:pt x="563" y="395"/>
                    <a:pt x="563" y="395"/>
                  </a:cubicBezTo>
                  <a:cubicBezTo>
                    <a:pt x="495" y="395"/>
                    <a:pt x="495" y="395"/>
                    <a:pt x="495" y="395"/>
                  </a:cubicBezTo>
                  <a:cubicBezTo>
                    <a:pt x="495" y="157"/>
                    <a:pt x="495" y="157"/>
                    <a:pt x="495" y="157"/>
                  </a:cubicBezTo>
                  <a:cubicBezTo>
                    <a:pt x="495" y="124"/>
                    <a:pt x="487" y="99"/>
                    <a:pt x="473" y="84"/>
                  </a:cubicBezTo>
                  <a:cubicBezTo>
                    <a:pt x="457" y="68"/>
                    <a:pt x="435" y="60"/>
                    <a:pt x="413" y="61"/>
                  </a:cubicBezTo>
                  <a:cubicBezTo>
                    <a:pt x="387" y="60"/>
                    <a:pt x="362" y="70"/>
                    <a:pt x="345" y="89"/>
                  </a:cubicBezTo>
                  <a:cubicBezTo>
                    <a:pt x="327" y="112"/>
                    <a:pt x="318" y="140"/>
                    <a:pt x="320" y="169"/>
                  </a:cubicBezTo>
                  <a:cubicBezTo>
                    <a:pt x="320" y="395"/>
                    <a:pt x="320" y="395"/>
                    <a:pt x="320" y="395"/>
                  </a:cubicBezTo>
                  <a:cubicBezTo>
                    <a:pt x="252" y="395"/>
                    <a:pt x="252" y="395"/>
                    <a:pt x="252" y="395"/>
                  </a:cubicBezTo>
                  <a:cubicBezTo>
                    <a:pt x="252" y="157"/>
                    <a:pt x="252" y="157"/>
                    <a:pt x="252" y="157"/>
                  </a:cubicBezTo>
                  <a:cubicBezTo>
                    <a:pt x="252" y="123"/>
                    <a:pt x="245" y="99"/>
                    <a:pt x="230" y="84"/>
                  </a:cubicBezTo>
                  <a:cubicBezTo>
                    <a:pt x="213" y="68"/>
                    <a:pt x="191" y="60"/>
                    <a:pt x="168" y="61"/>
                  </a:cubicBezTo>
                  <a:cubicBezTo>
                    <a:pt x="143" y="59"/>
                    <a:pt x="118" y="69"/>
                    <a:pt x="100" y="87"/>
                  </a:cubicBezTo>
                  <a:cubicBezTo>
                    <a:pt x="85" y="106"/>
                    <a:pt x="77" y="131"/>
                    <a:pt x="78" y="156"/>
                  </a:cubicBezTo>
                  <a:cubicBezTo>
                    <a:pt x="78" y="395"/>
                    <a:pt x="78" y="395"/>
                    <a:pt x="78" y="395"/>
                  </a:cubicBezTo>
                  <a:lnTo>
                    <a:pt x="10" y="39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26" name="Freeform 35">
              <a:extLst>
                <a:ext uri="{FF2B5EF4-FFF2-40B4-BE49-F238E27FC236}">
                  <a16:creationId xmlns:a16="http://schemas.microsoft.com/office/drawing/2014/main" id="{FF23E055-EEAF-4604-A1D8-03FD05347B0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466866" y="6300858"/>
              <a:ext cx="63982" cy="81989"/>
            </a:xfrm>
            <a:custGeom>
              <a:avLst/>
              <a:gdLst>
                <a:gd name="T0" fmla="*/ 122 w 317"/>
                <a:gd name="T1" fmla="*/ 403 h 405"/>
                <a:gd name="T2" fmla="*/ 35 w 317"/>
                <a:gd name="T3" fmla="*/ 371 h 405"/>
                <a:gd name="T4" fmla="*/ 2 w 317"/>
                <a:gd name="T5" fmla="*/ 288 h 405"/>
                <a:gd name="T6" fmla="*/ 63 w 317"/>
                <a:gd name="T7" fmla="*/ 178 h 405"/>
                <a:gd name="T8" fmla="*/ 240 w 317"/>
                <a:gd name="T9" fmla="*/ 137 h 405"/>
                <a:gd name="T10" fmla="*/ 218 w 317"/>
                <a:gd name="T11" fmla="*/ 77 h 405"/>
                <a:gd name="T12" fmla="*/ 152 w 317"/>
                <a:gd name="T13" fmla="*/ 57 h 405"/>
                <a:gd name="T14" fmla="*/ 48 w 317"/>
                <a:gd name="T15" fmla="*/ 88 h 405"/>
                <a:gd name="T16" fmla="*/ 25 w 317"/>
                <a:gd name="T17" fmla="*/ 43 h 405"/>
                <a:gd name="T18" fmla="*/ 163 w 317"/>
                <a:gd name="T19" fmla="*/ 1 h 405"/>
                <a:gd name="T20" fmla="*/ 308 w 317"/>
                <a:gd name="T21" fmla="*/ 145 h 405"/>
                <a:gd name="T22" fmla="*/ 308 w 317"/>
                <a:gd name="T23" fmla="*/ 308 h 405"/>
                <a:gd name="T24" fmla="*/ 317 w 317"/>
                <a:gd name="T25" fmla="*/ 388 h 405"/>
                <a:gd name="T26" fmla="*/ 259 w 317"/>
                <a:gd name="T27" fmla="*/ 397 h 405"/>
                <a:gd name="T28" fmla="*/ 246 w 317"/>
                <a:gd name="T29" fmla="*/ 337 h 405"/>
                <a:gd name="T30" fmla="*/ 196 w 317"/>
                <a:gd name="T31" fmla="*/ 386 h 405"/>
                <a:gd name="T32" fmla="*/ 122 w 317"/>
                <a:gd name="T33" fmla="*/ 403 h 405"/>
                <a:gd name="T34" fmla="*/ 70 w 317"/>
                <a:gd name="T35" fmla="*/ 283 h 405"/>
                <a:gd name="T36" fmla="*/ 89 w 317"/>
                <a:gd name="T37" fmla="*/ 330 h 405"/>
                <a:gd name="T38" fmla="*/ 141 w 317"/>
                <a:gd name="T39" fmla="*/ 348 h 405"/>
                <a:gd name="T40" fmla="*/ 213 w 317"/>
                <a:gd name="T41" fmla="*/ 321 h 405"/>
                <a:gd name="T42" fmla="*/ 241 w 317"/>
                <a:gd name="T43" fmla="*/ 252 h 405"/>
                <a:gd name="T44" fmla="*/ 241 w 317"/>
                <a:gd name="T45" fmla="*/ 186 h 405"/>
                <a:gd name="T46" fmla="*/ 114 w 317"/>
                <a:gd name="T47" fmla="*/ 213 h 405"/>
                <a:gd name="T48" fmla="*/ 70 w 317"/>
                <a:gd name="T49" fmla="*/ 283 h 4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317" h="405">
                  <a:moveTo>
                    <a:pt x="122" y="403"/>
                  </a:moveTo>
                  <a:cubicBezTo>
                    <a:pt x="90" y="405"/>
                    <a:pt x="58" y="393"/>
                    <a:pt x="35" y="371"/>
                  </a:cubicBezTo>
                  <a:cubicBezTo>
                    <a:pt x="12" y="349"/>
                    <a:pt x="0" y="319"/>
                    <a:pt x="2" y="288"/>
                  </a:cubicBezTo>
                  <a:cubicBezTo>
                    <a:pt x="0" y="243"/>
                    <a:pt x="24" y="201"/>
                    <a:pt x="63" y="178"/>
                  </a:cubicBezTo>
                  <a:cubicBezTo>
                    <a:pt x="104" y="152"/>
                    <a:pt x="163" y="139"/>
                    <a:pt x="240" y="137"/>
                  </a:cubicBezTo>
                  <a:cubicBezTo>
                    <a:pt x="240" y="115"/>
                    <a:pt x="232" y="94"/>
                    <a:pt x="218" y="77"/>
                  </a:cubicBezTo>
                  <a:cubicBezTo>
                    <a:pt x="204" y="64"/>
                    <a:pt x="183" y="57"/>
                    <a:pt x="152" y="57"/>
                  </a:cubicBezTo>
                  <a:cubicBezTo>
                    <a:pt x="115" y="57"/>
                    <a:pt x="79" y="68"/>
                    <a:pt x="48" y="88"/>
                  </a:cubicBezTo>
                  <a:cubicBezTo>
                    <a:pt x="25" y="43"/>
                    <a:pt x="25" y="43"/>
                    <a:pt x="25" y="43"/>
                  </a:cubicBezTo>
                  <a:cubicBezTo>
                    <a:pt x="65" y="14"/>
                    <a:pt x="113" y="0"/>
                    <a:pt x="163" y="1"/>
                  </a:cubicBezTo>
                  <a:cubicBezTo>
                    <a:pt x="259" y="1"/>
                    <a:pt x="308" y="49"/>
                    <a:pt x="308" y="145"/>
                  </a:cubicBezTo>
                  <a:cubicBezTo>
                    <a:pt x="308" y="308"/>
                    <a:pt x="308" y="308"/>
                    <a:pt x="308" y="308"/>
                  </a:cubicBezTo>
                  <a:cubicBezTo>
                    <a:pt x="317" y="388"/>
                    <a:pt x="317" y="388"/>
                    <a:pt x="317" y="388"/>
                  </a:cubicBezTo>
                  <a:cubicBezTo>
                    <a:pt x="259" y="397"/>
                    <a:pt x="259" y="397"/>
                    <a:pt x="259" y="397"/>
                  </a:cubicBezTo>
                  <a:cubicBezTo>
                    <a:pt x="246" y="337"/>
                    <a:pt x="246" y="337"/>
                    <a:pt x="246" y="337"/>
                  </a:cubicBezTo>
                  <a:cubicBezTo>
                    <a:pt x="235" y="358"/>
                    <a:pt x="217" y="375"/>
                    <a:pt x="196" y="386"/>
                  </a:cubicBezTo>
                  <a:cubicBezTo>
                    <a:pt x="174" y="398"/>
                    <a:pt x="148" y="404"/>
                    <a:pt x="122" y="403"/>
                  </a:cubicBezTo>
                  <a:close/>
                  <a:moveTo>
                    <a:pt x="70" y="283"/>
                  </a:moveTo>
                  <a:cubicBezTo>
                    <a:pt x="70" y="301"/>
                    <a:pt x="76" y="318"/>
                    <a:pt x="89" y="330"/>
                  </a:cubicBezTo>
                  <a:cubicBezTo>
                    <a:pt x="104" y="343"/>
                    <a:pt x="122" y="349"/>
                    <a:pt x="141" y="348"/>
                  </a:cubicBezTo>
                  <a:cubicBezTo>
                    <a:pt x="168" y="349"/>
                    <a:pt x="194" y="339"/>
                    <a:pt x="213" y="321"/>
                  </a:cubicBezTo>
                  <a:cubicBezTo>
                    <a:pt x="232" y="303"/>
                    <a:pt x="242" y="278"/>
                    <a:pt x="241" y="252"/>
                  </a:cubicBezTo>
                  <a:cubicBezTo>
                    <a:pt x="241" y="186"/>
                    <a:pt x="241" y="186"/>
                    <a:pt x="241" y="186"/>
                  </a:cubicBezTo>
                  <a:cubicBezTo>
                    <a:pt x="185" y="187"/>
                    <a:pt x="143" y="197"/>
                    <a:pt x="114" y="213"/>
                  </a:cubicBezTo>
                  <a:cubicBezTo>
                    <a:pt x="87" y="226"/>
                    <a:pt x="70" y="254"/>
                    <a:pt x="70" y="28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27" name="Rectangle 36">
              <a:extLst>
                <a:ext uri="{FF2B5EF4-FFF2-40B4-BE49-F238E27FC236}">
                  <a16:creationId xmlns:a16="http://schemas.microsoft.com/office/drawing/2014/main" id="{CA20D62A-3DE2-47EA-9451-00B637E11BD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547705" y="6267909"/>
              <a:ext cx="13792" cy="113022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28" name="Freeform 37">
              <a:extLst>
                <a:ext uri="{FF2B5EF4-FFF2-40B4-BE49-F238E27FC236}">
                  <a16:creationId xmlns:a16="http://schemas.microsoft.com/office/drawing/2014/main" id="{99977953-2903-44D8-AB17-03B8A396611E}"/>
                </a:ext>
              </a:extLst>
            </p:cNvPr>
            <p:cNvSpPr>
              <a:spLocks/>
            </p:cNvSpPr>
            <p:nvPr/>
          </p:nvSpPr>
          <p:spPr bwMode="auto">
            <a:xfrm>
              <a:off x="8574141" y="6300858"/>
              <a:ext cx="61300" cy="82755"/>
            </a:xfrm>
            <a:custGeom>
              <a:avLst/>
              <a:gdLst>
                <a:gd name="T0" fmla="*/ 150 w 301"/>
                <a:gd name="T1" fmla="*/ 406 h 408"/>
                <a:gd name="T2" fmla="*/ 0 w 301"/>
                <a:gd name="T3" fmla="*/ 361 h 408"/>
                <a:gd name="T4" fmla="*/ 27 w 301"/>
                <a:gd name="T5" fmla="*/ 312 h 408"/>
                <a:gd name="T6" fmla="*/ 149 w 301"/>
                <a:gd name="T7" fmla="*/ 349 h 408"/>
                <a:gd name="T8" fmla="*/ 212 w 301"/>
                <a:gd name="T9" fmla="*/ 334 h 408"/>
                <a:gd name="T10" fmla="*/ 234 w 301"/>
                <a:gd name="T11" fmla="*/ 293 h 408"/>
                <a:gd name="T12" fmla="*/ 220 w 301"/>
                <a:gd name="T13" fmla="*/ 260 h 408"/>
                <a:gd name="T14" fmla="*/ 176 w 301"/>
                <a:gd name="T15" fmla="*/ 239 h 408"/>
                <a:gd name="T16" fmla="*/ 121 w 301"/>
                <a:gd name="T17" fmla="*/ 224 h 408"/>
                <a:gd name="T18" fmla="*/ 41 w 301"/>
                <a:gd name="T19" fmla="*/ 183 h 408"/>
                <a:gd name="T20" fmla="*/ 14 w 301"/>
                <a:gd name="T21" fmla="*/ 114 h 408"/>
                <a:gd name="T22" fmla="*/ 53 w 301"/>
                <a:gd name="T23" fmla="*/ 32 h 408"/>
                <a:gd name="T24" fmla="*/ 157 w 301"/>
                <a:gd name="T25" fmla="*/ 2 h 408"/>
                <a:gd name="T26" fmla="*/ 224 w 301"/>
                <a:gd name="T27" fmla="*/ 12 h 408"/>
                <a:gd name="T28" fmla="*/ 288 w 301"/>
                <a:gd name="T29" fmla="*/ 45 h 408"/>
                <a:gd name="T30" fmla="*/ 260 w 301"/>
                <a:gd name="T31" fmla="*/ 92 h 408"/>
                <a:gd name="T32" fmla="*/ 214 w 301"/>
                <a:gd name="T33" fmla="*/ 69 h 408"/>
                <a:gd name="T34" fmla="*/ 158 w 301"/>
                <a:gd name="T35" fmla="*/ 60 h 408"/>
                <a:gd name="T36" fmla="*/ 101 w 301"/>
                <a:gd name="T37" fmla="*/ 74 h 408"/>
                <a:gd name="T38" fmla="*/ 79 w 301"/>
                <a:gd name="T39" fmla="*/ 112 h 408"/>
                <a:gd name="T40" fmla="*/ 92 w 301"/>
                <a:gd name="T41" fmla="*/ 140 h 408"/>
                <a:gd name="T42" fmla="*/ 138 w 301"/>
                <a:gd name="T43" fmla="*/ 160 h 408"/>
                <a:gd name="T44" fmla="*/ 193 w 301"/>
                <a:gd name="T45" fmla="*/ 175 h 408"/>
                <a:gd name="T46" fmla="*/ 269 w 301"/>
                <a:gd name="T47" fmla="*/ 214 h 408"/>
                <a:gd name="T48" fmla="*/ 299 w 301"/>
                <a:gd name="T49" fmla="*/ 290 h 408"/>
                <a:gd name="T50" fmla="*/ 260 w 301"/>
                <a:gd name="T51" fmla="*/ 375 h 408"/>
                <a:gd name="T52" fmla="*/ 150 w 301"/>
                <a:gd name="T53" fmla="*/ 406 h 4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301" h="408">
                  <a:moveTo>
                    <a:pt x="150" y="406"/>
                  </a:moveTo>
                  <a:cubicBezTo>
                    <a:pt x="97" y="408"/>
                    <a:pt x="44" y="392"/>
                    <a:pt x="0" y="361"/>
                  </a:cubicBezTo>
                  <a:cubicBezTo>
                    <a:pt x="27" y="312"/>
                    <a:pt x="27" y="312"/>
                    <a:pt x="27" y="312"/>
                  </a:cubicBezTo>
                  <a:cubicBezTo>
                    <a:pt x="63" y="336"/>
                    <a:pt x="105" y="349"/>
                    <a:pt x="149" y="349"/>
                  </a:cubicBezTo>
                  <a:cubicBezTo>
                    <a:pt x="171" y="350"/>
                    <a:pt x="193" y="345"/>
                    <a:pt x="212" y="334"/>
                  </a:cubicBezTo>
                  <a:cubicBezTo>
                    <a:pt x="226" y="325"/>
                    <a:pt x="234" y="310"/>
                    <a:pt x="234" y="293"/>
                  </a:cubicBezTo>
                  <a:cubicBezTo>
                    <a:pt x="234" y="281"/>
                    <a:pt x="229" y="268"/>
                    <a:pt x="220" y="260"/>
                  </a:cubicBezTo>
                  <a:cubicBezTo>
                    <a:pt x="207" y="249"/>
                    <a:pt x="192" y="242"/>
                    <a:pt x="176" y="239"/>
                  </a:cubicBezTo>
                  <a:cubicBezTo>
                    <a:pt x="121" y="224"/>
                    <a:pt x="121" y="224"/>
                    <a:pt x="121" y="224"/>
                  </a:cubicBezTo>
                  <a:cubicBezTo>
                    <a:pt x="91" y="217"/>
                    <a:pt x="64" y="203"/>
                    <a:pt x="41" y="183"/>
                  </a:cubicBezTo>
                  <a:cubicBezTo>
                    <a:pt x="23" y="165"/>
                    <a:pt x="13" y="140"/>
                    <a:pt x="14" y="114"/>
                  </a:cubicBezTo>
                  <a:cubicBezTo>
                    <a:pt x="13" y="82"/>
                    <a:pt x="28" y="52"/>
                    <a:pt x="53" y="32"/>
                  </a:cubicBezTo>
                  <a:cubicBezTo>
                    <a:pt x="83" y="11"/>
                    <a:pt x="120" y="0"/>
                    <a:pt x="157" y="2"/>
                  </a:cubicBezTo>
                  <a:cubicBezTo>
                    <a:pt x="180" y="2"/>
                    <a:pt x="202" y="5"/>
                    <a:pt x="224" y="12"/>
                  </a:cubicBezTo>
                  <a:cubicBezTo>
                    <a:pt x="248" y="18"/>
                    <a:pt x="270" y="30"/>
                    <a:pt x="288" y="45"/>
                  </a:cubicBezTo>
                  <a:cubicBezTo>
                    <a:pt x="260" y="92"/>
                    <a:pt x="260" y="92"/>
                    <a:pt x="260" y="92"/>
                  </a:cubicBezTo>
                  <a:cubicBezTo>
                    <a:pt x="246" y="82"/>
                    <a:pt x="230" y="74"/>
                    <a:pt x="214" y="69"/>
                  </a:cubicBezTo>
                  <a:cubicBezTo>
                    <a:pt x="196" y="63"/>
                    <a:pt x="177" y="60"/>
                    <a:pt x="158" y="60"/>
                  </a:cubicBezTo>
                  <a:cubicBezTo>
                    <a:pt x="138" y="59"/>
                    <a:pt x="119" y="64"/>
                    <a:pt x="101" y="74"/>
                  </a:cubicBezTo>
                  <a:cubicBezTo>
                    <a:pt x="88" y="81"/>
                    <a:pt x="79" y="96"/>
                    <a:pt x="79" y="112"/>
                  </a:cubicBezTo>
                  <a:cubicBezTo>
                    <a:pt x="79" y="123"/>
                    <a:pt x="84" y="133"/>
                    <a:pt x="92" y="140"/>
                  </a:cubicBezTo>
                  <a:cubicBezTo>
                    <a:pt x="106" y="150"/>
                    <a:pt x="121" y="157"/>
                    <a:pt x="138" y="160"/>
                  </a:cubicBezTo>
                  <a:cubicBezTo>
                    <a:pt x="193" y="175"/>
                    <a:pt x="193" y="175"/>
                    <a:pt x="193" y="175"/>
                  </a:cubicBezTo>
                  <a:cubicBezTo>
                    <a:pt x="221" y="181"/>
                    <a:pt x="247" y="195"/>
                    <a:pt x="269" y="214"/>
                  </a:cubicBezTo>
                  <a:cubicBezTo>
                    <a:pt x="290" y="234"/>
                    <a:pt x="301" y="262"/>
                    <a:pt x="299" y="290"/>
                  </a:cubicBezTo>
                  <a:cubicBezTo>
                    <a:pt x="300" y="323"/>
                    <a:pt x="286" y="354"/>
                    <a:pt x="260" y="375"/>
                  </a:cubicBezTo>
                  <a:cubicBezTo>
                    <a:pt x="235" y="396"/>
                    <a:pt x="198" y="406"/>
                    <a:pt x="150" y="40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2081080801"/>
      </p:ext>
    </p:extLst>
  </p:cSld>
  <p:clrMapOvr>
    <a:masterClrMapping/>
  </p:clrMapOvr>
  <p:transition>
    <p:fade/>
  </p:transition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losing Slide Teal TM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77825" y="2952000"/>
            <a:ext cx="4932000" cy="1503000"/>
          </a:xfrm>
        </p:spPr>
        <p:txBody>
          <a:bodyPr anchor="t"/>
          <a:lstStyle>
            <a:lvl1pPr algn="l">
              <a:defRPr sz="575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859BCDAA-3E86-4330-AE34-33DA3205BC8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77825" y="5011200"/>
            <a:ext cx="3607594" cy="1370550"/>
          </a:xfrm>
        </p:spPr>
        <p:txBody>
          <a:bodyPr anchor="b"/>
          <a:lstStyle>
            <a:lvl1pPr>
              <a:spcAft>
                <a:spcPts val="0"/>
              </a:spcAft>
              <a:defRPr sz="1200">
                <a:solidFill>
                  <a:schemeClr val="bg1"/>
                </a:solidFill>
              </a:defRPr>
            </a:lvl1pPr>
            <a:lvl2pPr marL="0" indent="0"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624ED25-48F6-4AA3-8101-076C3DE2306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78619" y="6480175"/>
            <a:ext cx="4114844" cy="214158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>
              <a:defRPr sz="700" cap="all" baseline="0">
                <a:solidFill>
                  <a:srgbClr val="9EA7B3"/>
                </a:solidFill>
              </a:defRPr>
            </a:lvl1pPr>
          </a:lstStyle>
          <a:p>
            <a:endParaRPr lang="en-GB"/>
          </a:p>
        </p:txBody>
      </p:sp>
      <p:grpSp>
        <p:nvGrpSpPr>
          <p:cNvPr id="40" name="Group 4">
            <a:extLst>
              <a:ext uri="{FF2B5EF4-FFF2-40B4-BE49-F238E27FC236}">
                <a16:creationId xmlns:a16="http://schemas.microsoft.com/office/drawing/2014/main" id="{28432EA4-EBF4-4CE2-903E-69767B984A19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9604942" y="5583266"/>
            <a:ext cx="2206797" cy="800347"/>
            <a:chOff x="0" y="1116"/>
            <a:chExt cx="5760" cy="2089"/>
          </a:xfrm>
          <a:solidFill>
            <a:schemeClr val="bg1"/>
          </a:solidFill>
        </p:grpSpPr>
        <p:sp>
          <p:nvSpPr>
            <p:cNvPr id="41" name="Freeform 5">
              <a:extLst>
                <a:ext uri="{FF2B5EF4-FFF2-40B4-BE49-F238E27FC236}">
                  <a16:creationId xmlns:a16="http://schemas.microsoft.com/office/drawing/2014/main" id="{1252136C-CE59-474B-A708-6889546A92C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" y="1116"/>
              <a:ext cx="1211" cy="1212"/>
            </a:xfrm>
            <a:custGeom>
              <a:avLst/>
              <a:gdLst>
                <a:gd name="T0" fmla="*/ 572 w 2292"/>
                <a:gd name="T1" fmla="*/ 574 h 2293"/>
                <a:gd name="T2" fmla="*/ 1145 w 2292"/>
                <a:gd name="T3" fmla="*/ 1 h 2293"/>
                <a:gd name="T4" fmla="*/ 1719 w 2292"/>
                <a:gd name="T5" fmla="*/ 574 h 2293"/>
                <a:gd name="T6" fmla="*/ 1719 w 2292"/>
                <a:gd name="T7" fmla="*/ 574 h 2293"/>
                <a:gd name="T8" fmla="*/ 572 w 2292"/>
                <a:gd name="T9" fmla="*/ 574 h 2293"/>
                <a:gd name="T10" fmla="*/ 572 w 2292"/>
                <a:gd name="T11" fmla="*/ 1720 h 2293"/>
                <a:gd name="T12" fmla="*/ 1146 w 2292"/>
                <a:gd name="T13" fmla="*/ 2293 h 2293"/>
                <a:gd name="T14" fmla="*/ 1719 w 2292"/>
                <a:gd name="T15" fmla="*/ 1720 h 2293"/>
                <a:gd name="T16" fmla="*/ 572 w 2292"/>
                <a:gd name="T17" fmla="*/ 1720 h 2293"/>
                <a:gd name="T18" fmla="*/ 1091 w 2292"/>
                <a:gd name="T19" fmla="*/ 1145 h 2293"/>
                <a:gd name="T20" fmla="*/ 572 w 2292"/>
                <a:gd name="T21" fmla="*/ 574 h 2293"/>
                <a:gd name="T22" fmla="*/ 0 w 2292"/>
                <a:gd name="T23" fmla="*/ 1148 h 2293"/>
                <a:gd name="T24" fmla="*/ 572 w 2292"/>
                <a:gd name="T25" fmla="*/ 1720 h 2293"/>
                <a:gd name="T26" fmla="*/ 1091 w 2292"/>
                <a:gd name="T27" fmla="*/ 1150 h 2293"/>
                <a:gd name="T28" fmla="*/ 1091 w 2292"/>
                <a:gd name="T29" fmla="*/ 1145 h 2293"/>
                <a:gd name="T30" fmla="*/ 1200 w 2292"/>
                <a:gd name="T31" fmla="*/ 1150 h 2293"/>
                <a:gd name="T32" fmla="*/ 1719 w 2292"/>
                <a:gd name="T33" fmla="*/ 1720 h 2293"/>
                <a:gd name="T34" fmla="*/ 2291 w 2292"/>
                <a:gd name="T35" fmla="*/ 1146 h 2293"/>
                <a:gd name="T36" fmla="*/ 1719 w 2292"/>
                <a:gd name="T37" fmla="*/ 574 h 2293"/>
                <a:gd name="T38" fmla="*/ 1200 w 2292"/>
                <a:gd name="T39" fmla="*/ 1145 h 2293"/>
                <a:gd name="T40" fmla="*/ 1200 w 2292"/>
                <a:gd name="T41" fmla="*/ 1150 h 22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292" h="2293">
                  <a:moveTo>
                    <a:pt x="572" y="574"/>
                  </a:moveTo>
                  <a:cubicBezTo>
                    <a:pt x="572" y="257"/>
                    <a:pt x="829" y="1"/>
                    <a:pt x="1145" y="1"/>
                  </a:cubicBezTo>
                  <a:cubicBezTo>
                    <a:pt x="1462" y="0"/>
                    <a:pt x="1719" y="257"/>
                    <a:pt x="1719" y="574"/>
                  </a:cubicBezTo>
                  <a:cubicBezTo>
                    <a:pt x="1719" y="574"/>
                    <a:pt x="1719" y="574"/>
                    <a:pt x="1719" y="574"/>
                  </a:cubicBezTo>
                  <a:cubicBezTo>
                    <a:pt x="572" y="574"/>
                    <a:pt x="572" y="574"/>
                    <a:pt x="572" y="574"/>
                  </a:cubicBezTo>
                  <a:moveTo>
                    <a:pt x="572" y="1720"/>
                  </a:moveTo>
                  <a:cubicBezTo>
                    <a:pt x="573" y="2037"/>
                    <a:pt x="829" y="2293"/>
                    <a:pt x="1146" y="2293"/>
                  </a:cubicBezTo>
                  <a:cubicBezTo>
                    <a:pt x="1462" y="2293"/>
                    <a:pt x="1719" y="2037"/>
                    <a:pt x="1719" y="1720"/>
                  </a:cubicBezTo>
                  <a:lnTo>
                    <a:pt x="572" y="1720"/>
                  </a:lnTo>
                  <a:close/>
                  <a:moveTo>
                    <a:pt x="1091" y="1145"/>
                  </a:moveTo>
                  <a:cubicBezTo>
                    <a:pt x="797" y="1116"/>
                    <a:pt x="572" y="869"/>
                    <a:pt x="572" y="574"/>
                  </a:cubicBezTo>
                  <a:cubicBezTo>
                    <a:pt x="256" y="574"/>
                    <a:pt x="0" y="831"/>
                    <a:pt x="0" y="1148"/>
                  </a:cubicBezTo>
                  <a:cubicBezTo>
                    <a:pt x="1" y="1464"/>
                    <a:pt x="256" y="1720"/>
                    <a:pt x="572" y="1720"/>
                  </a:cubicBezTo>
                  <a:cubicBezTo>
                    <a:pt x="572" y="1425"/>
                    <a:pt x="797" y="1178"/>
                    <a:pt x="1091" y="1150"/>
                  </a:cubicBezTo>
                  <a:lnTo>
                    <a:pt x="1091" y="1145"/>
                  </a:lnTo>
                  <a:close/>
                  <a:moveTo>
                    <a:pt x="1200" y="1150"/>
                  </a:moveTo>
                  <a:cubicBezTo>
                    <a:pt x="1494" y="1178"/>
                    <a:pt x="1719" y="1425"/>
                    <a:pt x="1719" y="1720"/>
                  </a:cubicBezTo>
                  <a:cubicBezTo>
                    <a:pt x="2035" y="1720"/>
                    <a:pt x="2292" y="1463"/>
                    <a:pt x="2291" y="1146"/>
                  </a:cubicBezTo>
                  <a:cubicBezTo>
                    <a:pt x="2291" y="830"/>
                    <a:pt x="2035" y="574"/>
                    <a:pt x="1719" y="574"/>
                  </a:cubicBezTo>
                  <a:cubicBezTo>
                    <a:pt x="1719" y="869"/>
                    <a:pt x="1494" y="1116"/>
                    <a:pt x="1200" y="1145"/>
                  </a:cubicBezTo>
                  <a:lnTo>
                    <a:pt x="1200" y="115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2" name="Freeform 6">
              <a:extLst>
                <a:ext uri="{FF2B5EF4-FFF2-40B4-BE49-F238E27FC236}">
                  <a16:creationId xmlns:a16="http://schemas.microsoft.com/office/drawing/2014/main" id="{B5C20201-8F03-410E-AAF2-A67ADB48EFD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490" y="2282"/>
              <a:ext cx="2665" cy="300"/>
            </a:xfrm>
            <a:custGeom>
              <a:avLst/>
              <a:gdLst>
                <a:gd name="T0" fmla="*/ 138 w 5043"/>
                <a:gd name="T1" fmla="*/ 408 h 567"/>
                <a:gd name="T2" fmla="*/ 537 w 5043"/>
                <a:gd name="T3" fmla="*/ 552 h 567"/>
                <a:gd name="T4" fmla="*/ 0 w 5043"/>
                <a:gd name="T5" fmla="*/ 552 h 567"/>
                <a:gd name="T6" fmla="*/ 162 w 5043"/>
                <a:gd name="T7" fmla="*/ 346 h 567"/>
                <a:gd name="T8" fmla="*/ 686 w 5043"/>
                <a:gd name="T9" fmla="*/ 552 h 567"/>
                <a:gd name="T10" fmla="*/ 854 w 5043"/>
                <a:gd name="T11" fmla="*/ 242 h 567"/>
                <a:gd name="T12" fmla="*/ 948 w 5043"/>
                <a:gd name="T13" fmla="*/ 552 h 567"/>
                <a:gd name="T14" fmla="*/ 686 w 5043"/>
                <a:gd name="T15" fmla="*/ 230 h 567"/>
                <a:gd name="T16" fmla="*/ 614 w 5043"/>
                <a:gd name="T17" fmla="*/ 213 h 567"/>
                <a:gd name="T18" fmla="*/ 1158 w 5043"/>
                <a:gd name="T19" fmla="*/ 80 h 567"/>
                <a:gd name="T20" fmla="*/ 1072 w 5043"/>
                <a:gd name="T21" fmla="*/ 80 h 567"/>
                <a:gd name="T22" fmla="*/ 1151 w 5043"/>
                <a:gd name="T23" fmla="*/ 168 h 567"/>
                <a:gd name="T24" fmla="*/ 1290 w 5043"/>
                <a:gd name="T25" fmla="*/ 552 h 567"/>
                <a:gd name="T26" fmla="*/ 1380 w 5043"/>
                <a:gd name="T27" fmla="*/ 256 h 567"/>
                <a:gd name="T28" fmla="*/ 1548 w 5043"/>
                <a:gd name="T29" fmla="*/ 552 h 567"/>
                <a:gd name="T30" fmla="*/ 1637 w 5043"/>
                <a:gd name="T31" fmla="*/ 255 h 567"/>
                <a:gd name="T32" fmla="*/ 1805 w 5043"/>
                <a:gd name="T33" fmla="*/ 306 h 567"/>
                <a:gd name="T34" fmla="*/ 1878 w 5043"/>
                <a:gd name="T35" fmla="*/ 294 h 567"/>
                <a:gd name="T36" fmla="*/ 1483 w 5043"/>
                <a:gd name="T37" fmla="*/ 158 h 567"/>
                <a:gd name="T38" fmla="*/ 1289 w 5043"/>
                <a:gd name="T39" fmla="*/ 168 h 567"/>
                <a:gd name="T40" fmla="*/ 2311 w 5043"/>
                <a:gd name="T41" fmla="*/ 552 h 567"/>
                <a:gd name="T42" fmla="*/ 2295 w 5043"/>
                <a:gd name="T43" fmla="*/ 213 h 567"/>
                <a:gd name="T44" fmla="*/ 2009 w 5043"/>
                <a:gd name="T45" fmla="*/ 271 h 567"/>
                <a:gd name="T46" fmla="*/ 2224 w 5043"/>
                <a:gd name="T47" fmla="*/ 231 h 567"/>
                <a:gd name="T48" fmla="*/ 2053 w 5043"/>
                <a:gd name="T49" fmla="*/ 339 h 567"/>
                <a:gd name="T50" fmla="*/ 2239 w 5043"/>
                <a:gd name="T51" fmla="*/ 495 h 567"/>
                <a:gd name="T52" fmla="*/ 2238 w 5043"/>
                <a:gd name="T53" fmla="*/ 365 h 567"/>
                <a:gd name="T54" fmla="*/ 2058 w 5043"/>
                <a:gd name="T55" fmla="*/ 441 h 567"/>
                <a:gd name="T56" fmla="*/ 2439 w 5043"/>
                <a:gd name="T57" fmla="*/ 552 h 567"/>
                <a:gd name="T58" fmla="*/ 2439 w 5043"/>
                <a:gd name="T59" fmla="*/ 1 h 567"/>
                <a:gd name="T60" fmla="*/ 2862 w 5043"/>
                <a:gd name="T61" fmla="*/ 552 h 567"/>
                <a:gd name="T62" fmla="*/ 3201 w 5043"/>
                <a:gd name="T63" fmla="*/ 303 h 567"/>
                <a:gd name="T64" fmla="*/ 3277 w 5043"/>
                <a:gd name="T65" fmla="*/ 0 h 567"/>
                <a:gd name="T66" fmla="*/ 2939 w 5043"/>
                <a:gd name="T67" fmla="*/ 237 h 567"/>
                <a:gd name="T68" fmla="*/ 3734 w 5043"/>
                <a:gd name="T69" fmla="*/ 373 h 567"/>
                <a:gd name="T70" fmla="*/ 3387 w 5043"/>
                <a:gd name="T71" fmla="*/ 367 h 567"/>
                <a:gd name="T72" fmla="*/ 3730 w 5043"/>
                <a:gd name="T73" fmla="*/ 432 h 567"/>
                <a:gd name="T74" fmla="*/ 3458 w 5043"/>
                <a:gd name="T75" fmla="*/ 373 h 567"/>
                <a:gd name="T76" fmla="*/ 3565 w 5043"/>
                <a:gd name="T77" fmla="*/ 210 h 567"/>
                <a:gd name="T78" fmla="*/ 4138 w 5043"/>
                <a:gd name="T79" fmla="*/ 552 h 567"/>
                <a:gd name="T80" fmla="*/ 4122 w 5043"/>
                <a:gd name="T81" fmla="*/ 213 h 567"/>
                <a:gd name="T82" fmla="*/ 3835 w 5043"/>
                <a:gd name="T83" fmla="*/ 271 h 567"/>
                <a:gd name="T84" fmla="*/ 4051 w 5043"/>
                <a:gd name="T85" fmla="*/ 231 h 567"/>
                <a:gd name="T86" fmla="*/ 3880 w 5043"/>
                <a:gd name="T87" fmla="*/ 339 h 567"/>
                <a:gd name="T88" fmla="*/ 4066 w 5043"/>
                <a:gd name="T89" fmla="*/ 495 h 567"/>
                <a:gd name="T90" fmla="*/ 4064 w 5043"/>
                <a:gd name="T91" fmla="*/ 365 h 567"/>
                <a:gd name="T92" fmla="*/ 3885 w 5043"/>
                <a:gd name="T93" fmla="*/ 441 h 567"/>
                <a:gd name="T94" fmla="*/ 4256 w 5043"/>
                <a:gd name="T95" fmla="*/ 552 h 567"/>
                <a:gd name="T96" fmla="*/ 4256 w 5043"/>
                <a:gd name="T97" fmla="*/ 1 h 567"/>
                <a:gd name="T98" fmla="*/ 4467 w 5043"/>
                <a:gd name="T99" fmla="*/ 219 h 567"/>
                <a:gd name="T100" fmla="*/ 4624 w 5043"/>
                <a:gd name="T101" fmla="*/ 553 h 567"/>
                <a:gd name="T102" fmla="*/ 4538 w 5043"/>
                <a:gd name="T103" fmla="*/ 449 h 567"/>
                <a:gd name="T104" fmla="*/ 4624 w 5043"/>
                <a:gd name="T105" fmla="*/ 167 h 567"/>
                <a:gd name="T106" fmla="*/ 4467 w 5043"/>
                <a:gd name="T107" fmla="*/ 87 h 567"/>
                <a:gd name="T108" fmla="*/ 4399 w 5043"/>
                <a:gd name="T109" fmla="*/ 219 h 567"/>
                <a:gd name="T110" fmla="*/ 4785 w 5043"/>
                <a:gd name="T111" fmla="*/ 349 h 567"/>
                <a:gd name="T112" fmla="*/ 4970 w 5043"/>
                <a:gd name="T113" fmla="*/ 325 h 567"/>
                <a:gd name="T114" fmla="*/ 5043 w 5043"/>
                <a:gd name="T115" fmla="*/ 312 h 567"/>
                <a:gd name="T116" fmla="*/ 4785 w 5043"/>
                <a:gd name="T117" fmla="*/ 225 h 567"/>
                <a:gd name="T118" fmla="*/ 4713 w 5043"/>
                <a:gd name="T119" fmla="*/ 552 h 5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5043" h="567">
                  <a:moveTo>
                    <a:pt x="0" y="552"/>
                  </a:moveTo>
                  <a:cubicBezTo>
                    <a:pt x="78" y="552"/>
                    <a:pt x="78" y="552"/>
                    <a:pt x="78" y="552"/>
                  </a:cubicBezTo>
                  <a:cubicBezTo>
                    <a:pt x="138" y="408"/>
                    <a:pt x="138" y="408"/>
                    <a:pt x="138" y="408"/>
                  </a:cubicBezTo>
                  <a:cubicBezTo>
                    <a:pt x="394" y="408"/>
                    <a:pt x="394" y="408"/>
                    <a:pt x="394" y="408"/>
                  </a:cubicBezTo>
                  <a:cubicBezTo>
                    <a:pt x="454" y="552"/>
                    <a:pt x="454" y="552"/>
                    <a:pt x="454" y="552"/>
                  </a:cubicBezTo>
                  <a:cubicBezTo>
                    <a:pt x="537" y="552"/>
                    <a:pt x="537" y="552"/>
                    <a:pt x="537" y="552"/>
                  </a:cubicBezTo>
                  <a:cubicBezTo>
                    <a:pt x="314" y="0"/>
                    <a:pt x="314" y="0"/>
                    <a:pt x="314" y="0"/>
                  </a:cubicBezTo>
                  <a:cubicBezTo>
                    <a:pt x="232" y="0"/>
                    <a:pt x="232" y="0"/>
                    <a:pt x="232" y="0"/>
                  </a:cubicBezTo>
                  <a:lnTo>
                    <a:pt x="0" y="552"/>
                  </a:lnTo>
                  <a:close/>
                  <a:moveTo>
                    <a:pt x="269" y="76"/>
                  </a:moveTo>
                  <a:cubicBezTo>
                    <a:pt x="371" y="346"/>
                    <a:pt x="371" y="346"/>
                    <a:pt x="371" y="346"/>
                  </a:cubicBezTo>
                  <a:cubicBezTo>
                    <a:pt x="162" y="346"/>
                    <a:pt x="162" y="346"/>
                    <a:pt x="162" y="346"/>
                  </a:cubicBezTo>
                  <a:lnTo>
                    <a:pt x="269" y="76"/>
                  </a:lnTo>
                  <a:close/>
                  <a:moveTo>
                    <a:pt x="614" y="552"/>
                  </a:moveTo>
                  <a:cubicBezTo>
                    <a:pt x="686" y="552"/>
                    <a:pt x="686" y="552"/>
                    <a:pt x="686" y="552"/>
                  </a:cubicBezTo>
                  <a:cubicBezTo>
                    <a:pt x="686" y="331"/>
                    <a:pt x="686" y="331"/>
                    <a:pt x="686" y="331"/>
                  </a:cubicBezTo>
                  <a:cubicBezTo>
                    <a:pt x="686" y="254"/>
                    <a:pt x="734" y="216"/>
                    <a:pt x="786" y="216"/>
                  </a:cubicBezTo>
                  <a:cubicBezTo>
                    <a:pt x="811" y="216"/>
                    <a:pt x="836" y="225"/>
                    <a:pt x="854" y="242"/>
                  </a:cubicBezTo>
                  <a:cubicBezTo>
                    <a:pt x="872" y="260"/>
                    <a:pt x="875" y="283"/>
                    <a:pt x="875" y="308"/>
                  </a:cubicBezTo>
                  <a:cubicBezTo>
                    <a:pt x="875" y="552"/>
                    <a:pt x="875" y="552"/>
                    <a:pt x="875" y="552"/>
                  </a:cubicBezTo>
                  <a:cubicBezTo>
                    <a:pt x="948" y="552"/>
                    <a:pt x="948" y="552"/>
                    <a:pt x="948" y="552"/>
                  </a:cubicBezTo>
                  <a:cubicBezTo>
                    <a:pt x="948" y="291"/>
                    <a:pt x="948" y="291"/>
                    <a:pt x="948" y="291"/>
                  </a:cubicBezTo>
                  <a:cubicBezTo>
                    <a:pt x="948" y="174"/>
                    <a:pt x="843" y="161"/>
                    <a:pt x="809" y="161"/>
                  </a:cubicBezTo>
                  <a:cubicBezTo>
                    <a:pt x="722" y="161"/>
                    <a:pt x="694" y="214"/>
                    <a:pt x="686" y="230"/>
                  </a:cubicBezTo>
                  <a:cubicBezTo>
                    <a:pt x="685" y="168"/>
                    <a:pt x="685" y="168"/>
                    <a:pt x="685" y="168"/>
                  </a:cubicBezTo>
                  <a:cubicBezTo>
                    <a:pt x="613" y="168"/>
                    <a:pt x="613" y="168"/>
                    <a:pt x="613" y="168"/>
                  </a:cubicBezTo>
                  <a:cubicBezTo>
                    <a:pt x="614" y="213"/>
                    <a:pt x="614" y="213"/>
                    <a:pt x="614" y="213"/>
                  </a:cubicBezTo>
                  <a:lnTo>
                    <a:pt x="614" y="552"/>
                  </a:lnTo>
                  <a:close/>
                  <a:moveTo>
                    <a:pt x="1072" y="80"/>
                  </a:moveTo>
                  <a:cubicBezTo>
                    <a:pt x="1158" y="80"/>
                    <a:pt x="1158" y="80"/>
                    <a:pt x="1158" y="80"/>
                  </a:cubicBezTo>
                  <a:cubicBezTo>
                    <a:pt x="1158" y="2"/>
                    <a:pt x="1158" y="2"/>
                    <a:pt x="1158" y="2"/>
                  </a:cubicBezTo>
                  <a:cubicBezTo>
                    <a:pt x="1072" y="2"/>
                    <a:pt x="1072" y="2"/>
                    <a:pt x="1072" y="2"/>
                  </a:cubicBezTo>
                  <a:lnTo>
                    <a:pt x="1072" y="80"/>
                  </a:lnTo>
                  <a:close/>
                  <a:moveTo>
                    <a:pt x="1079" y="552"/>
                  </a:moveTo>
                  <a:cubicBezTo>
                    <a:pt x="1151" y="552"/>
                    <a:pt x="1151" y="552"/>
                    <a:pt x="1151" y="552"/>
                  </a:cubicBezTo>
                  <a:cubicBezTo>
                    <a:pt x="1151" y="168"/>
                    <a:pt x="1151" y="168"/>
                    <a:pt x="1151" y="168"/>
                  </a:cubicBezTo>
                  <a:cubicBezTo>
                    <a:pt x="1079" y="168"/>
                    <a:pt x="1079" y="168"/>
                    <a:pt x="1079" y="168"/>
                  </a:cubicBezTo>
                  <a:lnTo>
                    <a:pt x="1079" y="552"/>
                  </a:lnTo>
                  <a:close/>
                  <a:moveTo>
                    <a:pt x="1290" y="552"/>
                  </a:moveTo>
                  <a:cubicBezTo>
                    <a:pt x="1363" y="552"/>
                    <a:pt x="1363" y="552"/>
                    <a:pt x="1363" y="552"/>
                  </a:cubicBezTo>
                  <a:cubicBezTo>
                    <a:pt x="1363" y="334"/>
                    <a:pt x="1363" y="334"/>
                    <a:pt x="1363" y="334"/>
                  </a:cubicBezTo>
                  <a:cubicBezTo>
                    <a:pt x="1363" y="310"/>
                    <a:pt x="1364" y="278"/>
                    <a:pt x="1380" y="256"/>
                  </a:cubicBezTo>
                  <a:cubicBezTo>
                    <a:pt x="1399" y="229"/>
                    <a:pt x="1431" y="214"/>
                    <a:pt x="1464" y="214"/>
                  </a:cubicBezTo>
                  <a:cubicBezTo>
                    <a:pt x="1520" y="214"/>
                    <a:pt x="1548" y="251"/>
                    <a:pt x="1548" y="298"/>
                  </a:cubicBezTo>
                  <a:cubicBezTo>
                    <a:pt x="1548" y="552"/>
                    <a:pt x="1548" y="552"/>
                    <a:pt x="1548" y="552"/>
                  </a:cubicBezTo>
                  <a:cubicBezTo>
                    <a:pt x="1621" y="552"/>
                    <a:pt x="1621" y="552"/>
                    <a:pt x="1621" y="552"/>
                  </a:cubicBezTo>
                  <a:cubicBezTo>
                    <a:pt x="1621" y="337"/>
                    <a:pt x="1621" y="337"/>
                    <a:pt x="1621" y="337"/>
                  </a:cubicBezTo>
                  <a:cubicBezTo>
                    <a:pt x="1621" y="320"/>
                    <a:pt x="1621" y="278"/>
                    <a:pt x="1637" y="255"/>
                  </a:cubicBezTo>
                  <a:cubicBezTo>
                    <a:pt x="1656" y="228"/>
                    <a:pt x="1687" y="213"/>
                    <a:pt x="1719" y="214"/>
                  </a:cubicBezTo>
                  <a:cubicBezTo>
                    <a:pt x="1748" y="213"/>
                    <a:pt x="1775" y="225"/>
                    <a:pt x="1792" y="248"/>
                  </a:cubicBezTo>
                  <a:cubicBezTo>
                    <a:pt x="1799" y="258"/>
                    <a:pt x="1805" y="272"/>
                    <a:pt x="1805" y="306"/>
                  </a:cubicBezTo>
                  <a:cubicBezTo>
                    <a:pt x="1805" y="552"/>
                    <a:pt x="1805" y="552"/>
                    <a:pt x="1805" y="552"/>
                  </a:cubicBezTo>
                  <a:cubicBezTo>
                    <a:pt x="1878" y="552"/>
                    <a:pt x="1878" y="552"/>
                    <a:pt x="1878" y="552"/>
                  </a:cubicBezTo>
                  <a:cubicBezTo>
                    <a:pt x="1878" y="294"/>
                    <a:pt x="1878" y="294"/>
                    <a:pt x="1878" y="294"/>
                  </a:cubicBezTo>
                  <a:cubicBezTo>
                    <a:pt x="1878" y="181"/>
                    <a:pt x="1792" y="158"/>
                    <a:pt x="1737" y="158"/>
                  </a:cubicBezTo>
                  <a:cubicBezTo>
                    <a:pt x="1653" y="158"/>
                    <a:pt x="1621" y="209"/>
                    <a:pt x="1608" y="230"/>
                  </a:cubicBezTo>
                  <a:cubicBezTo>
                    <a:pt x="1595" y="202"/>
                    <a:pt x="1568" y="158"/>
                    <a:pt x="1483" y="158"/>
                  </a:cubicBezTo>
                  <a:cubicBezTo>
                    <a:pt x="1433" y="155"/>
                    <a:pt x="1386" y="181"/>
                    <a:pt x="1361" y="224"/>
                  </a:cubicBezTo>
                  <a:cubicBezTo>
                    <a:pt x="1361" y="168"/>
                    <a:pt x="1361" y="168"/>
                    <a:pt x="1361" y="168"/>
                  </a:cubicBezTo>
                  <a:cubicBezTo>
                    <a:pt x="1289" y="168"/>
                    <a:pt x="1289" y="168"/>
                    <a:pt x="1289" y="168"/>
                  </a:cubicBezTo>
                  <a:cubicBezTo>
                    <a:pt x="1290" y="219"/>
                    <a:pt x="1290" y="219"/>
                    <a:pt x="1290" y="219"/>
                  </a:cubicBezTo>
                  <a:lnTo>
                    <a:pt x="1290" y="552"/>
                  </a:lnTo>
                  <a:close/>
                  <a:moveTo>
                    <a:pt x="2311" y="552"/>
                  </a:moveTo>
                  <a:cubicBezTo>
                    <a:pt x="2308" y="520"/>
                    <a:pt x="2305" y="488"/>
                    <a:pt x="2305" y="456"/>
                  </a:cubicBezTo>
                  <a:cubicBezTo>
                    <a:pt x="2308" y="272"/>
                    <a:pt x="2308" y="272"/>
                    <a:pt x="2308" y="272"/>
                  </a:cubicBezTo>
                  <a:cubicBezTo>
                    <a:pt x="2309" y="252"/>
                    <a:pt x="2305" y="231"/>
                    <a:pt x="2295" y="213"/>
                  </a:cubicBezTo>
                  <a:cubicBezTo>
                    <a:pt x="2275" y="174"/>
                    <a:pt x="2215" y="157"/>
                    <a:pt x="2159" y="157"/>
                  </a:cubicBezTo>
                  <a:cubicBezTo>
                    <a:pt x="2119" y="157"/>
                    <a:pt x="2065" y="166"/>
                    <a:pt x="2035" y="198"/>
                  </a:cubicBezTo>
                  <a:cubicBezTo>
                    <a:pt x="2019" y="219"/>
                    <a:pt x="2010" y="244"/>
                    <a:pt x="2009" y="271"/>
                  </a:cubicBezTo>
                  <a:cubicBezTo>
                    <a:pt x="2081" y="271"/>
                    <a:pt x="2081" y="271"/>
                    <a:pt x="2081" y="271"/>
                  </a:cubicBezTo>
                  <a:cubicBezTo>
                    <a:pt x="2081" y="255"/>
                    <a:pt x="2085" y="206"/>
                    <a:pt x="2158" y="206"/>
                  </a:cubicBezTo>
                  <a:cubicBezTo>
                    <a:pt x="2178" y="206"/>
                    <a:pt x="2210" y="212"/>
                    <a:pt x="2224" y="231"/>
                  </a:cubicBezTo>
                  <a:cubicBezTo>
                    <a:pt x="2238" y="248"/>
                    <a:pt x="2238" y="268"/>
                    <a:pt x="2238" y="316"/>
                  </a:cubicBezTo>
                  <a:cubicBezTo>
                    <a:pt x="2216" y="314"/>
                    <a:pt x="2204" y="313"/>
                    <a:pt x="2186" y="313"/>
                  </a:cubicBezTo>
                  <a:cubicBezTo>
                    <a:pt x="2155" y="313"/>
                    <a:pt x="2094" y="316"/>
                    <a:pt x="2053" y="339"/>
                  </a:cubicBezTo>
                  <a:cubicBezTo>
                    <a:pt x="2011" y="361"/>
                    <a:pt x="1986" y="404"/>
                    <a:pt x="1986" y="451"/>
                  </a:cubicBezTo>
                  <a:cubicBezTo>
                    <a:pt x="1986" y="514"/>
                    <a:pt x="2033" y="564"/>
                    <a:pt x="2121" y="564"/>
                  </a:cubicBezTo>
                  <a:cubicBezTo>
                    <a:pt x="2171" y="567"/>
                    <a:pt x="2218" y="539"/>
                    <a:pt x="2239" y="495"/>
                  </a:cubicBezTo>
                  <a:cubicBezTo>
                    <a:pt x="2239" y="514"/>
                    <a:pt x="2241" y="533"/>
                    <a:pt x="2246" y="552"/>
                  </a:cubicBezTo>
                  <a:lnTo>
                    <a:pt x="2311" y="552"/>
                  </a:lnTo>
                  <a:close/>
                  <a:moveTo>
                    <a:pt x="2238" y="365"/>
                  </a:moveTo>
                  <a:cubicBezTo>
                    <a:pt x="2236" y="419"/>
                    <a:pt x="2236" y="440"/>
                    <a:pt x="2220" y="466"/>
                  </a:cubicBezTo>
                  <a:cubicBezTo>
                    <a:pt x="2202" y="494"/>
                    <a:pt x="2170" y="509"/>
                    <a:pt x="2138" y="508"/>
                  </a:cubicBezTo>
                  <a:cubicBezTo>
                    <a:pt x="2074" y="508"/>
                    <a:pt x="2058" y="465"/>
                    <a:pt x="2058" y="441"/>
                  </a:cubicBezTo>
                  <a:cubicBezTo>
                    <a:pt x="2058" y="363"/>
                    <a:pt x="2168" y="363"/>
                    <a:pt x="2197" y="363"/>
                  </a:cubicBezTo>
                  <a:cubicBezTo>
                    <a:pt x="2210" y="363"/>
                    <a:pt x="2224" y="364"/>
                    <a:pt x="2238" y="365"/>
                  </a:cubicBezTo>
                  <a:close/>
                  <a:moveTo>
                    <a:pt x="2439" y="552"/>
                  </a:moveTo>
                  <a:cubicBezTo>
                    <a:pt x="2511" y="552"/>
                    <a:pt x="2511" y="552"/>
                    <a:pt x="2511" y="552"/>
                  </a:cubicBezTo>
                  <a:cubicBezTo>
                    <a:pt x="2511" y="1"/>
                    <a:pt x="2511" y="1"/>
                    <a:pt x="2511" y="1"/>
                  </a:cubicBezTo>
                  <a:cubicBezTo>
                    <a:pt x="2439" y="1"/>
                    <a:pt x="2439" y="1"/>
                    <a:pt x="2439" y="1"/>
                  </a:cubicBezTo>
                  <a:lnTo>
                    <a:pt x="2439" y="552"/>
                  </a:lnTo>
                  <a:close/>
                  <a:moveTo>
                    <a:pt x="2862" y="0"/>
                  </a:moveTo>
                  <a:cubicBezTo>
                    <a:pt x="2862" y="552"/>
                    <a:pt x="2862" y="552"/>
                    <a:pt x="2862" y="552"/>
                  </a:cubicBezTo>
                  <a:cubicBezTo>
                    <a:pt x="2939" y="552"/>
                    <a:pt x="2939" y="552"/>
                    <a:pt x="2939" y="552"/>
                  </a:cubicBezTo>
                  <a:cubicBezTo>
                    <a:pt x="2939" y="303"/>
                    <a:pt x="2939" y="303"/>
                    <a:pt x="2939" y="303"/>
                  </a:cubicBezTo>
                  <a:cubicBezTo>
                    <a:pt x="3201" y="303"/>
                    <a:pt x="3201" y="303"/>
                    <a:pt x="3201" y="303"/>
                  </a:cubicBezTo>
                  <a:cubicBezTo>
                    <a:pt x="3201" y="552"/>
                    <a:pt x="3201" y="552"/>
                    <a:pt x="3201" y="552"/>
                  </a:cubicBezTo>
                  <a:cubicBezTo>
                    <a:pt x="3277" y="552"/>
                    <a:pt x="3277" y="552"/>
                    <a:pt x="3277" y="552"/>
                  </a:cubicBezTo>
                  <a:cubicBezTo>
                    <a:pt x="3277" y="0"/>
                    <a:pt x="3277" y="0"/>
                    <a:pt x="3277" y="0"/>
                  </a:cubicBezTo>
                  <a:cubicBezTo>
                    <a:pt x="3201" y="0"/>
                    <a:pt x="3201" y="0"/>
                    <a:pt x="3201" y="0"/>
                  </a:cubicBezTo>
                  <a:cubicBezTo>
                    <a:pt x="3201" y="237"/>
                    <a:pt x="3201" y="237"/>
                    <a:pt x="3201" y="237"/>
                  </a:cubicBezTo>
                  <a:cubicBezTo>
                    <a:pt x="2939" y="237"/>
                    <a:pt x="2939" y="237"/>
                    <a:pt x="2939" y="237"/>
                  </a:cubicBezTo>
                  <a:cubicBezTo>
                    <a:pt x="2939" y="0"/>
                    <a:pt x="2939" y="0"/>
                    <a:pt x="2939" y="0"/>
                  </a:cubicBezTo>
                  <a:lnTo>
                    <a:pt x="2862" y="0"/>
                  </a:lnTo>
                  <a:close/>
                  <a:moveTo>
                    <a:pt x="3734" y="373"/>
                  </a:moveTo>
                  <a:cubicBezTo>
                    <a:pt x="3735" y="310"/>
                    <a:pt x="3739" y="158"/>
                    <a:pt x="3567" y="158"/>
                  </a:cubicBezTo>
                  <a:cubicBezTo>
                    <a:pt x="3530" y="157"/>
                    <a:pt x="3494" y="167"/>
                    <a:pt x="3462" y="187"/>
                  </a:cubicBezTo>
                  <a:cubicBezTo>
                    <a:pt x="3402" y="229"/>
                    <a:pt x="3387" y="291"/>
                    <a:pt x="3387" y="367"/>
                  </a:cubicBezTo>
                  <a:cubicBezTo>
                    <a:pt x="3387" y="488"/>
                    <a:pt x="3444" y="563"/>
                    <a:pt x="3565" y="563"/>
                  </a:cubicBezTo>
                  <a:cubicBezTo>
                    <a:pt x="3642" y="563"/>
                    <a:pt x="3680" y="531"/>
                    <a:pt x="3697" y="512"/>
                  </a:cubicBezTo>
                  <a:cubicBezTo>
                    <a:pt x="3717" y="490"/>
                    <a:pt x="3728" y="462"/>
                    <a:pt x="3730" y="432"/>
                  </a:cubicBezTo>
                  <a:cubicBezTo>
                    <a:pt x="3658" y="432"/>
                    <a:pt x="3658" y="432"/>
                    <a:pt x="3658" y="432"/>
                  </a:cubicBezTo>
                  <a:cubicBezTo>
                    <a:pt x="3652" y="487"/>
                    <a:pt x="3614" y="511"/>
                    <a:pt x="3568" y="511"/>
                  </a:cubicBezTo>
                  <a:cubicBezTo>
                    <a:pt x="3489" y="511"/>
                    <a:pt x="3456" y="452"/>
                    <a:pt x="3458" y="373"/>
                  </a:cubicBezTo>
                  <a:lnTo>
                    <a:pt x="3734" y="373"/>
                  </a:lnTo>
                  <a:close/>
                  <a:moveTo>
                    <a:pt x="3461" y="323"/>
                  </a:moveTo>
                  <a:cubicBezTo>
                    <a:pt x="3462" y="238"/>
                    <a:pt x="3519" y="210"/>
                    <a:pt x="3565" y="210"/>
                  </a:cubicBezTo>
                  <a:cubicBezTo>
                    <a:pt x="3654" y="210"/>
                    <a:pt x="3661" y="286"/>
                    <a:pt x="3660" y="323"/>
                  </a:cubicBezTo>
                  <a:lnTo>
                    <a:pt x="3461" y="323"/>
                  </a:lnTo>
                  <a:close/>
                  <a:moveTo>
                    <a:pt x="4138" y="552"/>
                  </a:moveTo>
                  <a:cubicBezTo>
                    <a:pt x="4134" y="520"/>
                    <a:pt x="4132" y="488"/>
                    <a:pt x="4132" y="456"/>
                  </a:cubicBezTo>
                  <a:cubicBezTo>
                    <a:pt x="4135" y="272"/>
                    <a:pt x="4135" y="272"/>
                    <a:pt x="4135" y="272"/>
                  </a:cubicBezTo>
                  <a:cubicBezTo>
                    <a:pt x="4136" y="252"/>
                    <a:pt x="4131" y="231"/>
                    <a:pt x="4122" y="213"/>
                  </a:cubicBezTo>
                  <a:cubicBezTo>
                    <a:pt x="4101" y="174"/>
                    <a:pt x="4042" y="157"/>
                    <a:pt x="3986" y="157"/>
                  </a:cubicBezTo>
                  <a:cubicBezTo>
                    <a:pt x="3945" y="157"/>
                    <a:pt x="3891" y="166"/>
                    <a:pt x="3862" y="198"/>
                  </a:cubicBezTo>
                  <a:cubicBezTo>
                    <a:pt x="3845" y="219"/>
                    <a:pt x="3836" y="244"/>
                    <a:pt x="3835" y="271"/>
                  </a:cubicBezTo>
                  <a:cubicBezTo>
                    <a:pt x="3907" y="271"/>
                    <a:pt x="3907" y="271"/>
                    <a:pt x="3907" y="271"/>
                  </a:cubicBezTo>
                  <a:cubicBezTo>
                    <a:pt x="3908" y="255"/>
                    <a:pt x="3912" y="206"/>
                    <a:pt x="3984" y="206"/>
                  </a:cubicBezTo>
                  <a:cubicBezTo>
                    <a:pt x="4005" y="206"/>
                    <a:pt x="4036" y="212"/>
                    <a:pt x="4051" y="231"/>
                  </a:cubicBezTo>
                  <a:cubicBezTo>
                    <a:pt x="4064" y="248"/>
                    <a:pt x="4064" y="268"/>
                    <a:pt x="4064" y="316"/>
                  </a:cubicBezTo>
                  <a:cubicBezTo>
                    <a:pt x="4042" y="314"/>
                    <a:pt x="4031" y="313"/>
                    <a:pt x="4012" y="313"/>
                  </a:cubicBezTo>
                  <a:cubicBezTo>
                    <a:pt x="3982" y="313"/>
                    <a:pt x="3921" y="316"/>
                    <a:pt x="3880" y="339"/>
                  </a:cubicBezTo>
                  <a:cubicBezTo>
                    <a:pt x="3838" y="361"/>
                    <a:pt x="3812" y="404"/>
                    <a:pt x="3812" y="451"/>
                  </a:cubicBezTo>
                  <a:cubicBezTo>
                    <a:pt x="3812" y="514"/>
                    <a:pt x="3860" y="564"/>
                    <a:pt x="3948" y="564"/>
                  </a:cubicBezTo>
                  <a:cubicBezTo>
                    <a:pt x="3997" y="567"/>
                    <a:pt x="4044" y="539"/>
                    <a:pt x="4066" y="495"/>
                  </a:cubicBezTo>
                  <a:cubicBezTo>
                    <a:pt x="4066" y="514"/>
                    <a:pt x="4068" y="533"/>
                    <a:pt x="4073" y="552"/>
                  </a:cubicBezTo>
                  <a:lnTo>
                    <a:pt x="4138" y="552"/>
                  </a:lnTo>
                  <a:close/>
                  <a:moveTo>
                    <a:pt x="4064" y="365"/>
                  </a:moveTo>
                  <a:cubicBezTo>
                    <a:pt x="4063" y="419"/>
                    <a:pt x="4062" y="440"/>
                    <a:pt x="4046" y="466"/>
                  </a:cubicBezTo>
                  <a:cubicBezTo>
                    <a:pt x="4028" y="494"/>
                    <a:pt x="3997" y="509"/>
                    <a:pt x="3964" y="508"/>
                  </a:cubicBezTo>
                  <a:cubicBezTo>
                    <a:pt x="3900" y="508"/>
                    <a:pt x="3885" y="465"/>
                    <a:pt x="3885" y="441"/>
                  </a:cubicBezTo>
                  <a:cubicBezTo>
                    <a:pt x="3885" y="363"/>
                    <a:pt x="3994" y="363"/>
                    <a:pt x="4023" y="363"/>
                  </a:cubicBezTo>
                  <a:cubicBezTo>
                    <a:pt x="4037" y="363"/>
                    <a:pt x="4051" y="364"/>
                    <a:pt x="4064" y="365"/>
                  </a:cubicBezTo>
                  <a:close/>
                  <a:moveTo>
                    <a:pt x="4256" y="552"/>
                  </a:moveTo>
                  <a:cubicBezTo>
                    <a:pt x="4328" y="552"/>
                    <a:pt x="4328" y="552"/>
                    <a:pt x="4328" y="552"/>
                  </a:cubicBezTo>
                  <a:cubicBezTo>
                    <a:pt x="4328" y="1"/>
                    <a:pt x="4328" y="1"/>
                    <a:pt x="4328" y="1"/>
                  </a:cubicBezTo>
                  <a:cubicBezTo>
                    <a:pt x="4256" y="1"/>
                    <a:pt x="4256" y="1"/>
                    <a:pt x="4256" y="1"/>
                  </a:cubicBezTo>
                  <a:lnTo>
                    <a:pt x="4256" y="552"/>
                  </a:lnTo>
                  <a:close/>
                  <a:moveTo>
                    <a:pt x="4399" y="219"/>
                  </a:moveTo>
                  <a:cubicBezTo>
                    <a:pt x="4467" y="219"/>
                    <a:pt x="4467" y="219"/>
                    <a:pt x="4467" y="219"/>
                  </a:cubicBezTo>
                  <a:cubicBezTo>
                    <a:pt x="4467" y="475"/>
                    <a:pt x="4467" y="475"/>
                    <a:pt x="4467" y="475"/>
                  </a:cubicBezTo>
                  <a:cubicBezTo>
                    <a:pt x="4467" y="538"/>
                    <a:pt x="4499" y="557"/>
                    <a:pt x="4564" y="557"/>
                  </a:cubicBezTo>
                  <a:cubicBezTo>
                    <a:pt x="4584" y="557"/>
                    <a:pt x="4604" y="556"/>
                    <a:pt x="4624" y="553"/>
                  </a:cubicBezTo>
                  <a:cubicBezTo>
                    <a:pt x="4624" y="497"/>
                    <a:pt x="4624" y="497"/>
                    <a:pt x="4624" y="497"/>
                  </a:cubicBezTo>
                  <a:cubicBezTo>
                    <a:pt x="4613" y="499"/>
                    <a:pt x="4601" y="501"/>
                    <a:pt x="4589" y="501"/>
                  </a:cubicBezTo>
                  <a:cubicBezTo>
                    <a:pt x="4538" y="501"/>
                    <a:pt x="4538" y="469"/>
                    <a:pt x="4538" y="449"/>
                  </a:cubicBezTo>
                  <a:cubicBezTo>
                    <a:pt x="4538" y="219"/>
                    <a:pt x="4538" y="219"/>
                    <a:pt x="4538" y="219"/>
                  </a:cubicBezTo>
                  <a:cubicBezTo>
                    <a:pt x="4624" y="219"/>
                    <a:pt x="4624" y="219"/>
                    <a:pt x="4624" y="219"/>
                  </a:cubicBezTo>
                  <a:cubicBezTo>
                    <a:pt x="4624" y="167"/>
                    <a:pt x="4624" y="167"/>
                    <a:pt x="4624" y="167"/>
                  </a:cubicBezTo>
                  <a:cubicBezTo>
                    <a:pt x="4538" y="167"/>
                    <a:pt x="4538" y="167"/>
                    <a:pt x="4538" y="167"/>
                  </a:cubicBezTo>
                  <a:cubicBezTo>
                    <a:pt x="4538" y="64"/>
                    <a:pt x="4538" y="64"/>
                    <a:pt x="4538" y="64"/>
                  </a:cubicBezTo>
                  <a:cubicBezTo>
                    <a:pt x="4467" y="87"/>
                    <a:pt x="4467" y="87"/>
                    <a:pt x="4467" y="87"/>
                  </a:cubicBezTo>
                  <a:cubicBezTo>
                    <a:pt x="4467" y="167"/>
                    <a:pt x="4467" y="167"/>
                    <a:pt x="4467" y="167"/>
                  </a:cubicBezTo>
                  <a:cubicBezTo>
                    <a:pt x="4399" y="167"/>
                    <a:pt x="4399" y="167"/>
                    <a:pt x="4399" y="167"/>
                  </a:cubicBezTo>
                  <a:lnTo>
                    <a:pt x="4399" y="219"/>
                  </a:lnTo>
                  <a:close/>
                  <a:moveTo>
                    <a:pt x="4713" y="552"/>
                  </a:moveTo>
                  <a:cubicBezTo>
                    <a:pt x="4785" y="552"/>
                    <a:pt x="4785" y="552"/>
                    <a:pt x="4785" y="552"/>
                  </a:cubicBezTo>
                  <a:cubicBezTo>
                    <a:pt x="4785" y="349"/>
                    <a:pt x="4785" y="349"/>
                    <a:pt x="4785" y="349"/>
                  </a:cubicBezTo>
                  <a:cubicBezTo>
                    <a:pt x="4785" y="325"/>
                    <a:pt x="4785" y="289"/>
                    <a:pt x="4797" y="268"/>
                  </a:cubicBezTo>
                  <a:cubicBezTo>
                    <a:pt x="4815" y="235"/>
                    <a:pt x="4850" y="215"/>
                    <a:pt x="4888" y="216"/>
                  </a:cubicBezTo>
                  <a:cubicBezTo>
                    <a:pt x="4970" y="216"/>
                    <a:pt x="4970" y="291"/>
                    <a:pt x="4970" y="325"/>
                  </a:cubicBezTo>
                  <a:cubicBezTo>
                    <a:pt x="4970" y="552"/>
                    <a:pt x="4970" y="552"/>
                    <a:pt x="4970" y="552"/>
                  </a:cubicBezTo>
                  <a:cubicBezTo>
                    <a:pt x="5043" y="552"/>
                    <a:pt x="5043" y="552"/>
                    <a:pt x="5043" y="552"/>
                  </a:cubicBezTo>
                  <a:cubicBezTo>
                    <a:pt x="5043" y="312"/>
                    <a:pt x="5043" y="312"/>
                    <a:pt x="5043" y="312"/>
                  </a:cubicBezTo>
                  <a:cubicBezTo>
                    <a:pt x="5043" y="256"/>
                    <a:pt x="5038" y="238"/>
                    <a:pt x="5030" y="222"/>
                  </a:cubicBezTo>
                  <a:cubicBezTo>
                    <a:pt x="5008" y="176"/>
                    <a:pt x="4950" y="161"/>
                    <a:pt x="4910" y="161"/>
                  </a:cubicBezTo>
                  <a:cubicBezTo>
                    <a:pt x="4856" y="161"/>
                    <a:pt x="4809" y="184"/>
                    <a:pt x="4785" y="225"/>
                  </a:cubicBezTo>
                  <a:cubicBezTo>
                    <a:pt x="4785" y="1"/>
                    <a:pt x="4785" y="1"/>
                    <a:pt x="4785" y="1"/>
                  </a:cubicBezTo>
                  <a:cubicBezTo>
                    <a:pt x="4713" y="1"/>
                    <a:pt x="4713" y="1"/>
                    <a:pt x="4713" y="1"/>
                  </a:cubicBezTo>
                  <a:lnTo>
                    <a:pt x="4713" y="55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3" name="Freeform 7">
              <a:extLst>
                <a:ext uri="{FF2B5EF4-FFF2-40B4-BE49-F238E27FC236}">
                  <a16:creationId xmlns:a16="http://schemas.microsoft.com/office/drawing/2014/main" id="{F180D953-D692-4FB9-8976-37C35D0547DB}"/>
                </a:ext>
              </a:extLst>
            </p:cNvPr>
            <p:cNvSpPr>
              <a:spLocks/>
            </p:cNvSpPr>
            <p:nvPr/>
          </p:nvSpPr>
          <p:spPr bwMode="auto">
            <a:xfrm>
              <a:off x="1509" y="1419"/>
              <a:ext cx="639" cy="617"/>
            </a:xfrm>
            <a:custGeom>
              <a:avLst/>
              <a:gdLst>
                <a:gd name="T0" fmla="*/ 319 w 639"/>
                <a:gd name="T1" fmla="*/ 313 h 617"/>
                <a:gd name="T2" fmla="*/ 195 w 639"/>
                <a:gd name="T3" fmla="*/ 0 h 617"/>
                <a:gd name="T4" fmla="*/ 0 w 639"/>
                <a:gd name="T5" fmla="*/ 0 h 617"/>
                <a:gd name="T6" fmla="*/ 0 w 639"/>
                <a:gd name="T7" fmla="*/ 610 h 617"/>
                <a:gd name="T8" fmla="*/ 131 w 639"/>
                <a:gd name="T9" fmla="*/ 610 h 617"/>
                <a:gd name="T10" fmla="*/ 131 w 639"/>
                <a:gd name="T11" fmla="*/ 177 h 617"/>
                <a:gd name="T12" fmla="*/ 319 w 639"/>
                <a:gd name="T13" fmla="*/ 617 h 617"/>
                <a:gd name="T14" fmla="*/ 319 w 639"/>
                <a:gd name="T15" fmla="*/ 617 h 617"/>
                <a:gd name="T16" fmla="*/ 508 w 639"/>
                <a:gd name="T17" fmla="*/ 177 h 617"/>
                <a:gd name="T18" fmla="*/ 508 w 639"/>
                <a:gd name="T19" fmla="*/ 610 h 617"/>
                <a:gd name="T20" fmla="*/ 639 w 639"/>
                <a:gd name="T21" fmla="*/ 610 h 617"/>
                <a:gd name="T22" fmla="*/ 639 w 639"/>
                <a:gd name="T23" fmla="*/ 0 h 617"/>
                <a:gd name="T24" fmla="*/ 445 w 639"/>
                <a:gd name="T25" fmla="*/ 0 h 617"/>
                <a:gd name="T26" fmla="*/ 319 w 639"/>
                <a:gd name="T27" fmla="*/ 313 h 6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639" h="617">
                  <a:moveTo>
                    <a:pt x="319" y="313"/>
                  </a:moveTo>
                  <a:lnTo>
                    <a:pt x="195" y="0"/>
                  </a:lnTo>
                  <a:lnTo>
                    <a:pt x="0" y="0"/>
                  </a:lnTo>
                  <a:lnTo>
                    <a:pt x="0" y="610"/>
                  </a:lnTo>
                  <a:lnTo>
                    <a:pt x="131" y="610"/>
                  </a:lnTo>
                  <a:lnTo>
                    <a:pt x="131" y="177"/>
                  </a:lnTo>
                  <a:lnTo>
                    <a:pt x="319" y="617"/>
                  </a:lnTo>
                  <a:lnTo>
                    <a:pt x="319" y="617"/>
                  </a:lnTo>
                  <a:lnTo>
                    <a:pt x="508" y="177"/>
                  </a:lnTo>
                  <a:lnTo>
                    <a:pt x="508" y="610"/>
                  </a:lnTo>
                  <a:lnTo>
                    <a:pt x="639" y="610"/>
                  </a:lnTo>
                  <a:lnTo>
                    <a:pt x="639" y="0"/>
                  </a:lnTo>
                  <a:lnTo>
                    <a:pt x="445" y="0"/>
                  </a:lnTo>
                  <a:lnTo>
                    <a:pt x="319" y="31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4" name="Freeform 8">
              <a:extLst>
                <a:ext uri="{FF2B5EF4-FFF2-40B4-BE49-F238E27FC236}">
                  <a16:creationId xmlns:a16="http://schemas.microsoft.com/office/drawing/2014/main" id="{319E9000-0EF0-42BC-932A-5A621CA61E60}"/>
                </a:ext>
              </a:extLst>
            </p:cNvPr>
            <p:cNvSpPr>
              <a:spLocks/>
            </p:cNvSpPr>
            <p:nvPr/>
          </p:nvSpPr>
          <p:spPr bwMode="auto">
            <a:xfrm>
              <a:off x="2193" y="1409"/>
              <a:ext cx="470" cy="643"/>
            </a:xfrm>
            <a:custGeom>
              <a:avLst/>
              <a:gdLst>
                <a:gd name="T0" fmla="*/ 8 w 889"/>
                <a:gd name="T1" fmla="*/ 811 h 1217"/>
                <a:gd name="T2" fmla="*/ 423 w 889"/>
                <a:gd name="T3" fmla="*/ 1211 h 1217"/>
                <a:gd name="T4" fmla="*/ 889 w 889"/>
                <a:gd name="T5" fmla="*/ 850 h 1217"/>
                <a:gd name="T6" fmla="*/ 482 w 889"/>
                <a:gd name="T7" fmla="*/ 497 h 1217"/>
                <a:gd name="T8" fmla="*/ 284 w 889"/>
                <a:gd name="T9" fmla="*/ 336 h 1217"/>
                <a:gd name="T10" fmla="*/ 457 w 889"/>
                <a:gd name="T11" fmla="*/ 190 h 1217"/>
                <a:gd name="T12" fmla="*/ 635 w 889"/>
                <a:gd name="T13" fmla="*/ 361 h 1217"/>
                <a:gd name="T14" fmla="*/ 860 w 889"/>
                <a:gd name="T15" fmla="*/ 361 h 1217"/>
                <a:gd name="T16" fmla="*/ 475 w 889"/>
                <a:gd name="T17" fmla="*/ 0 h 1217"/>
                <a:gd name="T18" fmla="*/ 39 w 889"/>
                <a:gd name="T19" fmla="*/ 358 h 1217"/>
                <a:gd name="T20" fmla="*/ 395 w 889"/>
                <a:gd name="T21" fmla="*/ 702 h 1217"/>
                <a:gd name="T22" fmla="*/ 644 w 889"/>
                <a:gd name="T23" fmla="*/ 869 h 1217"/>
                <a:gd name="T24" fmla="*/ 426 w 889"/>
                <a:gd name="T25" fmla="*/ 1023 h 1217"/>
                <a:gd name="T26" fmla="*/ 245 w 889"/>
                <a:gd name="T27" fmla="*/ 811 h 1217"/>
                <a:gd name="T28" fmla="*/ 8 w 889"/>
                <a:gd name="T29" fmla="*/ 811 h 12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889" h="1217">
                  <a:moveTo>
                    <a:pt x="8" y="811"/>
                  </a:moveTo>
                  <a:cubicBezTo>
                    <a:pt x="0" y="1099"/>
                    <a:pt x="195" y="1206"/>
                    <a:pt x="423" y="1211"/>
                  </a:cubicBezTo>
                  <a:cubicBezTo>
                    <a:pt x="688" y="1217"/>
                    <a:pt x="889" y="1105"/>
                    <a:pt x="889" y="850"/>
                  </a:cubicBezTo>
                  <a:cubicBezTo>
                    <a:pt x="889" y="595"/>
                    <a:pt x="660" y="555"/>
                    <a:pt x="482" y="497"/>
                  </a:cubicBezTo>
                  <a:cubicBezTo>
                    <a:pt x="412" y="474"/>
                    <a:pt x="284" y="454"/>
                    <a:pt x="284" y="336"/>
                  </a:cubicBezTo>
                  <a:cubicBezTo>
                    <a:pt x="284" y="237"/>
                    <a:pt x="370" y="190"/>
                    <a:pt x="457" y="190"/>
                  </a:cubicBezTo>
                  <a:cubicBezTo>
                    <a:pt x="569" y="190"/>
                    <a:pt x="627" y="246"/>
                    <a:pt x="635" y="361"/>
                  </a:cubicBezTo>
                  <a:cubicBezTo>
                    <a:pt x="860" y="361"/>
                    <a:pt x="860" y="361"/>
                    <a:pt x="860" y="361"/>
                  </a:cubicBezTo>
                  <a:cubicBezTo>
                    <a:pt x="860" y="132"/>
                    <a:pt x="684" y="0"/>
                    <a:pt x="475" y="0"/>
                  </a:cubicBezTo>
                  <a:cubicBezTo>
                    <a:pt x="266" y="0"/>
                    <a:pt x="39" y="121"/>
                    <a:pt x="39" y="358"/>
                  </a:cubicBezTo>
                  <a:cubicBezTo>
                    <a:pt x="39" y="563"/>
                    <a:pt x="266" y="669"/>
                    <a:pt x="395" y="702"/>
                  </a:cubicBezTo>
                  <a:cubicBezTo>
                    <a:pt x="465" y="721"/>
                    <a:pt x="644" y="741"/>
                    <a:pt x="644" y="869"/>
                  </a:cubicBezTo>
                  <a:cubicBezTo>
                    <a:pt x="644" y="990"/>
                    <a:pt x="519" y="1023"/>
                    <a:pt x="426" y="1023"/>
                  </a:cubicBezTo>
                  <a:cubicBezTo>
                    <a:pt x="305" y="1023"/>
                    <a:pt x="234" y="939"/>
                    <a:pt x="245" y="811"/>
                  </a:cubicBezTo>
                  <a:lnTo>
                    <a:pt x="8" y="81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5" name="Freeform 9">
              <a:extLst>
                <a:ext uri="{FF2B5EF4-FFF2-40B4-BE49-F238E27FC236}">
                  <a16:creationId xmlns:a16="http://schemas.microsoft.com/office/drawing/2014/main" id="{33F598AA-B525-4326-81A5-B5E7922C344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717" y="1419"/>
              <a:ext cx="521" cy="610"/>
            </a:xfrm>
            <a:custGeom>
              <a:avLst/>
              <a:gdLst>
                <a:gd name="T0" fmla="*/ 986 w 986"/>
                <a:gd name="T1" fmla="*/ 579 h 1155"/>
                <a:gd name="T2" fmla="*/ 369 w 986"/>
                <a:gd name="T3" fmla="*/ 0 h 1155"/>
                <a:gd name="T4" fmla="*/ 0 w 986"/>
                <a:gd name="T5" fmla="*/ 0 h 1155"/>
                <a:gd name="T6" fmla="*/ 0 w 986"/>
                <a:gd name="T7" fmla="*/ 1155 h 1155"/>
                <a:gd name="T8" fmla="*/ 369 w 986"/>
                <a:gd name="T9" fmla="*/ 1155 h 1155"/>
                <a:gd name="T10" fmla="*/ 986 w 986"/>
                <a:gd name="T11" fmla="*/ 579 h 1155"/>
                <a:gd name="T12" fmla="*/ 352 w 986"/>
                <a:gd name="T13" fmla="*/ 945 h 1155"/>
                <a:gd name="T14" fmla="*/ 250 w 986"/>
                <a:gd name="T15" fmla="*/ 945 h 1155"/>
                <a:gd name="T16" fmla="*/ 250 w 986"/>
                <a:gd name="T17" fmla="*/ 212 h 1155"/>
                <a:gd name="T18" fmla="*/ 352 w 986"/>
                <a:gd name="T19" fmla="*/ 212 h 1155"/>
                <a:gd name="T20" fmla="*/ 734 w 986"/>
                <a:gd name="T21" fmla="*/ 579 h 1155"/>
                <a:gd name="T22" fmla="*/ 352 w 986"/>
                <a:gd name="T23" fmla="*/ 945 h 1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86" h="1155">
                  <a:moveTo>
                    <a:pt x="986" y="579"/>
                  </a:moveTo>
                  <a:cubicBezTo>
                    <a:pt x="986" y="179"/>
                    <a:pt x="675" y="0"/>
                    <a:pt x="369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155"/>
                    <a:pt x="0" y="1155"/>
                    <a:pt x="0" y="1155"/>
                  </a:cubicBezTo>
                  <a:cubicBezTo>
                    <a:pt x="369" y="1155"/>
                    <a:pt x="369" y="1155"/>
                    <a:pt x="369" y="1155"/>
                  </a:cubicBezTo>
                  <a:cubicBezTo>
                    <a:pt x="675" y="1155"/>
                    <a:pt x="986" y="978"/>
                    <a:pt x="986" y="579"/>
                  </a:cubicBezTo>
                  <a:close/>
                  <a:moveTo>
                    <a:pt x="352" y="945"/>
                  </a:moveTo>
                  <a:cubicBezTo>
                    <a:pt x="250" y="945"/>
                    <a:pt x="250" y="945"/>
                    <a:pt x="250" y="945"/>
                  </a:cubicBezTo>
                  <a:cubicBezTo>
                    <a:pt x="250" y="212"/>
                    <a:pt x="250" y="212"/>
                    <a:pt x="250" y="212"/>
                  </a:cubicBezTo>
                  <a:cubicBezTo>
                    <a:pt x="352" y="212"/>
                    <a:pt x="352" y="212"/>
                    <a:pt x="352" y="212"/>
                  </a:cubicBezTo>
                  <a:cubicBezTo>
                    <a:pt x="633" y="212"/>
                    <a:pt x="734" y="396"/>
                    <a:pt x="734" y="579"/>
                  </a:cubicBezTo>
                  <a:cubicBezTo>
                    <a:pt x="734" y="762"/>
                    <a:pt x="633" y="945"/>
                    <a:pt x="352" y="94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6" name="Freeform 10">
              <a:extLst>
                <a:ext uri="{FF2B5EF4-FFF2-40B4-BE49-F238E27FC236}">
                  <a16:creationId xmlns:a16="http://schemas.microsoft.com/office/drawing/2014/main" id="{7C2BE345-534B-4D95-AEAF-5270BBA4DD08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2903"/>
              <a:ext cx="217" cy="295"/>
            </a:xfrm>
            <a:custGeom>
              <a:avLst/>
              <a:gdLst>
                <a:gd name="T0" fmla="*/ 217 w 217"/>
                <a:gd name="T1" fmla="*/ 0 h 295"/>
                <a:gd name="T2" fmla="*/ 217 w 217"/>
                <a:gd name="T3" fmla="*/ 32 h 295"/>
                <a:gd name="T4" fmla="*/ 127 w 217"/>
                <a:gd name="T5" fmla="*/ 32 h 295"/>
                <a:gd name="T6" fmla="*/ 127 w 217"/>
                <a:gd name="T7" fmla="*/ 295 h 295"/>
                <a:gd name="T8" fmla="*/ 90 w 217"/>
                <a:gd name="T9" fmla="*/ 295 h 295"/>
                <a:gd name="T10" fmla="*/ 90 w 217"/>
                <a:gd name="T11" fmla="*/ 32 h 295"/>
                <a:gd name="T12" fmla="*/ 0 w 217"/>
                <a:gd name="T13" fmla="*/ 32 h 295"/>
                <a:gd name="T14" fmla="*/ 0 w 217"/>
                <a:gd name="T15" fmla="*/ 0 h 295"/>
                <a:gd name="T16" fmla="*/ 217 w 217"/>
                <a:gd name="T17" fmla="*/ 0 h 2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7" h="295">
                  <a:moveTo>
                    <a:pt x="217" y="0"/>
                  </a:moveTo>
                  <a:lnTo>
                    <a:pt x="217" y="32"/>
                  </a:lnTo>
                  <a:lnTo>
                    <a:pt x="127" y="32"/>
                  </a:lnTo>
                  <a:lnTo>
                    <a:pt x="127" y="295"/>
                  </a:lnTo>
                  <a:lnTo>
                    <a:pt x="90" y="295"/>
                  </a:lnTo>
                  <a:lnTo>
                    <a:pt x="90" y="32"/>
                  </a:lnTo>
                  <a:lnTo>
                    <a:pt x="0" y="32"/>
                  </a:lnTo>
                  <a:lnTo>
                    <a:pt x="0" y="0"/>
                  </a:lnTo>
                  <a:lnTo>
                    <a:pt x="21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7" name="Freeform 11">
              <a:extLst>
                <a:ext uri="{FF2B5EF4-FFF2-40B4-BE49-F238E27FC236}">
                  <a16:creationId xmlns:a16="http://schemas.microsoft.com/office/drawing/2014/main" id="{4EC4A96C-8E7C-43D8-A297-F7EB4012AA21}"/>
                </a:ext>
              </a:extLst>
            </p:cNvPr>
            <p:cNvSpPr>
              <a:spLocks/>
            </p:cNvSpPr>
            <p:nvPr/>
          </p:nvSpPr>
          <p:spPr bwMode="auto">
            <a:xfrm>
              <a:off x="247" y="2903"/>
              <a:ext cx="171" cy="295"/>
            </a:xfrm>
            <a:custGeom>
              <a:avLst/>
              <a:gdLst>
                <a:gd name="T0" fmla="*/ 0 w 323"/>
                <a:gd name="T1" fmla="*/ 558 h 558"/>
                <a:gd name="T2" fmla="*/ 0 w 323"/>
                <a:gd name="T3" fmla="*/ 0 h 558"/>
                <a:gd name="T4" fmla="*/ 68 w 323"/>
                <a:gd name="T5" fmla="*/ 0 h 558"/>
                <a:gd name="T6" fmla="*/ 68 w 323"/>
                <a:gd name="T7" fmla="*/ 227 h 558"/>
                <a:gd name="T8" fmla="*/ 188 w 323"/>
                <a:gd name="T9" fmla="*/ 165 h 558"/>
                <a:gd name="T10" fmla="*/ 289 w 323"/>
                <a:gd name="T11" fmla="*/ 204 h 558"/>
                <a:gd name="T12" fmla="*/ 323 w 323"/>
                <a:gd name="T13" fmla="*/ 317 h 558"/>
                <a:gd name="T14" fmla="*/ 323 w 323"/>
                <a:gd name="T15" fmla="*/ 558 h 558"/>
                <a:gd name="T16" fmla="*/ 255 w 323"/>
                <a:gd name="T17" fmla="*/ 558 h 558"/>
                <a:gd name="T18" fmla="*/ 255 w 323"/>
                <a:gd name="T19" fmla="*/ 325 h 558"/>
                <a:gd name="T20" fmla="*/ 254 w 323"/>
                <a:gd name="T21" fmla="*/ 298 h 558"/>
                <a:gd name="T22" fmla="*/ 245 w 323"/>
                <a:gd name="T23" fmla="*/ 264 h 558"/>
                <a:gd name="T24" fmla="*/ 220 w 323"/>
                <a:gd name="T25" fmla="*/ 236 h 558"/>
                <a:gd name="T26" fmla="*/ 170 w 323"/>
                <a:gd name="T27" fmla="*/ 224 h 558"/>
                <a:gd name="T28" fmla="*/ 69 w 323"/>
                <a:gd name="T29" fmla="*/ 309 h 558"/>
                <a:gd name="T30" fmla="*/ 68 w 323"/>
                <a:gd name="T31" fmla="*/ 325 h 558"/>
                <a:gd name="T32" fmla="*/ 68 w 323"/>
                <a:gd name="T33" fmla="*/ 558 h 558"/>
                <a:gd name="T34" fmla="*/ 0 w 323"/>
                <a:gd name="T35" fmla="*/ 558 h 5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23" h="558">
                  <a:moveTo>
                    <a:pt x="0" y="558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68" y="0"/>
                    <a:pt x="68" y="0"/>
                    <a:pt x="68" y="0"/>
                  </a:cubicBezTo>
                  <a:cubicBezTo>
                    <a:pt x="68" y="227"/>
                    <a:pt x="68" y="227"/>
                    <a:pt x="68" y="227"/>
                  </a:cubicBezTo>
                  <a:cubicBezTo>
                    <a:pt x="90" y="186"/>
                    <a:pt x="131" y="165"/>
                    <a:pt x="188" y="165"/>
                  </a:cubicBezTo>
                  <a:cubicBezTo>
                    <a:pt x="232" y="165"/>
                    <a:pt x="266" y="178"/>
                    <a:pt x="289" y="204"/>
                  </a:cubicBezTo>
                  <a:cubicBezTo>
                    <a:pt x="312" y="230"/>
                    <a:pt x="323" y="268"/>
                    <a:pt x="323" y="317"/>
                  </a:cubicBezTo>
                  <a:cubicBezTo>
                    <a:pt x="323" y="558"/>
                    <a:pt x="323" y="558"/>
                    <a:pt x="323" y="558"/>
                  </a:cubicBezTo>
                  <a:cubicBezTo>
                    <a:pt x="255" y="558"/>
                    <a:pt x="255" y="558"/>
                    <a:pt x="255" y="558"/>
                  </a:cubicBezTo>
                  <a:cubicBezTo>
                    <a:pt x="255" y="325"/>
                    <a:pt x="255" y="325"/>
                    <a:pt x="255" y="325"/>
                  </a:cubicBezTo>
                  <a:cubicBezTo>
                    <a:pt x="255" y="318"/>
                    <a:pt x="255" y="309"/>
                    <a:pt x="254" y="298"/>
                  </a:cubicBezTo>
                  <a:cubicBezTo>
                    <a:pt x="253" y="286"/>
                    <a:pt x="250" y="275"/>
                    <a:pt x="245" y="264"/>
                  </a:cubicBezTo>
                  <a:cubicBezTo>
                    <a:pt x="239" y="252"/>
                    <a:pt x="230" y="243"/>
                    <a:pt x="220" y="236"/>
                  </a:cubicBezTo>
                  <a:cubicBezTo>
                    <a:pt x="205" y="227"/>
                    <a:pt x="188" y="223"/>
                    <a:pt x="170" y="224"/>
                  </a:cubicBezTo>
                  <a:cubicBezTo>
                    <a:pt x="119" y="220"/>
                    <a:pt x="73" y="258"/>
                    <a:pt x="69" y="309"/>
                  </a:cubicBezTo>
                  <a:cubicBezTo>
                    <a:pt x="68" y="314"/>
                    <a:pt x="68" y="320"/>
                    <a:pt x="68" y="325"/>
                  </a:cubicBezTo>
                  <a:cubicBezTo>
                    <a:pt x="68" y="558"/>
                    <a:pt x="68" y="558"/>
                    <a:pt x="68" y="558"/>
                  </a:cubicBezTo>
                  <a:lnTo>
                    <a:pt x="0" y="55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8" name="Freeform 12">
              <a:extLst>
                <a:ext uri="{FF2B5EF4-FFF2-40B4-BE49-F238E27FC236}">
                  <a16:creationId xmlns:a16="http://schemas.microsoft.com/office/drawing/2014/main" id="{968CB274-A27B-4D3D-9916-D3CCE8B22DF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53" y="2990"/>
              <a:ext cx="174" cy="215"/>
            </a:xfrm>
            <a:custGeom>
              <a:avLst/>
              <a:gdLst>
                <a:gd name="T0" fmla="*/ 183 w 328"/>
                <a:gd name="T1" fmla="*/ 404 h 407"/>
                <a:gd name="T2" fmla="*/ 48 w 328"/>
                <a:gd name="T3" fmla="*/ 353 h 407"/>
                <a:gd name="T4" fmla="*/ 0 w 328"/>
                <a:gd name="T5" fmla="*/ 200 h 407"/>
                <a:gd name="T6" fmla="*/ 44 w 328"/>
                <a:gd name="T7" fmla="*/ 52 h 407"/>
                <a:gd name="T8" fmla="*/ 171 w 328"/>
                <a:gd name="T9" fmla="*/ 0 h 407"/>
                <a:gd name="T10" fmla="*/ 288 w 328"/>
                <a:gd name="T11" fmla="*/ 44 h 407"/>
                <a:gd name="T12" fmla="*/ 328 w 328"/>
                <a:gd name="T13" fmla="*/ 175 h 407"/>
                <a:gd name="T14" fmla="*/ 328 w 328"/>
                <a:gd name="T15" fmla="*/ 226 h 407"/>
                <a:gd name="T16" fmla="*/ 69 w 328"/>
                <a:gd name="T17" fmla="*/ 226 h 407"/>
                <a:gd name="T18" fmla="*/ 101 w 328"/>
                <a:gd name="T19" fmla="*/ 313 h 407"/>
                <a:gd name="T20" fmla="*/ 192 w 328"/>
                <a:gd name="T21" fmla="*/ 347 h 407"/>
                <a:gd name="T22" fmla="*/ 249 w 328"/>
                <a:gd name="T23" fmla="*/ 338 h 407"/>
                <a:gd name="T24" fmla="*/ 296 w 328"/>
                <a:gd name="T25" fmla="*/ 314 h 407"/>
                <a:gd name="T26" fmla="*/ 323 w 328"/>
                <a:gd name="T27" fmla="*/ 361 h 407"/>
                <a:gd name="T28" fmla="*/ 183 w 328"/>
                <a:gd name="T29" fmla="*/ 404 h 407"/>
                <a:gd name="T30" fmla="*/ 170 w 328"/>
                <a:gd name="T31" fmla="*/ 56 h 407"/>
                <a:gd name="T32" fmla="*/ 95 w 328"/>
                <a:gd name="T33" fmla="*/ 90 h 407"/>
                <a:gd name="T34" fmla="*/ 69 w 328"/>
                <a:gd name="T35" fmla="*/ 172 h 407"/>
                <a:gd name="T36" fmla="*/ 261 w 328"/>
                <a:gd name="T37" fmla="*/ 172 h 407"/>
                <a:gd name="T38" fmla="*/ 252 w 328"/>
                <a:gd name="T39" fmla="*/ 114 h 407"/>
                <a:gd name="T40" fmla="*/ 224 w 328"/>
                <a:gd name="T41" fmla="*/ 72 h 407"/>
                <a:gd name="T42" fmla="*/ 170 w 328"/>
                <a:gd name="T43" fmla="*/ 56 h 4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28" h="407">
                  <a:moveTo>
                    <a:pt x="183" y="404"/>
                  </a:moveTo>
                  <a:cubicBezTo>
                    <a:pt x="125" y="404"/>
                    <a:pt x="80" y="387"/>
                    <a:pt x="48" y="353"/>
                  </a:cubicBezTo>
                  <a:cubicBezTo>
                    <a:pt x="16" y="319"/>
                    <a:pt x="0" y="268"/>
                    <a:pt x="0" y="200"/>
                  </a:cubicBezTo>
                  <a:cubicBezTo>
                    <a:pt x="0" y="136"/>
                    <a:pt x="15" y="87"/>
                    <a:pt x="44" y="52"/>
                  </a:cubicBezTo>
                  <a:cubicBezTo>
                    <a:pt x="73" y="18"/>
                    <a:pt x="115" y="0"/>
                    <a:pt x="171" y="0"/>
                  </a:cubicBezTo>
                  <a:cubicBezTo>
                    <a:pt x="222" y="0"/>
                    <a:pt x="261" y="15"/>
                    <a:pt x="288" y="44"/>
                  </a:cubicBezTo>
                  <a:cubicBezTo>
                    <a:pt x="314" y="73"/>
                    <a:pt x="328" y="117"/>
                    <a:pt x="328" y="175"/>
                  </a:cubicBezTo>
                  <a:cubicBezTo>
                    <a:pt x="328" y="226"/>
                    <a:pt x="328" y="226"/>
                    <a:pt x="328" y="226"/>
                  </a:cubicBezTo>
                  <a:cubicBezTo>
                    <a:pt x="69" y="226"/>
                    <a:pt x="69" y="226"/>
                    <a:pt x="69" y="226"/>
                  </a:cubicBezTo>
                  <a:cubicBezTo>
                    <a:pt x="71" y="257"/>
                    <a:pt x="82" y="288"/>
                    <a:pt x="101" y="313"/>
                  </a:cubicBezTo>
                  <a:cubicBezTo>
                    <a:pt x="119" y="336"/>
                    <a:pt x="149" y="348"/>
                    <a:pt x="192" y="347"/>
                  </a:cubicBezTo>
                  <a:cubicBezTo>
                    <a:pt x="211" y="348"/>
                    <a:pt x="231" y="345"/>
                    <a:pt x="249" y="338"/>
                  </a:cubicBezTo>
                  <a:cubicBezTo>
                    <a:pt x="266" y="332"/>
                    <a:pt x="281" y="324"/>
                    <a:pt x="296" y="314"/>
                  </a:cubicBezTo>
                  <a:cubicBezTo>
                    <a:pt x="323" y="361"/>
                    <a:pt x="323" y="361"/>
                    <a:pt x="323" y="361"/>
                  </a:cubicBezTo>
                  <a:cubicBezTo>
                    <a:pt x="283" y="391"/>
                    <a:pt x="233" y="407"/>
                    <a:pt x="183" y="404"/>
                  </a:cubicBezTo>
                  <a:close/>
                  <a:moveTo>
                    <a:pt x="170" y="56"/>
                  </a:moveTo>
                  <a:cubicBezTo>
                    <a:pt x="135" y="56"/>
                    <a:pt x="110" y="67"/>
                    <a:pt x="95" y="90"/>
                  </a:cubicBezTo>
                  <a:cubicBezTo>
                    <a:pt x="78" y="114"/>
                    <a:pt x="69" y="143"/>
                    <a:pt x="69" y="172"/>
                  </a:cubicBezTo>
                  <a:cubicBezTo>
                    <a:pt x="261" y="172"/>
                    <a:pt x="261" y="172"/>
                    <a:pt x="261" y="172"/>
                  </a:cubicBezTo>
                  <a:cubicBezTo>
                    <a:pt x="261" y="152"/>
                    <a:pt x="258" y="133"/>
                    <a:pt x="252" y="114"/>
                  </a:cubicBezTo>
                  <a:cubicBezTo>
                    <a:pt x="247" y="97"/>
                    <a:pt x="237" y="83"/>
                    <a:pt x="224" y="72"/>
                  </a:cubicBezTo>
                  <a:cubicBezTo>
                    <a:pt x="208" y="61"/>
                    <a:pt x="189" y="55"/>
                    <a:pt x="170" y="5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9" name="Freeform 13">
              <a:extLst>
                <a:ext uri="{FF2B5EF4-FFF2-40B4-BE49-F238E27FC236}">
                  <a16:creationId xmlns:a16="http://schemas.microsoft.com/office/drawing/2014/main" id="{F56350AF-99DA-4572-B90F-3AE51B998382}"/>
                </a:ext>
              </a:extLst>
            </p:cNvPr>
            <p:cNvSpPr>
              <a:spLocks/>
            </p:cNvSpPr>
            <p:nvPr/>
          </p:nvSpPr>
          <p:spPr bwMode="auto">
            <a:xfrm>
              <a:off x="745" y="2896"/>
              <a:ext cx="208" cy="308"/>
            </a:xfrm>
            <a:custGeom>
              <a:avLst/>
              <a:gdLst>
                <a:gd name="T0" fmla="*/ 191 w 394"/>
                <a:gd name="T1" fmla="*/ 581 h 582"/>
                <a:gd name="T2" fmla="*/ 88 w 394"/>
                <a:gd name="T3" fmla="*/ 565 h 582"/>
                <a:gd name="T4" fmla="*/ 0 w 394"/>
                <a:gd name="T5" fmla="*/ 513 h 582"/>
                <a:gd name="T6" fmla="*/ 34 w 394"/>
                <a:gd name="T7" fmla="*/ 462 h 582"/>
                <a:gd name="T8" fmla="*/ 104 w 394"/>
                <a:gd name="T9" fmla="*/ 504 h 582"/>
                <a:gd name="T10" fmla="*/ 190 w 394"/>
                <a:gd name="T11" fmla="*/ 519 h 582"/>
                <a:gd name="T12" fmla="*/ 286 w 394"/>
                <a:gd name="T13" fmla="*/ 494 h 582"/>
                <a:gd name="T14" fmla="*/ 320 w 394"/>
                <a:gd name="T15" fmla="*/ 423 h 582"/>
                <a:gd name="T16" fmla="*/ 232 w 394"/>
                <a:gd name="T17" fmla="*/ 324 h 582"/>
                <a:gd name="T18" fmla="*/ 150 w 394"/>
                <a:gd name="T19" fmla="*/ 301 h 582"/>
                <a:gd name="T20" fmla="*/ 46 w 394"/>
                <a:gd name="T21" fmla="*/ 243 h 582"/>
                <a:gd name="T22" fmla="*/ 14 w 394"/>
                <a:gd name="T23" fmla="*/ 156 h 582"/>
                <a:gd name="T24" fmla="*/ 38 w 394"/>
                <a:gd name="T25" fmla="*/ 74 h 582"/>
                <a:gd name="T26" fmla="*/ 105 w 394"/>
                <a:gd name="T27" fmla="*/ 20 h 582"/>
                <a:gd name="T28" fmla="*/ 207 w 394"/>
                <a:gd name="T29" fmla="*/ 1 h 582"/>
                <a:gd name="T30" fmla="*/ 298 w 394"/>
                <a:gd name="T31" fmla="*/ 16 h 582"/>
                <a:gd name="T32" fmla="*/ 374 w 394"/>
                <a:gd name="T33" fmla="*/ 59 h 582"/>
                <a:gd name="T34" fmla="*/ 342 w 394"/>
                <a:gd name="T35" fmla="*/ 107 h 582"/>
                <a:gd name="T36" fmla="*/ 209 w 394"/>
                <a:gd name="T37" fmla="*/ 62 h 582"/>
                <a:gd name="T38" fmla="*/ 118 w 394"/>
                <a:gd name="T39" fmla="*/ 87 h 582"/>
                <a:gd name="T40" fmla="*/ 85 w 394"/>
                <a:gd name="T41" fmla="*/ 151 h 582"/>
                <a:gd name="T42" fmla="*/ 102 w 394"/>
                <a:gd name="T43" fmla="*/ 198 h 582"/>
                <a:gd name="T44" fmla="*/ 165 w 394"/>
                <a:gd name="T45" fmla="*/ 232 h 582"/>
                <a:gd name="T46" fmla="*/ 257 w 394"/>
                <a:gd name="T47" fmla="*/ 258 h 582"/>
                <a:gd name="T48" fmla="*/ 326 w 394"/>
                <a:gd name="T49" fmla="*/ 290 h 582"/>
                <a:gd name="T50" fmla="*/ 374 w 394"/>
                <a:gd name="T51" fmla="*/ 340 h 582"/>
                <a:gd name="T52" fmla="*/ 391 w 394"/>
                <a:gd name="T53" fmla="*/ 417 h 582"/>
                <a:gd name="T54" fmla="*/ 339 w 394"/>
                <a:gd name="T55" fmla="*/ 538 h 582"/>
                <a:gd name="T56" fmla="*/ 191 w 394"/>
                <a:gd name="T57" fmla="*/ 581 h 5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394" h="582">
                  <a:moveTo>
                    <a:pt x="191" y="581"/>
                  </a:moveTo>
                  <a:cubicBezTo>
                    <a:pt x="156" y="582"/>
                    <a:pt x="121" y="576"/>
                    <a:pt x="88" y="565"/>
                  </a:cubicBezTo>
                  <a:cubicBezTo>
                    <a:pt x="56" y="553"/>
                    <a:pt x="26" y="536"/>
                    <a:pt x="0" y="513"/>
                  </a:cubicBezTo>
                  <a:cubicBezTo>
                    <a:pt x="34" y="462"/>
                    <a:pt x="34" y="462"/>
                    <a:pt x="34" y="462"/>
                  </a:cubicBezTo>
                  <a:cubicBezTo>
                    <a:pt x="55" y="480"/>
                    <a:pt x="79" y="494"/>
                    <a:pt x="104" y="504"/>
                  </a:cubicBezTo>
                  <a:cubicBezTo>
                    <a:pt x="131" y="515"/>
                    <a:pt x="160" y="520"/>
                    <a:pt x="190" y="519"/>
                  </a:cubicBezTo>
                  <a:cubicBezTo>
                    <a:pt x="224" y="521"/>
                    <a:pt x="257" y="512"/>
                    <a:pt x="286" y="494"/>
                  </a:cubicBezTo>
                  <a:cubicBezTo>
                    <a:pt x="309" y="477"/>
                    <a:pt x="322" y="451"/>
                    <a:pt x="320" y="423"/>
                  </a:cubicBezTo>
                  <a:cubicBezTo>
                    <a:pt x="320" y="374"/>
                    <a:pt x="291" y="341"/>
                    <a:pt x="232" y="324"/>
                  </a:cubicBezTo>
                  <a:cubicBezTo>
                    <a:pt x="150" y="301"/>
                    <a:pt x="150" y="301"/>
                    <a:pt x="150" y="301"/>
                  </a:cubicBezTo>
                  <a:cubicBezTo>
                    <a:pt x="103" y="286"/>
                    <a:pt x="68" y="267"/>
                    <a:pt x="46" y="243"/>
                  </a:cubicBezTo>
                  <a:cubicBezTo>
                    <a:pt x="25" y="219"/>
                    <a:pt x="13" y="188"/>
                    <a:pt x="14" y="156"/>
                  </a:cubicBezTo>
                  <a:cubicBezTo>
                    <a:pt x="13" y="127"/>
                    <a:pt x="21" y="98"/>
                    <a:pt x="38" y="74"/>
                  </a:cubicBezTo>
                  <a:cubicBezTo>
                    <a:pt x="55" y="50"/>
                    <a:pt x="78" y="32"/>
                    <a:pt x="105" y="20"/>
                  </a:cubicBezTo>
                  <a:cubicBezTo>
                    <a:pt x="137" y="6"/>
                    <a:pt x="172" y="0"/>
                    <a:pt x="207" y="1"/>
                  </a:cubicBezTo>
                  <a:cubicBezTo>
                    <a:pt x="238" y="0"/>
                    <a:pt x="269" y="5"/>
                    <a:pt x="298" y="16"/>
                  </a:cubicBezTo>
                  <a:cubicBezTo>
                    <a:pt x="325" y="26"/>
                    <a:pt x="351" y="40"/>
                    <a:pt x="374" y="59"/>
                  </a:cubicBezTo>
                  <a:cubicBezTo>
                    <a:pt x="342" y="107"/>
                    <a:pt x="342" y="107"/>
                    <a:pt x="342" y="107"/>
                  </a:cubicBezTo>
                  <a:cubicBezTo>
                    <a:pt x="304" y="77"/>
                    <a:pt x="257" y="61"/>
                    <a:pt x="209" y="62"/>
                  </a:cubicBezTo>
                  <a:cubicBezTo>
                    <a:pt x="176" y="60"/>
                    <a:pt x="144" y="69"/>
                    <a:pt x="118" y="87"/>
                  </a:cubicBezTo>
                  <a:cubicBezTo>
                    <a:pt x="97" y="101"/>
                    <a:pt x="85" y="125"/>
                    <a:pt x="85" y="151"/>
                  </a:cubicBezTo>
                  <a:cubicBezTo>
                    <a:pt x="85" y="168"/>
                    <a:pt x="91" y="185"/>
                    <a:pt x="102" y="198"/>
                  </a:cubicBezTo>
                  <a:cubicBezTo>
                    <a:pt x="119" y="215"/>
                    <a:pt x="141" y="227"/>
                    <a:pt x="165" y="232"/>
                  </a:cubicBezTo>
                  <a:cubicBezTo>
                    <a:pt x="257" y="258"/>
                    <a:pt x="257" y="258"/>
                    <a:pt x="257" y="258"/>
                  </a:cubicBezTo>
                  <a:cubicBezTo>
                    <a:pt x="281" y="266"/>
                    <a:pt x="304" y="276"/>
                    <a:pt x="326" y="290"/>
                  </a:cubicBezTo>
                  <a:cubicBezTo>
                    <a:pt x="346" y="302"/>
                    <a:pt x="362" y="320"/>
                    <a:pt x="374" y="340"/>
                  </a:cubicBezTo>
                  <a:cubicBezTo>
                    <a:pt x="386" y="364"/>
                    <a:pt x="392" y="391"/>
                    <a:pt x="391" y="417"/>
                  </a:cubicBezTo>
                  <a:cubicBezTo>
                    <a:pt x="394" y="464"/>
                    <a:pt x="374" y="508"/>
                    <a:pt x="339" y="538"/>
                  </a:cubicBezTo>
                  <a:cubicBezTo>
                    <a:pt x="303" y="567"/>
                    <a:pt x="254" y="581"/>
                    <a:pt x="191" y="58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0" name="Freeform 14">
              <a:extLst>
                <a:ext uri="{FF2B5EF4-FFF2-40B4-BE49-F238E27FC236}">
                  <a16:creationId xmlns:a16="http://schemas.microsoft.com/office/drawing/2014/main" id="{823B13A2-E350-45B4-9A77-F8EC5DFD7B16}"/>
                </a:ext>
              </a:extLst>
            </p:cNvPr>
            <p:cNvSpPr>
              <a:spLocks/>
            </p:cNvSpPr>
            <p:nvPr/>
          </p:nvSpPr>
          <p:spPr bwMode="auto">
            <a:xfrm>
              <a:off x="977" y="2989"/>
              <a:ext cx="157" cy="215"/>
            </a:xfrm>
            <a:custGeom>
              <a:avLst/>
              <a:gdLst>
                <a:gd name="T0" fmla="*/ 169 w 298"/>
                <a:gd name="T1" fmla="*/ 406 h 407"/>
                <a:gd name="T2" fmla="*/ 44 w 298"/>
                <a:gd name="T3" fmla="*/ 357 h 407"/>
                <a:gd name="T4" fmla="*/ 0 w 298"/>
                <a:gd name="T5" fmla="*/ 207 h 407"/>
                <a:gd name="T6" fmla="*/ 45 w 298"/>
                <a:gd name="T7" fmla="*/ 54 h 407"/>
                <a:gd name="T8" fmla="*/ 174 w 298"/>
                <a:gd name="T9" fmla="*/ 2 h 407"/>
                <a:gd name="T10" fmla="*/ 296 w 298"/>
                <a:gd name="T11" fmla="*/ 44 h 407"/>
                <a:gd name="T12" fmla="*/ 267 w 298"/>
                <a:gd name="T13" fmla="*/ 89 h 407"/>
                <a:gd name="T14" fmla="*/ 230 w 298"/>
                <a:gd name="T15" fmla="*/ 68 h 407"/>
                <a:gd name="T16" fmla="*/ 181 w 298"/>
                <a:gd name="T17" fmla="*/ 60 h 407"/>
                <a:gd name="T18" fmla="*/ 70 w 298"/>
                <a:gd name="T19" fmla="*/ 206 h 407"/>
                <a:gd name="T20" fmla="*/ 97 w 298"/>
                <a:gd name="T21" fmla="*/ 312 h 407"/>
                <a:gd name="T22" fmla="*/ 181 w 298"/>
                <a:gd name="T23" fmla="*/ 349 h 407"/>
                <a:gd name="T24" fmla="*/ 233 w 298"/>
                <a:gd name="T25" fmla="*/ 340 h 407"/>
                <a:gd name="T26" fmla="*/ 272 w 298"/>
                <a:gd name="T27" fmla="*/ 321 h 407"/>
                <a:gd name="T28" fmla="*/ 298 w 298"/>
                <a:gd name="T29" fmla="*/ 368 h 407"/>
                <a:gd name="T30" fmla="*/ 243 w 298"/>
                <a:gd name="T31" fmla="*/ 396 h 407"/>
                <a:gd name="T32" fmla="*/ 169 w 298"/>
                <a:gd name="T33" fmla="*/ 406 h 4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98" h="407">
                  <a:moveTo>
                    <a:pt x="169" y="406"/>
                  </a:moveTo>
                  <a:cubicBezTo>
                    <a:pt x="114" y="406"/>
                    <a:pt x="73" y="390"/>
                    <a:pt x="44" y="357"/>
                  </a:cubicBezTo>
                  <a:cubicBezTo>
                    <a:pt x="14" y="323"/>
                    <a:pt x="0" y="273"/>
                    <a:pt x="0" y="207"/>
                  </a:cubicBezTo>
                  <a:cubicBezTo>
                    <a:pt x="0" y="139"/>
                    <a:pt x="15" y="88"/>
                    <a:pt x="45" y="54"/>
                  </a:cubicBezTo>
                  <a:cubicBezTo>
                    <a:pt x="74" y="19"/>
                    <a:pt x="117" y="2"/>
                    <a:pt x="174" y="2"/>
                  </a:cubicBezTo>
                  <a:cubicBezTo>
                    <a:pt x="218" y="0"/>
                    <a:pt x="261" y="15"/>
                    <a:pt x="296" y="44"/>
                  </a:cubicBezTo>
                  <a:cubicBezTo>
                    <a:pt x="267" y="89"/>
                    <a:pt x="267" y="89"/>
                    <a:pt x="267" y="89"/>
                  </a:cubicBezTo>
                  <a:cubicBezTo>
                    <a:pt x="256" y="80"/>
                    <a:pt x="243" y="73"/>
                    <a:pt x="230" y="68"/>
                  </a:cubicBezTo>
                  <a:cubicBezTo>
                    <a:pt x="214" y="62"/>
                    <a:pt x="198" y="60"/>
                    <a:pt x="181" y="60"/>
                  </a:cubicBezTo>
                  <a:cubicBezTo>
                    <a:pt x="107" y="60"/>
                    <a:pt x="70" y="109"/>
                    <a:pt x="70" y="206"/>
                  </a:cubicBezTo>
                  <a:cubicBezTo>
                    <a:pt x="70" y="252"/>
                    <a:pt x="79" y="288"/>
                    <a:pt x="97" y="312"/>
                  </a:cubicBezTo>
                  <a:cubicBezTo>
                    <a:pt x="118" y="337"/>
                    <a:pt x="149" y="351"/>
                    <a:pt x="181" y="349"/>
                  </a:cubicBezTo>
                  <a:cubicBezTo>
                    <a:pt x="199" y="349"/>
                    <a:pt x="216" y="346"/>
                    <a:pt x="233" y="340"/>
                  </a:cubicBezTo>
                  <a:cubicBezTo>
                    <a:pt x="246" y="335"/>
                    <a:pt x="259" y="328"/>
                    <a:pt x="272" y="321"/>
                  </a:cubicBezTo>
                  <a:cubicBezTo>
                    <a:pt x="298" y="368"/>
                    <a:pt x="298" y="368"/>
                    <a:pt x="298" y="368"/>
                  </a:cubicBezTo>
                  <a:cubicBezTo>
                    <a:pt x="281" y="380"/>
                    <a:pt x="263" y="390"/>
                    <a:pt x="243" y="396"/>
                  </a:cubicBezTo>
                  <a:cubicBezTo>
                    <a:pt x="219" y="403"/>
                    <a:pt x="194" y="407"/>
                    <a:pt x="169" y="40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1" name="Freeform 15">
              <a:extLst>
                <a:ext uri="{FF2B5EF4-FFF2-40B4-BE49-F238E27FC236}">
                  <a16:creationId xmlns:a16="http://schemas.microsoft.com/office/drawing/2014/main" id="{CEAD6831-BDB2-410C-B15A-242849A50D6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167" y="2910"/>
              <a:ext cx="44" cy="288"/>
            </a:xfrm>
            <a:custGeom>
              <a:avLst/>
              <a:gdLst>
                <a:gd name="T0" fmla="*/ 41 w 82"/>
                <a:gd name="T1" fmla="*/ 90 h 544"/>
                <a:gd name="T2" fmla="*/ 0 w 82"/>
                <a:gd name="T3" fmla="*/ 45 h 544"/>
                <a:gd name="T4" fmla="*/ 41 w 82"/>
                <a:gd name="T5" fmla="*/ 0 h 544"/>
                <a:gd name="T6" fmla="*/ 82 w 82"/>
                <a:gd name="T7" fmla="*/ 45 h 544"/>
                <a:gd name="T8" fmla="*/ 41 w 82"/>
                <a:gd name="T9" fmla="*/ 90 h 544"/>
                <a:gd name="T10" fmla="*/ 7 w 82"/>
                <a:gd name="T11" fmla="*/ 544 h 544"/>
                <a:gd name="T12" fmla="*/ 7 w 82"/>
                <a:gd name="T13" fmla="*/ 162 h 544"/>
                <a:gd name="T14" fmla="*/ 75 w 82"/>
                <a:gd name="T15" fmla="*/ 162 h 544"/>
                <a:gd name="T16" fmla="*/ 75 w 82"/>
                <a:gd name="T17" fmla="*/ 544 h 544"/>
                <a:gd name="T18" fmla="*/ 7 w 82"/>
                <a:gd name="T19" fmla="*/ 544 h 5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2" h="544">
                  <a:moveTo>
                    <a:pt x="41" y="90"/>
                  </a:moveTo>
                  <a:cubicBezTo>
                    <a:pt x="13" y="90"/>
                    <a:pt x="0" y="75"/>
                    <a:pt x="0" y="45"/>
                  </a:cubicBezTo>
                  <a:cubicBezTo>
                    <a:pt x="0" y="15"/>
                    <a:pt x="13" y="0"/>
                    <a:pt x="41" y="0"/>
                  </a:cubicBezTo>
                  <a:cubicBezTo>
                    <a:pt x="69" y="0"/>
                    <a:pt x="82" y="15"/>
                    <a:pt x="82" y="45"/>
                  </a:cubicBezTo>
                  <a:cubicBezTo>
                    <a:pt x="82" y="75"/>
                    <a:pt x="69" y="90"/>
                    <a:pt x="41" y="90"/>
                  </a:cubicBezTo>
                  <a:close/>
                  <a:moveTo>
                    <a:pt x="7" y="544"/>
                  </a:moveTo>
                  <a:cubicBezTo>
                    <a:pt x="7" y="162"/>
                    <a:pt x="7" y="162"/>
                    <a:pt x="7" y="162"/>
                  </a:cubicBezTo>
                  <a:cubicBezTo>
                    <a:pt x="75" y="162"/>
                    <a:pt x="75" y="162"/>
                    <a:pt x="75" y="162"/>
                  </a:cubicBezTo>
                  <a:cubicBezTo>
                    <a:pt x="75" y="544"/>
                    <a:pt x="75" y="544"/>
                    <a:pt x="75" y="544"/>
                  </a:cubicBezTo>
                  <a:lnTo>
                    <a:pt x="7" y="54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2" name="Freeform 16">
              <a:extLst>
                <a:ext uri="{FF2B5EF4-FFF2-40B4-BE49-F238E27FC236}">
                  <a16:creationId xmlns:a16="http://schemas.microsoft.com/office/drawing/2014/main" id="{A0A605FB-7A8F-4FC6-B70F-533E8CDE747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242" y="2990"/>
              <a:ext cx="173" cy="215"/>
            </a:xfrm>
            <a:custGeom>
              <a:avLst/>
              <a:gdLst>
                <a:gd name="T0" fmla="*/ 182 w 327"/>
                <a:gd name="T1" fmla="*/ 404 h 407"/>
                <a:gd name="T2" fmla="*/ 47 w 327"/>
                <a:gd name="T3" fmla="*/ 353 h 407"/>
                <a:gd name="T4" fmla="*/ 0 w 327"/>
                <a:gd name="T5" fmla="*/ 200 h 407"/>
                <a:gd name="T6" fmla="*/ 43 w 327"/>
                <a:gd name="T7" fmla="*/ 52 h 407"/>
                <a:gd name="T8" fmla="*/ 170 w 327"/>
                <a:gd name="T9" fmla="*/ 0 h 407"/>
                <a:gd name="T10" fmla="*/ 287 w 327"/>
                <a:gd name="T11" fmla="*/ 44 h 407"/>
                <a:gd name="T12" fmla="*/ 327 w 327"/>
                <a:gd name="T13" fmla="*/ 175 h 407"/>
                <a:gd name="T14" fmla="*/ 327 w 327"/>
                <a:gd name="T15" fmla="*/ 226 h 407"/>
                <a:gd name="T16" fmla="*/ 68 w 327"/>
                <a:gd name="T17" fmla="*/ 226 h 407"/>
                <a:gd name="T18" fmla="*/ 100 w 327"/>
                <a:gd name="T19" fmla="*/ 313 h 407"/>
                <a:gd name="T20" fmla="*/ 191 w 327"/>
                <a:gd name="T21" fmla="*/ 347 h 407"/>
                <a:gd name="T22" fmla="*/ 248 w 327"/>
                <a:gd name="T23" fmla="*/ 338 h 407"/>
                <a:gd name="T24" fmla="*/ 295 w 327"/>
                <a:gd name="T25" fmla="*/ 314 h 407"/>
                <a:gd name="T26" fmla="*/ 322 w 327"/>
                <a:gd name="T27" fmla="*/ 361 h 407"/>
                <a:gd name="T28" fmla="*/ 182 w 327"/>
                <a:gd name="T29" fmla="*/ 404 h 407"/>
                <a:gd name="T30" fmla="*/ 169 w 327"/>
                <a:gd name="T31" fmla="*/ 56 h 407"/>
                <a:gd name="T32" fmla="*/ 94 w 327"/>
                <a:gd name="T33" fmla="*/ 90 h 407"/>
                <a:gd name="T34" fmla="*/ 68 w 327"/>
                <a:gd name="T35" fmla="*/ 172 h 407"/>
                <a:gd name="T36" fmla="*/ 260 w 327"/>
                <a:gd name="T37" fmla="*/ 172 h 407"/>
                <a:gd name="T38" fmla="*/ 251 w 327"/>
                <a:gd name="T39" fmla="*/ 114 h 407"/>
                <a:gd name="T40" fmla="*/ 223 w 327"/>
                <a:gd name="T41" fmla="*/ 72 h 407"/>
                <a:gd name="T42" fmla="*/ 169 w 327"/>
                <a:gd name="T43" fmla="*/ 56 h 4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27" h="407">
                  <a:moveTo>
                    <a:pt x="182" y="404"/>
                  </a:moveTo>
                  <a:cubicBezTo>
                    <a:pt x="124" y="404"/>
                    <a:pt x="79" y="387"/>
                    <a:pt x="47" y="353"/>
                  </a:cubicBezTo>
                  <a:cubicBezTo>
                    <a:pt x="16" y="319"/>
                    <a:pt x="0" y="268"/>
                    <a:pt x="0" y="200"/>
                  </a:cubicBezTo>
                  <a:cubicBezTo>
                    <a:pt x="0" y="136"/>
                    <a:pt x="14" y="87"/>
                    <a:pt x="43" y="52"/>
                  </a:cubicBezTo>
                  <a:cubicBezTo>
                    <a:pt x="72" y="18"/>
                    <a:pt x="115" y="0"/>
                    <a:pt x="170" y="0"/>
                  </a:cubicBezTo>
                  <a:cubicBezTo>
                    <a:pt x="221" y="0"/>
                    <a:pt x="260" y="15"/>
                    <a:pt x="287" y="44"/>
                  </a:cubicBezTo>
                  <a:cubicBezTo>
                    <a:pt x="314" y="73"/>
                    <a:pt x="327" y="117"/>
                    <a:pt x="327" y="175"/>
                  </a:cubicBezTo>
                  <a:cubicBezTo>
                    <a:pt x="327" y="226"/>
                    <a:pt x="327" y="226"/>
                    <a:pt x="327" y="226"/>
                  </a:cubicBezTo>
                  <a:cubicBezTo>
                    <a:pt x="68" y="226"/>
                    <a:pt x="68" y="226"/>
                    <a:pt x="68" y="226"/>
                  </a:cubicBezTo>
                  <a:cubicBezTo>
                    <a:pt x="70" y="257"/>
                    <a:pt x="81" y="288"/>
                    <a:pt x="100" y="313"/>
                  </a:cubicBezTo>
                  <a:cubicBezTo>
                    <a:pt x="118" y="336"/>
                    <a:pt x="149" y="348"/>
                    <a:pt x="191" y="347"/>
                  </a:cubicBezTo>
                  <a:cubicBezTo>
                    <a:pt x="211" y="348"/>
                    <a:pt x="230" y="345"/>
                    <a:pt x="248" y="338"/>
                  </a:cubicBezTo>
                  <a:cubicBezTo>
                    <a:pt x="265" y="332"/>
                    <a:pt x="281" y="324"/>
                    <a:pt x="295" y="314"/>
                  </a:cubicBezTo>
                  <a:cubicBezTo>
                    <a:pt x="322" y="361"/>
                    <a:pt x="322" y="361"/>
                    <a:pt x="322" y="361"/>
                  </a:cubicBezTo>
                  <a:cubicBezTo>
                    <a:pt x="282" y="391"/>
                    <a:pt x="232" y="407"/>
                    <a:pt x="182" y="404"/>
                  </a:cubicBezTo>
                  <a:close/>
                  <a:moveTo>
                    <a:pt x="169" y="56"/>
                  </a:moveTo>
                  <a:cubicBezTo>
                    <a:pt x="134" y="56"/>
                    <a:pt x="109" y="67"/>
                    <a:pt x="94" y="90"/>
                  </a:cubicBezTo>
                  <a:cubicBezTo>
                    <a:pt x="78" y="114"/>
                    <a:pt x="69" y="143"/>
                    <a:pt x="68" y="172"/>
                  </a:cubicBezTo>
                  <a:cubicBezTo>
                    <a:pt x="260" y="172"/>
                    <a:pt x="260" y="172"/>
                    <a:pt x="260" y="172"/>
                  </a:cubicBezTo>
                  <a:cubicBezTo>
                    <a:pt x="260" y="152"/>
                    <a:pt x="257" y="133"/>
                    <a:pt x="251" y="114"/>
                  </a:cubicBezTo>
                  <a:cubicBezTo>
                    <a:pt x="246" y="97"/>
                    <a:pt x="236" y="83"/>
                    <a:pt x="223" y="72"/>
                  </a:cubicBezTo>
                  <a:cubicBezTo>
                    <a:pt x="207" y="61"/>
                    <a:pt x="188" y="55"/>
                    <a:pt x="169" y="5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3" name="Freeform 17">
              <a:extLst>
                <a:ext uri="{FF2B5EF4-FFF2-40B4-BE49-F238E27FC236}">
                  <a16:creationId xmlns:a16="http://schemas.microsoft.com/office/drawing/2014/main" id="{1473170C-77F2-43DB-9770-4851F7C8D91E}"/>
                </a:ext>
              </a:extLst>
            </p:cNvPr>
            <p:cNvSpPr>
              <a:spLocks/>
            </p:cNvSpPr>
            <p:nvPr/>
          </p:nvSpPr>
          <p:spPr bwMode="auto">
            <a:xfrm>
              <a:off x="1451" y="2990"/>
              <a:ext cx="176" cy="208"/>
            </a:xfrm>
            <a:custGeom>
              <a:avLst/>
              <a:gdLst>
                <a:gd name="T0" fmla="*/ 10 w 333"/>
                <a:gd name="T1" fmla="*/ 393 h 393"/>
                <a:gd name="T2" fmla="*/ 10 w 333"/>
                <a:gd name="T3" fmla="*/ 95 h 393"/>
                <a:gd name="T4" fmla="*/ 0 w 333"/>
                <a:gd name="T5" fmla="*/ 18 h 393"/>
                <a:gd name="T6" fmla="*/ 59 w 333"/>
                <a:gd name="T7" fmla="*/ 8 h 393"/>
                <a:gd name="T8" fmla="*/ 72 w 333"/>
                <a:gd name="T9" fmla="*/ 67 h 393"/>
                <a:gd name="T10" fmla="*/ 196 w 333"/>
                <a:gd name="T11" fmla="*/ 0 h 393"/>
                <a:gd name="T12" fmla="*/ 297 w 333"/>
                <a:gd name="T13" fmla="*/ 39 h 393"/>
                <a:gd name="T14" fmla="*/ 333 w 333"/>
                <a:gd name="T15" fmla="*/ 152 h 393"/>
                <a:gd name="T16" fmla="*/ 333 w 333"/>
                <a:gd name="T17" fmla="*/ 393 h 393"/>
                <a:gd name="T18" fmla="*/ 265 w 333"/>
                <a:gd name="T19" fmla="*/ 393 h 393"/>
                <a:gd name="T20" fmla="*/ 265 w 333"/>
                <a:gd name="T21" fmla="*/ 160 h 393"/>
                <a:gd name="T22" fmla="*/ 244 w 333"/>
                <a:gd name="T23" fmla="*/ 84 h 393"/>
                <a:gd name="T24" fmla="*/ 179 w 333"/>
                <a:gd name="T25" fmla="*/ 59 h 393"/>
                <a:gd name="T26" fmla="*/ 78 w 333"/>
                <a:gd name="T27" fmla="*/ 145 h 393"/>
                <a:gd name="T28" fmla="*/ 78 w 333"/>
                <a:gd name="T29" fmla="*/ 160 h 393"/>
                <a:gd name="T30" fmla="*/ 78 w 333"/>
                <a:gd name="T31" fmla="*/ 393 h 393"/>
                <a:gd name="T32" fmla="*/ 10 w 333"/>
                <a:gd name="T33" fmla="*/ 393 h 3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33" h="393">
                  <a:moveTo>
                    <a:pt x="10" y="393"/>
                  </a:moveTo>
                  <a:cubicBezTo>
                    <a:pt x="10" y="95"/>
                    <a:pt x="10" y="95"/>
                    <a:pt x="10" y="95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59" y="8"/>
                    <a:pt x="59" y="8"/>
                    <a:pt x="59" y="8"/>
                  </a:cubicBezTo>
                  <a:cubicBezTo>
                    <a:pt x="72" y="67"/>
                    <a:pt x="72" y="67"/>
                    <a:pt x="72" y="67"/>
                  </a:cubicBezTo>
                  <a:cubicBezTo>
                    <a:pt x="94" y="22"/>
                    <a:pt x="135" y="0"/>
                    <a:pt x="196" y="0"/>
                  </a:cubicBezTo>
                  <a:cubicBezTo>
                    <a:pt x="240" y="0"/>
                    <a:pt x="274" y="13"/>
                    <a:pt x="297" y="39"/>
                  </a:cubicBezTo>
                  <a:cubicBezTo>
                    <a:pt x="321" y="65"/>
                    <a:pt x="333" y="102"/>
                    <a:pt x="333" y="152"/>
                  </a:cubicBezTo>
                  <a:cubicBezTo>
                    <a:pt x="333" y="393"/>
                    <a:pt x="333" y="393"/>
                    <a:pt x="333" y="393"/>
                  </a:cubicBezTo>
                  <a:cubicBezTo>
                    <a:pt x="265" y="393"/>
                    <a:pt x="265" y="393"/>
                    <a:pt x="265" y="393"/>
                  </a:cubicBezTo>
                  <a:cubicBezTo>
                    <a:pt x="265" y="160"/>
                    <a:pt x="265" y="160"/>
                    <a:pt x="265" y="160"/>
                  </a:cubicBezTo>
                  <a:cubicBezTo>
                    <a:pt x="265" y="125"/>
                    <a:pt x="258" y="100"/>
                    <a:pt x="244" y="84"/>
                  </a:cubicBezTo>
                  <a:cubicBezTo>
                    <a:pt x="227" y="66"/>
                    <a:pt x="203" y="57"/>
                    <a:pt x="179" y="59"/>
                  </a:cubicBezTo>
                  <a:cubicBezTo>
                    <a:pt x="127" y="55"/>
                    <a:pt x="82" y="93"/>
                    <a:pt x="78" y="145"/>
                  </a:cubicBezTo>
                  <a:cubicBezTo>
                    <a:pt x="77" y="150"/>
                    <a:pt x="77" y="155"/>
                    <a:pt x="78" y="160"/>
                  </a:cubicBezTo>
                  <a:cubicBezTo>
                    <a:pt x="78" y="393"/>
                    <a:pt x="78" y="393"/>
                    <a:pt x="78" y="393"/>
                  </a:cubicBezTo>
                  <a:lnTo>
                    <a:pt x="10" y="39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4" name="Freeform 18">
              <a:extLst>
                <a:ext uri="{FF2B5EF4-FFF2-40B4-BE49-F238E27FC236}">
                  <a16:creationId xmlns:a16="http://schemas.microsoft.com/office/drawing/2014/main" id="{A54FE5DA-6BCC-4B54-BB57-F5C52CB29C66}"/>
                </a:ext>
              </a:extLst>
            </p:cNvPr>
            <p:cNvSpPr>
              <a:spLocks/>
            </p:cNvSpPr>
            <p:nvPr/>
          </p:nvSpPr>
          <p:spPr bwMode="auto">
            <a:xfrm>
              <a:off x="1660" y="2989"/>
              <a:ext cx="158" cy="215"/>
            </a:xfrm>
            <a:custGeom>
              <a:avLst/>
              <a:gdLst>
                <a:gd name="T0" fmla="*/ 169 w 298"/>
                <a:gd name="T1" fmla="*/ 406 h 407"/>
                <a:gd name="T2" fmla="*/ 43 w 298"/>
                <a:gd name="T3" fmla="*/ 357 h 407"/>
                <a:gd name="T4" fmla="*/ 0 w 298"/>
                <a:gd name="T5" fmla="*/ 207 h 407"/>
                <a:gd name="T6" fmla="*/ 45 w 298"/>
                <a:gd name="T7" fmla="*/ 54 h 407"/>
                <a:gd name="T8" fmla="*/ 174 w 298"/>
                <a:gd name="T9" fmla="*/ 2 h 407"/>
                <a:gd name="T10" fmla="*/ 295 w 298"/>
                <a:gd name="T11" fmla="*/ 44 h 407"/>
                <a:gd name="T12" fmla="*/ 267 w 298"/>
                <a:gd name="T13" fmla="*/ 89 h 407"/>
                <a:gd name="T14" fmla="*/ 230 w 298"/>
                <a:gd name="T15" fmla="*/ 68 h 407"/>
                <a:gd name="T16" fmla="*/ 181 w 298"/>
                <a:gd name="T17" fmla="*/ 60 h 407"/>
                <a:gd name="T18" fmla="*/ 70 w 298"/>
                <a:gd name="T19" fmla="*/ 206 h 407"/>
                <a:gd name="T20" fmla="*/ 97 w 298"/>
                <a:gd name="T21" fmla="*/ 312 h 407"/>
                <a:gd name="T22" fmla="*/ 181 w 298"/>
                <a:gd name="T23" fmla="*/ 349 h 407"/>
                <a:gd name="T24" fmla="*/ 233 w 298"/>
                <a:gd name="T25" fmla="*/ 340 h 407"/>
                <a:gd name="T26" fmla="*/ 272 w 298"/>
                <a:gd name="T27" fmla="*/ 321 h 407"/>
                <a:gd name="T28" fmla="*/ 298 w 298"/>
                <a:gd name="T29" fmla="*/ 368 h 407"/>
                <a:gd name="T30" fmla="*/ 243 w 298"/>
                <a:gd name="T31" fmla="*/ 396 h 407"/>
                <a:gd name="T32" fmla="*/ 169 w 298"/>
                <a:gd name="T33" fmla="*/ 406 h 4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98" h="407">
                  <a:moveTo>
                    <a:pt x="169" y="406"/>
                  </a:moveTo>
                  <a:cubicBezTo>
                    <a:pt x="114" y="406"/>
                    <a:pt x="73" y="390"/>
                    <a:pt x="43" y="357"/>
                  </a:cubicBezTo>
                  <a:cubicBezTo>
                    <a:pt x="14" y="323"/>
                    <a:pt x="0" y="273"/>
                    <a:pt x="0" y="207"/>
                  </a:cubicBezTo>
                  <a:cubicBezTo>
                    <a:pt x="0" y="139"/>
                    <a:pt x="15" y="88"/>
                    <a:pt x="45" y="54"/>
                  </a:cubicBezTo>
                  <a:cubicBezTo>
                    <a:pt x="74" y="19"/>
                    <a:pt x="117" y="2"/>
                    <a:pt x="174" y="2"/>
                  </a:cubicBezTo>
                  <a:cubicBezTo>
                    <a:pt x="218" y="0"/>
                    <a:pt x="261" y="15"/>
                    <a:pt x="295" y="44"/>
                  </a:cubicBezTo>
                  <a:cubicBezTo>
                    <a:pt x="267" y="89"/>
                    <a:pt x="267" y="89"/>
                    <a:pt x="267" y="89"/>
                  </a:cubicBezTo>
                  <a:cubicBezTo>
                    <a:pt x="256" y="80"/>
                    <a:pt x="243" y="73"/>
                    <a:pt x="230" y="68"/>
                  </a:cubicBezTo>
                  <a:cubicBezTo>
                    <a:pt x="214" y="62"/>
                    <a:pt x="198" y="60"/>
                    <a:pt x="181" y="60"/>
                  </a:cubicBezTo>
                  <a:cubicBezTo>
                    <a:pt x="107" y="60"/>
                    <a:pt x="70" y="109"/>
                    <a:pt x="70" y="206"/>
                  </a:cubicBezTo>
                  <a:cubicBezTo>
                    <a:pt x="70" y="252"/>
                    <a:pt x="79" y="288"/>
                    <a:pt x="97" y="312"/>
                  </a:cubicBezTo>
                  <a:cubicBezTo>
                    <a:pt x="117" y="337"/>
                    <a:pt x="149" y="351"/>
                    <a:pt x="181" y="349"/>
                  </a:cubicBezTo>
                  <a:cubicBezTo>
                    <a:pt x="199" y="349"/>
                    <a:pt x="216" y="346"/>
                    <a:pt x="233" y="340"/>
                  </a:cubicBezTo>
                  <a:cubicBezTo>
                    <a:pt x="246" y="335"/>
                    <a:pt x="259" y="328"/>
                    <a:pt x="272" y="321"/>
                  </a:cubicBezTo>
                  <a:cubicBezTo>
                    <a:pt x="298" y="368"/>
                    <a:pt x="298" y="368"/>
                    <a:pt x="298" y="368"/>
                  </a:cubicBezTo>
                  <a:cubicBezTo>
                    <a:pt x="281" y="380"/>
                    <a:pt x="263" y="390"/>
                    <a:pt x="243" y="396"/>
                  </a:cubicBezTo>
                  <a:cubicBezTo>
                    <a:pt x="219" y="403"/>
                    <a:pt x="194" y="407"/>
                    <a:pt x="169" y="40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5" name="Freeform 19">
              <a:extLst>
                <a:ext uri="{FF2B5EF4-FFF2-40B4-BE49-F238E27FC236}">
                  <a16:creationId xmlns:a16="http://schemas.microsoft.com/office/drawing/2014/main" id="{89DA8A70-CF9A-4F6C-8720-50121858FD7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833" y="2990"/>
              <a:ext cx="172" cy="215"/>
            </a:xfrm>
            <a:custGeom>
              <a:avLst/>
              <a:gdLst>
                <a:gd name="T0" fmla="*/ 183 w 327"/>
                <a:gd name="T1" fmla="*/ 404 h 407"/>
                <a:gd name="T2" fmla="*/ 48 w 327"/>
                <a:gd name="T3" fmla="*/ 353 h 407"/>
                <a:gd name="T4" fmla="*/ 0 w 327"/>
                <a:gd name="T5" fmla="*/ 200 h 407"/>
                <a:gd name="T6" fmla="*/ 44 w 327"/>
                <a:gd name="T7" fmla="*/ 52 h 407"/>
                <a:gd name="T8" fmla="*/ 171 w 327"/>
                <a:gd name="T9" fmla="*/ 0 h 407"/>
                <a:gd name="T10" fmla="*/ 287 w 327"/>
                <a:gd name="T11" fmla="*/ 44 h 407"/>
                <a:gd name="T12" fmla="*/ 327 w 327"/>
                <a:gd name="T13" fmla="*/ 175 h 407"/>
                <a:gd name="T14" fmla="*/ 327 w 327"/>
                <a:gd name="T15" fmla="*/ 226 h 407"/>
                <a:gd name="T16" fmla="*/ 69 w 327"/>
                <a:gd name="T17" fmla="*/ 226 h 407"/>
                <a:gd name="T18" fmla="*/ 101 w 327"/>
                <a:gd name="T19" fmla="*/ 314 h 407"/>
                <a:gd name="T20" fmla="*/ 191 w 327"/>
                <a:gd name="T21" fmla="*/ 348 h 407"/>
                <a:gd name="T22" fmla="*/ 249 w 327"/>
                <a:gd name="T23" fmla="*/ 338 h 407"/>
                <a:gd name="T24" fmla="*/ 296 w 327"/>
                <a:gd name="T25" fmla="*/ 314 h 407"/>
                <a:gd name="T26" fmla="*/ 322 w 327"/>
                <a:gd name="T27" fmla="*/ 361 h 407"/>
                <a:gd name="T28" fmla="*/ 183 w 327"/>
                <a:gd name="T29" fmla="*/ 404 h 407"/>
                <a:gd name="T30" fmla="*/ 169 w 327"/>
                <a:gd name="T31" fmla="*/ 56 h 407"/>
                <a:gd name="T32" fmla="*/ 94 w 327"/>
                <a:gd name="T33" fmla="*/ 90 h 407"/>
                <a:gd name="T34" fmla="*/ 69 w 327"/>
                <a:gd name="T35" fmla="*/ 172 h 407"/>
                <a:gd name="T36" fmla="*/ 260 w 327"/>
                <a:gd name="T37" fmla="*/ 172 h 407"/>
                <a:gd name="T38" fmla="*/ 252 w 327"/>
                <a:gd name="T39" fmla="*/ 114 h 407"/>
                <a:gd name="T40" fmla="*/ 223 w 327"/>
                <a:gd name="T41" fmla="*/ 72 h 407"/>
                <a:gd name="T42" fmla="*/ 169 w 327"/>
                <a:gd name="T43" fmla="*/ 56 h 4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27" h="407">
                  <a:moveTo>
                    <a:pt x="183" y="404"/>
                  </a:moveTo>
                  <a:cubicBezTo>
                    <a:pt x="124" y="404"/>
                    <a:pt x="80" y="387"/>
                    <a:pt x="48" y="353"/>
                  </a:cubicBezTo>
                  <a:cubicBezTo>
                    <a:pt x="16" y="319"/>
                    <a:pt x="0" y="268"/>
                    <a:pt x="0" y="200"/>
                  </a:cubicBezTo>
                  <a:cubicBezTo>
                    <a:pt x="0" y="136"/>
                    <a:pt x="15" y="87"/>
                    <a:pt x="44" y="52"/>
                  </a:cubicBezTo>
                  <a:cubicBezTo>
                    <a:pt x="73" y="18"/>
                    <a:pt x="115" y="0"/>
                    <a:pt x="171" y="0"/>
                  </a:cubicBezTo>
                  <a:cubicBezTo>
                    <a:pt x="222" y="0"/>
                    <a:pt x="260" y="15"/>
                    <a:pt x="287" y="44"/>
                  </a:cubicBezTo>
                  <a:cubicBezTo>
                    <a:pt x="314" y="73"/>
                    <a:pt x="327" y="117"/>
                    <a:pt x="327" y="175"/>
                  </a:cubicBezTo>
                  <a:cubicBezTo>
                    <a:pt x="327" y="226"/>
                    <a:pt x="327" y="226"/>
                    <a:pt x="327" y="226"/>
                  </a:cubicBezTo>
                  <a:cubicBezTo>
                    <a:pt x="69" y="226"/>
                    <a:pt x="69" y="226"/>
                    <a:pt x="69" y="226"/>
                  </a:cubicBezTo>
                  <a:cubicBezTo>
                    <a:pt x="70" y="257"/>
                    <a:pt x="81" y="288"/>
                    <a:pt x="101" y="314"/>
                  </a:cubicBezTo>
                  <a:cubicBezTo>
                    <a:pt x="119" y="336"/>
                    <a:pt x="149" y="348"/>
                    <a:pt x="191" y="348"/>
                  </a:cubicBezTo>
                  <a:cubicBezTo>
                    <a:pt x="211" y="348"/>
                    <a:pt x="230" y="345"/>
                    <a:pt x="249" y="338"/>
                  </a:cubicBezTo>
                  <a:cubicBezTo>
                    <a:pt x="265" y="332"/>
                    <a:pt x="281" y="324"/>
                    <a:pt x="296" y="314"/>
                  </a:cubicBezTo>
                  <a:cubicBezTo>
                    <a:pt x="322" y="361"/>
                    <a:pt x="322" y="361"/>
                    <a:pt x="322" y="361"/>
                  </a:cubicBezTo>
                  <a:cubicBezTo>
                    <a:pt x="282" y="391"/>
                    <a:pt x="233" y="407"/>
                    <a:pt x="183" y="404"/>
                  </a:cubicBezTo>
                  <a:close/>
                  <a:moveTo>
                    <a:pt x="169" y="56"/>
                  </a:moveTo>
                  <a:cubicBezTo>
                    <a:pt x="135" y="56"/>
                    <a:pt x="110" y="67"/>
                    <a:pt x="94" y="90"/>
                  </a:cubicBezTo>
                  <a:cubicBezTo>
                    <a:pt x="78" y="114"/>
                    <a:pt x="69" y="143"/>
                    <a:pt x="69" y="172"/>
                  </a:cubicBezTo>
                  <a:cubicBezTo>
                    <a:pt x="260" y="172"/>
                    <a:pt x="260" y="172"/>
                    <a:pt x="260" y="172"/>
                  </a:cubicBezTo>
                  <a:cubicBezTo>
                    <a:pt x="260" y="152"/>
                    <a:pt x="258" y="133"/>
                    <a:pt x="252" y="114"/>
                  </a:cubicBezTo>
                  <a:cubicBezTo>
                    <a:pt x="247" y="97"/>
                    <a:pt x="237" y="83"/>
                    <a:pt x="223" y="72"/>
                  </a:cubicBezTo>
                  <a:cubicBezTo>
                    <a:pt x="208" y="61"/>
                    <a:pt x="189" y="55"/>
                    <a:pt x="169" y="5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6" name="Freeform 20">
              <a:extLst>
                <a:ext uri="{FF2B5EF4-FFF2-40B4-BE49-F238E27FC236}">
                  <a16:creationId xmlns:a16="http://schemas.microsoft.com/office/drawing/2014/main" id="{1AC56B2E-6F23-4742-A8B3-8B7D1B098A0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127" y="2990"/>
              <a:ext cx="182" cy="213"/>
            </a:xfrm>
            <a:custGeom>
              <a:avLst/>
              <a:gdLst>
                <a:gd name="T0" fmla="*/ 172 w 346"/>
                <a:gd name="T1" fmla="*/ 404 h 404"/>
                <a:gd name="T2" fmla="*/ 43 w 346"/>
                <a:gd name="T3" fmla="*/ 353 h 404"/>
                <a:gd name="T4" fmla="*/ 0 w 346"/>
                <a:gd name="T5" fmla="*/ 203 h 404"/>
                <a:gd name="T6" fmla="*/ 44 w 346"/>
                <a:gd name="T7" fmla="*/ 53 h 404"/>
                <a:gd name="T8" fmla="*/ 174 w 346"/>
                <a:gd name="T9" fmla="*/ 0 h 404"/>
                <a:gd name="T10" fmla="*/ 302 w 346"/>
                <a:gd name="T11" fmla="*/ 52 h 404"/>
                <a:gd name="T12" fmla="*/ 346 w 346"/>
                <a:gd name="T13" fmla="*/ 201 h 404"/>
                <a:gd name="T14" fmla="*/ 301 w 346"/>
                <a:gd name="T15" fmla="*/ 353 h 404"/>
                <a:gd name="T16" fmla="*/ 172 w 346"/>
                <a:gd name="T17" fmla="*/ 404 h 404"/>
                <a:gd name="T18" fmla="*/ 173 w 346"/>
                <a:gd name="T19" fmla="*/ 347 h 404"/>
                <a:gd name="T20" fmla="*/ 250 w 346"/>
                <a:gd name="T21" fmla="*/ 312 h 404"/>
                <a:gd name="T22" fmla="*/ 275 w 346"/>
                <a:gd name="T23" fmla="*/ 202 h 404"/>
                <a:gd name="T24" fmla="*/ 250 w 346"/>
                <a:gd name="T25" fmla="*/ 93 h 404"/>
                <a:gd name="T26" fmla="*/ 174 w 346"/>
                <a:gd name="T27" fmla="*/ 58 h 404"/>
                <a:gd name="T28" fmla="*/ 96 w 346"/>
                <a:gd name="T29" fmla="*/ 93 h 404"/>
                <a:gd name="T30" fmla="*/ 70 w 346"/>
                <a:gd name="T31" fmla="*/ 203 h 404"/>
                <a:gd name="T32" fmla="*/ 96 w 346"/>
                <a:gd name="T33" fmla="*/ 312 h 404"/>
                <a:gd name="T34" fmla="*/ 173 w 346"/>
                <a:gd name="T35" fmla="*/ 347 h 4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46" h="404">
                  <a:moveTo>
                    <a:pt x="172" y="404"/>
                  </a:moveTo>
                  <a:cubicBezTo>
                    <a:pt x="115" y="404"/>
                    <a:pt x="72" y="387"/>
                    <a:pt x="43" y="353"/>
                  </a:cubicBezTo>
                  <a:cubicBezTo>
                    <a:pt x="14" y="319"/>
                    <a:pt x="0" y="269"/>
                    <a:pt x="0" y="203"/>
                  </a:cubicBezTo>
                  <a:cubicBezTo>
                    <a:pt x="0" y="138"/>
                    <a:pt x="15" y="88"/>
                    <a:pt x="44" y="53"/>
                  </a:cubicBezTo>
                  <a:cubicBezTo>
                    <a:pt x="74" y="18"/>
                    <a:pt x="117" y="0"/>
                    <a:pt x="174" y="0"/>
                  </a:cubicBezTo>
                  <a:cubicBezTo>
                    <a:pt x="230" y="0"/>
                    <a:pt x="273" y="17"/>
                    <a:pt x="302" y="52"/>
                  </a:cubicBezTo>
                  <a:cubicBezTo>
                    <a:pt x="331" y="86"/>
                    <a:pt x="346" y="136"/>
                    <a:pt x="346" y="201"/>
                  </a:cubicBezTo>
                  <a:cubicBezTo>
                    <a:pt x="346" y="268"/>
                    <a:pt x="331" y="318"/>
                    <a:pt x="301" y="353"/>
                  </a:cubicBezTo>
                  <a:cubicBezTo>
                    <a:pt x="272" y="387"/>
                    <a:pt x="229" y="404"/>
                    <a:pt x="172" y="404"/>
                  </a:cubicBezTo>
                  <a:close/>
                  <a:moveTo>
                    <a:pt x="173" y="347"/>
                  </a:moveTo>
                  <a:cubicBezTo>
                    <a:pt x="203" y="349"/>
                    <a:pt x="232" y="336"/>
                    <a:pt x="250" y="312"/>
                  </a:cubicBezTo>
                  <a:cubicBezTo>
                    <a:pt x="267" y="288"/>
                    <a:pt x="275" y="252"/>
                    <a:pt x="275" y="202"/>
                  </a:cubicBezTo>
                  <a:cubicBezTo>
                    <a:pt x="275" y="152"/>
                    <a:pt x="267" y="116"/>
                    <a:pt x="250" y="93"/>
                  </a:cubicBezTo>
                  <a:cubicBezTo>
                    <a:pt x="232" y="69"/>
                    <a:pt x="204" y="56"/>
                    <a:pt x="174" y="58"/>
                  </a:cubicBezTo>
                  <a:cubicBezTo>
                    <a:pt x="144" y="56"/>
                    <a:pt x="114" y="69"/>
                    <a:pt x="96" y="93"/>
                  </a:cubicBezTo>
                  <a:cubicBezTo>
                    <a:pt x="79" y="117"/>
                    <a:pt x="70" y="153"/>
                    <a:pt x="70" y="203"/>
                  </a:cubicBezTo>
                  <a:cubicBezTo>
                    <a:pt x="70" y="252"/>
                    <a:pt x="79" y="289"/>
                    <a:pt x="96" y="312"/>
                  </a:cubicBezTo>
                  <a:cubicBezTo>
                    <a:pt x="114" y="336"/>
                    <a:pt x="143" y="349"/>
                    <a:pt x="173" y="34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7" name="Freeform 21">
              <a:extLst>
                <a:ext uri="{FF2B5EF4-FFF2-40B4-BE49-F238E27FC236}">
                  <a16:creationId xmlns:a16="http://schemas.microsoft.com/office/drawing/2014/main" id="{675740FC-983D-45A5-A13E-AE0B85E0CE71}"/>
                </a:ext>
              </a:extLst>
            </p:cNvPr>
            <p:cNvSpPr>
              <a:spLocks/>
            </p:cNvSpPr>
            <p:nvPr/>
          </p:nvSpPr>
          <p:spPr bwMode="auto">
            <a:xfrm>
              <a:off x="2326" y="2895"/>
              <a:ext cx="155" cy="303"/>
            </a:xfrm>
            <a:custGeom>
              <a:avLst/>
              <a:gdLst>
                <a:gd name="T0" fmla="*/ 68 w 293"/>
                <a:gd name="T1" fmla="*/ 572 h 572"/>
                <a:gd name="T2" fmla="*/ 68 w 293"/>
                <a:gd name="T3" fmla="*/ 243 h 572"/>
                <a:gd name="T4" fmla="*/ 0 w 293"/>
                <a:gd name="T5" fmla="*/ 243 h 572"/>
                <a:gd name="T6" fmla="*/ 0 w 293"/>
                <a:gd name="T7" fmla="*/ 198 h 572"/>
                <a:gd name="T8" fmla="*/ 68 w 293"/>
                <a:gd name="T9" fmla="*/ 190 h 572"/>
                <a:gd name="T10" fmla="*/ 68 w 293"/>
                <a:gd name="T11" fmla="*/ 165 h 572"/>
                <a:gd name="T12" fmla="*/ 104 w 293"/>
                <a:gd name="T13" fmla="*/ 46 h 572"/>
                <a:gd name="T14" fmla="*/ 204 w 293"/>
                <a:gd name="T15" fmla="*/ 3 h 572"/>
                <a:gd name="T16" fmla="*/ 255 w 293"/>
                <a:gd name="T17" fmla="*/ 10 h 572"/>
                <a:gd name="T18" fmla="*/ 293 w 293"/>
                <a:gd name="T19" fmla="*/ 27 h 572"/>
                <a:gd name="T20" fmla="*/ 272 w 293"/>
                <a:gd name="T21" fmla="*/ 73 h 572"/>
                <a:gd name="T22" fmla="*/ 247 w 293"/>
                <a:gd name="T23" fmla="*/ 65 h 572"/>
                <a:gd name="T24" fmla="*/ 219 w 293"/>
                <a:gd name="T25" fmla="*/ 62 h 572"/>
                <a:gd name="T26" fmla="*/ 159 w 293"/>
                <a:gd name="T27" fmla="*/ 85 h 572"/>
                <a:gd name="T28" fmla="*/ 136 w 293"/>
                <a:gd name="T29" fmla="*/ 157 h 572"/>
                <a:gd name="T30" fmla="*/ 136 w 293"/>
                <a:gd name="T31" fmla="*/ 190 h 572"/>
                <a:gd name="T32" fmla="*/ 255 w 293"/>
                <a:gd name="T33" fmla="*/ 190 h 572"/>
                <a:gd name="T34" fmla="*/ 255 w 293"/>
                <a:gd name="T35" fmla="*/ 243 h 572"/>
                <a:gd name="T36" fmla="*/ 136 w 293"/>
                <a:gd name="T37" fmla="*/ 243 h 572"/>
                <a:gd name="T38" fmla="*/ 136 w 293"/>
                <a:gd name="T39" fmla="*/ 572 h 572"/>
                <a:gd name="T40" fmla="*/ 68 w 293"/>
                <a:gd name="T41" fmla="*/ 572 h 5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93" h="572">
                  <a:moveTo>
                    <a:pt x="68" y="572"/>
                  </a:moveTo>
                  <a:cubicBezTo>
                    <a:pt x="68" y="243"/>
                    <a:pt x="68" y="243"/>
                    <a:pt x="68" y="243"/>
                  </a:cubicBezTo>
                  <a:cubicBezTo>
                    <a:pt x="0" y="243"/>
                    <a:pt x="0" y="243"/>
                    <a:pt x="0" y="243"/>
                  </a:cubicBezTo>
                  <a:cubicBezTo>
                    <a:pt x="0" y="198"/>
                    <a:pt x="0" y="198"/>
                    <a:pt x="0" y="198"/>
                  </a:cubicBezTo>
                  <a:cubicBezTo>
                    <a:pt x="68" y="190"/>
                    <a:pt x="68" y="190"/>
                    <a:pt x="68" y="190"/>
                  </a:cubicBezTo>
                  <a:cubicBezTo>
                    <a:pt x="68" y="165"/>
                    <a:pt x="68" y="165"/>
                    <a:pt x="68" y="165"/>
                  </a:cubicBezTo>
                  <a:cubicBezTo>
                    <a:pt x="68" y="114"/>
                    <a:pt x="80" y="75"/>
                    <a:pt x="104" y="46"/>
                  </a:cubicBezTo>
                  <a:cubicBezTo>
                    <a:pt x="129" y="16"/>
                    <a:pt x="166" y="0"/>
                    <a:pt x="204" y="3"/>
                  </a:cubicBezTo>
                  <a:cubicBezTo>
                    <a:pt x="222" y="2"/>
                    <a:pt x="239" y="5"/>
                    <a:pt x="255" y="10"/>
                  </a:cubicBezTo>
                  <a:cubicBezTo>
                    <a:pt x="269" y="13"/>
                    <a:pt x="281" y="19"/>
                    <a:pt x="293" y="27"/>
                  </a:cubicBezTo>
                  <a:cubicBezTo>
                    <a:pt x="272" y="73"/>
                    <a:pt x="272" y="73"/>
                    <a:pt x="272" y="73"/>
                  </a:cubicBezTo>
                  <a:cubicBezTo>
                    <a:pt x="264" y="70"/>
                    <a:pt x="255" y="67"/>
                    <a:pt x="247" y="65"/>
                  </a:cubicBezTo>
                  <a:cubicBezTo>
                    <a:pt x="238" y="63"/>
                    <a:pt x="229" y="62"/>
                    <a:pt x="219" y="62"/>
                  </a:cubicBezTo>
                  <a:cubicBezTo>
                    <a:pt x="197" y="60"/>
                    <a:pt x="174" y="69"/>
                    <a:pt x="159" y="85"/>
                  </a:cubicBezTo>
                  <a:cubicBezTo>
                    <a:pt x="142" y="105"/>
                    <a:pt x="134" y="131"/>
                    <a:pt x="136" y="157"/>
                  </a:cubicBezTo>
                  <a:cubicBezTo>
                    <a:pt x="136" y="190"/>
                    <a:pt x="136" y="190"/>
                    <a:pt x="136" y="190"/>
                  </a:cubicBezTo>
                  <a:cubicBezTo>
                    <a:pt x="255" y="190"/>
                    <a:pt x="255" y="190"/>
                    <a:pt x="255" y="190"/>
                  </a:cubicBezTo>
                  <a:cubicBezTo>
                    <a:pt x="255" y="243"/>
                    <a:pt x="255" y="243"/>
                    <a:pt x="255" y="243"/>
                  </a:cubicBezTo>
                  <a:cubicBezTo>
                    <a:pt x="136" y="243"/>
                    <a:pt x="136" y="243"/>
                    <a:pt x="136" y="243"/>
                  </a:cubicBezTo>
                  <a:cubicBezTo>
                    <a:pt x="136" y="572"/>
                    <a:pt x="136" y="572"/>
                    <a:pt x="136" y="572"/>
                  </a:cubicBezTo>
                  <a:lnTo>
                    <a:pt x="68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8" name="Freeform 22">
              <a:extLst>
                <a:ext uri="{FF2B5EF4-FFF2-40B4-BE49-F238E27FC236}">
                  <a16:creationId xmlns:a16="http://schemas.microsoft.com/office/drawing/2014/main" id="{181836E3-C588-4EB1-814D-654CEB0FFD5B}"/>
                </a:ext>
              </a:extLst>
            </p:cNvPr>
            <p:cNvSpPr>
              <a:spLocks/>
            </p:cNvSpPr>
            <p:nvPr/>
          </p:nvSpPr>
          <p:spPr bwMode="auto">
            <a:xfrm>
              <a:off x="2588" y="2903"/>
              <a:ext cx="217" cy="295"/>
            </a:xfrm>
            <a:custGeom>
              <a:avLst/>
              <a:gdLst>
                <a:gd name="T0" fmla="*/ 0 w 217"/>
                <a:gd name="T1" fmla="*/ 295 h 295"/>
                <a:gd name="T2" fmla="*/ 0 w 217"/>
                <a:gd name="T3" fmla="*/ 0 h 295"/>
                <a:gd name="T4" fmla="*/ 37 w 217"/>
                <a:gd name="T5" fmla="*/ 0 h 295"/>
                <a:gd name="T6" fmla="*/ 37 w 217"/>
                <a:gd name="T7" fmla="*/ 128 h 295"/>
                <a:gd name="T8" fmla="*/ 179 w 217"/>
                <a:gd name="T9" fmla="*/ 128 h 295"/>
                <a:gd name="T10" fmla="*/ 179 w 217"/>
                <a:gd name="T11" fmla="*/ 0 h 295"/>
                <a:gd name="T12" fmla="*/ 217 w 217"/>
                <a:gd name="T13" fmla="*/ 0 h 295"/>
                <a:gd name="T14" fmla="*/ 217 w 217"/>
                <a:gd name="T15" fmla="*/ 295 h 295"/>
                <a:gd name="T16" fmla="*/ 179 w 217"/>
                <a:gd name="T17" fmla="*/ 295 h 295"/>
                <a:gd name="T18" fmla="*/ 179 w 217"/>
                <a:gd name="T19" fmla="*/ 160 h 295"/>
                <a:gd name="T20" fmla="*/ 37 w 217"/>
                <a:gd name="T21" fmla="*/ 160 h 295"/>
                <a:gd name="T22" fmla="*/ 37 w 217"/>
                <a:gd name="T23" fmla="*/ 295 h 295"/>
                <a:gd name="T24" fmla="*/ 0 w 217"/>
                <a:gd name="T25" fmla="*/ 295 h 2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17" h="295">
                  <a:moveTo>
                    <a:pt x="0" y="295"/>
                  </a:moveTo>
                  <a:lnTo>
                    <a:pt x="0" y="0"/>
                  </a:lnTo>
                  <a:lnTo>
                    <a:pt x="37" y="0"/>
                  </a:lnTo>
                  <a:lnTo>
                    <a:pt x="37" y="128"/>
                  </a:lnTo>
                  <a:lnTo>
                    <a:pt x="179" y="128"/>
                  </a:lnTo>
                  <a:lnTo>
                    <a:pt x="179" y="0"/>
                  </a:lnTo>
                  <a:lnTo>
                    <a:pt x="217" y="0"/>
                  </a:lnTo>
                  <a:lnTo>
                    <a:pt x="217" y="295"/>
                  </a:lnTo>
                  <a:lnTo>
                    <a:pt x="179" y="295"/>
                  </a:lnTo>
                  <a:lnTo>
                    <a:pt x="179" y="160"/>
                  </a:lnTo>
                  <a:lnTo>
                    <a:pt x="37" y="160"/>
                  </a:lnTo>
                  <a:lnTo>
                    <a:pt x="37" y="295"/>
                  </a:lnTo>
                  <a:lnTo>
                    <a:pt x="0" y="29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9" name="Freeform 23">
              <a:extLst>
                <a:ext uri="{FF2B5EF4-FFF2-40B4-BE49-F238E27FC236}">
                  <a16:creationId xmlns:a16="http://schemas.microsoft.com/office/drawing/2014/main" id="{8D4D6CCC-E1ED-4D18-9FA3-C2663F77986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840" y="2990"/>
              <a:ext cx="173" cy="215"/>
            </a:xfrm>
            <a:custGeom>
              <a:avLst/>
              <a:gdLst>
                <a:gd name="T0" fmla="*/ 183 w 327"/>
                <a:gd name="T1" fmla="*/ 404 h 407"/>
                <a:gd name="T2" fmla="*/ 48 w 327"/>
                <a:gd name="T3" fmla="*/ 353 h 407"/>
                <a:gd name="T4" fmla="*/ 0 w 327"/>
                <a:gd name="T5" fmla="*/ 200 h 407"/>
                <a:gd name="T6" fmla="*/ 44 w 327"/>
                <a:gd name="T7" fmla="*/ 52 h 407"/>
                <a:gd name="T8" fmla="*/ 171 w 327"/>
                <a:gd name="T9" fmla="*/ 0 h 407"/>
                <a:gd name="T10" fmla="*/ 287 w 327"/>
                <a:gd name="T11" fmla="*/ 44 h 407"/>
                <a:gd name="T12" fmla="*/ 327 w 327"/>
                <a:gd name="T13" fmla="*/ 175 h 407"/>
                <a:gd name="T14" fmla="*/ 327 w 327"/>
                <a:gd name="T15" fmla="*/ 226 h 407"/>
                <a:gd name="T16" fmla="*/ 69 w 327"/>
                <a:gd name="T17" fmla="*/ 226 h 407"/>
                <a:gd name="T18" fmla="*/ 100 w 327"/>
                <a:gd name="T19" fmla="*/ 313 h 407"/>
                <a:gd name="T20" fmla="*/ 191 w 327"/>
                <a:gd name="T21" fmla="*/ 347 h 407"/>
                <a:gd name="T22" fmla="*/ 249 w 327"/>
                <a:gd name="T23" fmla="*/ 338 h 407"/>
                <a:gd name="T24" fmla="*/ 296 w 327"/>
                <a:gd name="T25" fmla="*/ 314 h 407"/>
                <a:gd name="T26" fmla="*/ 322 w 327"/>
                <a:gd name="T27" fmla="*/ 361 h 407"/>
                <a:gd name="T28" fmla="*/ 183 w 327"/>
                <a:gd name="T29" fmla="*/ 404 h 407"/>
                <a:gd name="T30" fmla="*/ 169 w 327"/>
                <a:gd name="T31" fmla="*/ 56 h 407"/>
                <a:gd name="T32" fmla="*/ 94 w 327"/>
                <a:gd name="T33" fmla="*/ 90 h 407"/>
                <a:gd name="T34" fmla="*/ 69 w 327"/>
                <a:gd name="T35" fmla="*/ 172 h 407"/>
                <a:gd name="T36" fmla="*/ 260 w 327"/>
                <a:gd name="T37" fmla="*/ 172 h 407"/>
                <a:gd name="T38" fmla="*/ 252 w 327"/>
                <a:gd name="T39" fmla="*/ 114 h 407"/>
                <a:gd name="T40" fmla="*/ 223 w 327"/>
                <a:gd name="T41" fmla="*/ 72 h 407"/>
                <a:gd name="T42" fmla="*/ 169 w 327"/>
                <a:gd name="T43" fmla="*/ 56 h 4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27" h="407">
                  <a:moveTo>
                    <a:pt x="183" y="404"/>
                  </a:moveTo>
                  <a:cubicBezTo>
                    <a:pt x="124" y="404"/>
                    <a:pt x="79" y="387"/>
                    <a:pt x="48" y="353"/>
                  </a:cubicBezTo>
                  <a:cubicBezTo>
                    <a:pt x="16" y="319"/>
                    <a:pt x="0" y="268"/>
                    <a:pt x="0" y="200"/>
                  </a:cubicBezTo>
                  <a:cubicBezTo>
                    <a:pt x="0" y="136"/>
                    <a:pt x="14" y="87"/>
                    <a:pt x="44" y="52"/>
                  </a:cubicBezTo>
                  <a:cubicBezTo>
                    <a:pt x="73" y="18"/>
                    <a:pt x="115" y="0"/>
                    <a:pt x="171" y="0"/>
                  </a:cubicBezTo>
                  <a:cubicBezTo>
                    <a:pt x="221" y="0"/>
                    <a:pt x="260" y="15"/>
                    <a:pt x="287" y="44"/>
                  </a:cubicBezTo>
                  <a:cubicBezTo>
                    <a:pt x="314" y="73"/>
                    <a:pt x="327" y="117"/>
                    <a:pt x="327" y="175"/>
                  </a:cubicBezTo>
                  <a:cubicBezTo>
                    <a:pt x="327" y="226"/>
                    <a:pt x="327" y="226"/>
                    <a:pt x="327" y="226"/>
                  </a:cubicBezTo>
                  <a:cubicBezTo>
                    <a:pt x="69" y="226"/>
                    <a:pt x="69" y="226"/>
                    <a:pt x="69" y="226"/>
                  </a:cubicBezTo>
                  <a:cubicBezTo>
                    <a:pt x="70" y="257"/>
                    <a:pt x="81" y="288"/>
                    <a:pt x="100" y="313"/>
                  </a:cubicBezTo>
                  <a:cubicBezTo>
                    <a:pt x="119" y="336"/>
                    <a:pt x="149" y="348"/>
                    <a:pt x="191" y="347"/>
                  </a:cubicBezTo>
                  <a:cubicBezTo>
                    <a:pt x="211" y="348"/>
                    <a:pt x="230" y="345"/>
                    <a:pt x="249" y="338"/>
                  </a:cubicBezTo>
                  <a:cubicBezTo>
                    <a:pt x="265" y="332"/>
                    <a:pt x="281" y="324"/>
                    <a:pt x="296" y="314"/>
                  </a:cubicBezTo>
                  <a:cubicBezTo>
                    <a:pt x="322" y="361"/>
                    <a:pt x="322" y="361"/>
                    <a:pt x="322" y="361"/>
                  </a:cubicBezTo>
                  <a:cubicBezTo>
                    <a:pt x="282" y="391"/>
                    <a:pt x="233" y="407"/>
                    <a:pt x="183" y="404"/>
                  </a:cubicBezTo>
                  <a:close/>
                  <a:moveTo>
                    <a:pt x="169" y="56"/>
                  </a:moveTo>
                  <a:cubicBezTo>
                    <a:pt x="135" y="56"/>
                    <a:pt x="110" y="67"/>
                    <a:pt x="94" y="90"/>
                  </a:cubicBezTo>
                  <a:cubicBezTo>
                    <a:pt x="78" y="114"/>
                    <a:pt x="69" y="143"/>
                    <a:pt x="69" y="172"/>
                  </a:cubicBezTo>
                  <a:cubicBezTo>
                    <a:pt x="260" y="172"/>
                    <a:pt x="260" y="172"/>
                    <a:pt x="260" y="172"/>
                  </a:cubicBezTo>
                  <a:cubicBezTo>
                    <a:pt x="260" y="152"/>
                    <a:pt x="257" y="133"/>
                    <a:pt x="252" y="114"/>
                  </a:cubicBezTo>
                  <a:cubicBezTo>
                    <a:pt x="247" y="97"/>
                    <a:pt x="237" y="83"/>
                    <a:pt x="223" y="72"/>
                  </a:cubicBezTo>
                  <a:cubicBezTo>
                    <a:pt x="207" y="61"/>
                    <a:pt x="188" y="55"/>
                    <a:pt x="169" y="5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0" name="Freeform 24">
              <a:extLst>
                <a:ext uri="{FF2B5EF4-FFF2-40B4-BE49-F238E27FC236}">
                  <a16:creationId xmlns:a16="http://schemas.microsoft.com/office/drawing/2014/main" id="{F6781D2A-D687-4009-901C-EDAA725EFEE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043" y="2989"/>
              <a:ext cx="167" cy="214"/>
            </a:xfrm>
            <a:custGeom>
              <a:avLst/>
              <a:gdLst>
                <a:gd name="T0" fmla="*/ 122 w 317"/>
                <a:gd name="T1" fmla="*/ 403 h 405"/>
                <a:gd name="T2" fmla="*/ 34 w 317"/>
                <a:gd name="T3" fmla="*/ 371 h 405"/>
                <a:gd name="T4" fmla="*/ 1 w 317"/>
                <a:gd name="T5" fmla="*/ 288 h 405"/>
                <a:gd name="T6" fmla="*/ 63 w 317"/>
                <a:gd name="T7" fmla="*/ 178 h 405"/>
                <a:gd name="T8" fmla="*/ 240 w 317"/>
                <a:gd name="T9" fmla="*/ 137 h 405"/>
                <a:gd name="T10" fmla="*/ 217 w 317"/>
                <a:gd name="T11" fmla="*/ 77 h 405"/>
                <a:gd name="T12" fmla="*/ 152 w 317"/>
                <a:gd name="T13" fmla="*/ 57 h 405"/>
                <a:gd name="T14" fmla="*/ 48 w 317"/>
                <a:gd name="T15" fmla="*/ 88 h 405"/>
                <a:gd name="T16" fmla="*/ 24 w 317"/>
                <a:gd name="T17" fmla="*/ 43 h 405"/>
                <a:gd name="T18" fmla="*/ 162 w 317"/>
                <a:gd name="T19" fmla="*/ 1 h 405"/>
                <a:gd name="T20" fmla="*/ 307 w 317"/>
                <a:gd name="T21" fmla="*/ 145 h 405"/>
                <a:gd name="T22" fmla="*/ 307 w 317"/>
                <a:gd name="T23" fmla="*/ 308 h 405"/>
                <a:gd name="T24" fmla="*/ 317 w 317"/>
                <a:gd name="T25" fmla="*/ 388 h 405"/>
                <a:gd name="T26" fmla="*/ 258 w 317"/>
                <a:gd name="T27" fmla="*/ 397 h 405"/>
                <a:gd name="T28" fmla="*/ 245 w 317"/>
                <a:gd name="T29" fmla="*/ 337 h 405"/>
                <a:gd name="T30" fmla="*/ 196 w 317"/>
                <a:gd name="T31" fmla="*/ 386 h 405"/>
                <a:gd name="T32" fmla="*/ 122 w 317"/>
                <a:gd name="T33" fmla="*/ 403 h 405"/>
                <a:gd name="T34" fmla="*/ 70 w 317"/>
                <a:gd name="T35" fmla="*/ 283 h 405"/>
                <a:gd name="T36" fmla="*/ 89 w 317"/>
                <a:gd name="T37" fmla="*/ 330 h 405"/>
                <a:gd name="T38" fmla="*/ 141 w 317"/>
                <a:gd name="T39" fmla="*/ 348 h 405"/>
                <a:gd name="T40" fmla="*/ 213 w 317"/>
                <a:gd name="T41" fmla="*/ 321 h 405"/>
                <a:gd name="T42" fmla="*/ 241 w 317"/>
                <a:gd name="T43" fmla="*/ 252 h 405"/>
                <a:gd name="T44" fmla="*/ 241 w 317"/>
                <a:gd name="T45" fmla="*/ 186 h 405"/>
                <a:gd name="T46" fmla="*/ 114 w 317"/>
                <a:gd name="T47" fmla="*/ 213 h 405"/>
                <a:gd name="T48" fmla="*/ 70 w 317"/>
                <a:gd name="T49" fmla="*/ 283 h 4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317" h="405">
                  <a:moveTo>
                    <a:pt x="122" y="403"/>
                  </a:moveTo>
                  <a:cubicBezTo>
                    <a:pt x="89" y="405"/>
                    <a:pt x="58" y="393"/>
                    <a:pt x="34" y="371"/>
                  </a:cubicBezTo>
                  <a:cubicBezTo>
                    <a:pt x="12" y="349"/>
                    <a:pt x="0" y="319"/>
                    <a:pt x="1" y="288"/>
                  </a:cubicBezTo>
                  <a:cubicBezTo>
                    <a:pt x="0" y="243"/>
                    <a:pt x="24" y="201"/>
                    <a:pt x="63" y="178"/>
                  </a:cubicBezTo>
                  <a:cubicBezTo>
                    <a:pt x="103" y="152"/>
                    <a:pt x="163" y="139"/>
                    <a:pt x="240" y="137"/>
                  </a:cubicBezTo>
                  <a:cubicBezTo>
                    <a:pt x="240" y="115"/>
                    <a:pt x="232" y="94"/>
                    <a:pt x="217" y="77"/>
                  </a:cubicBezTo>
                  <a:cubicBezTo>
                    <a:pt x="204" y="64"/>
                    <a:pt x="182" y="57"/>
                    <a:pt x="152" y="57"/>
                  </a:cubicBezTo>
                  <a:cubicBezTo>
                    <a:pt x="115" y="57"/>
                    <a:pt x="79" y="68"/>
                    <a:pt x="48" y="88"/>
                  </a:cubicBezTo>
                  <a:cubicBezTo>
                    <a:pt x="24" y="43"/>
                    <a:pt x="24" y="43"/>
                    <a:pt x="24" y="43"/>
                  </a:cubicBezTo>
                  <a:cubicBezTo>
                    <a:pt x="64" y="14"/>
                    <a:pt x="113" y="0"/>
                    <a:pt x="162" y="1"/>
                  </a:cubicBezTo>
                  <a:cubicBezTo>
                    <a:pt x="259" y="1"/>
                    <a:pt x="307" y="49"/>
                    <a:pt x="307" y="145"/>
                  </a:cubicBezTo>
                  <a:cubicBezTo>
                    <a:pt x="307" y="308"/>
                    <a:pt x="307" y="308"/>
                    <a:pt x="307" y="308"/>
                  </a:cubicBezTo>
                  <a:cubicBezTo>
                    <a:pt x="317" y="388"/>
                    <a:pt x="317" y="388"/>
                    <a:pt x="317" y="388"/>
                  </a:cubicBezTo>
                  <a:cubicBezTo>
                    <a:pt x="258" y="397"/>
                    <a:pt x="258" y="397"/>
                    <a:pt x="258" y="397"/>
                  </a:cubicBezTo>
                  <a:cubicBezTo>
                    <a:pt x="245" y="337"/>
                    <a:pt x="245" y="337"/>
                    <a:pt x="245" y="337"/>
                  </a:cubicBezTo>
                  <a:cubicBezTo>
                    <a:pt x="234" y="358"/>
                    <a:pt x="217" y="375"/>
                    <a:pt x="196" y="386"/>
                  </a:cubicBezTo>
                  <a:cubicBezTo>
                    <a:pt x="173" y="398"/>
                    <a:pt x="148" y="404"/>
                    <a:pt x="122" y="403"/>
                  </a:cubicBezTo>
                  <a:close/>
                  <a:moveTo>
                    <a:pt x="70" y="283"/>
                  </a:moveTo>
                  <a:cubicBezTo>
                    <a:pt x="69" y="301"/>
                    <a:pt x="76" y="318"/>
                    <a:pt x="89" y="330"/>
                  </a:cubicBezTo>
                  <a:cubicBezTo>
                    <a:pt x="103" y="343"/>
                    <a:pt x="122" y="349"/>
                    <a:pt x="141" y="348"/>
                  </a:cubicBezTo>
                  <a:cubicBezTo>
                    <a:pt x="167" y="349"/>
                    <a:pt x="193" y="339"/>
                    <a:pt x="213" y="321"/>
                  </a:cubicBezTo>
                  <a:cubicBezTo>
                    <a:pt x="231" y="303"/>
                    <a:pt x="242" y="278"/>
                    <a:pt x="241" y="252"/>
                  </a:cubicBezTo>
                  <a:cubicBezTo>
                    <a:pt x="241" y="186"/>
                    <a:pt x="241" y="186"/>
                    <a:pt x="241" y="186"/>
                  </a:cubicBezTo>
                  <a:cubicBezTo>
                    <a:pt x="185" y="187"/>
                    <a:pt x="143" y="197"/>
                    <a:pt x="114" y="213"/>
                  </a:cubicBezTo>
                  <a:cubicBezTo>
                    <a:pt x="87" y="226"/>
                    <a:pt x="70" y="254"/>
                    <a:pt x="70" y="28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1" name="Rectangle 25">
              <a:extLst>
                <a:ext uri="{FF2B5EF4-FFF2-40B4-BE49-F238E27FC236}">
                  <a16:creationId xmlns:a16="http://schemas.microsoft.com/office/drawing/2014/main" id="{3658A9A2-827E-4438-81D8-BBE19EB545D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52" y="2903"/>
              <a:ext cx="35" cy="29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2" name="Freeform 26">
              <a:extLst>
                <a:ext uri="{FF2B5EF4-FFF2-40B4-BE49-F238E27FC236}">
                  <a16:creationId xmlns:a16="http://schemas.microsoft.com/office/drawing/2014/main" id="{7B30E1D9-C4B3-4173-9CE5-8891E32D0FAF}"/>
                </a:ext>
              </a:extLst>
            </p:cNvPr>
            <p:cNvSpPr>
              <a:spLocks/>
            </p:cNvSpPr>
            <p:nvPr/>
          </p:nvSpPr>
          <p:spPr bwMode="auto">
            <a:xfrm>
              <a:off x="3314" y="2938"/>
              <a:ext cx="153" cy="264"/>
            </a:xfrm>
            <a:custGeom>
              <a:avLst/>
              <a:gdLst>
                <a:gd name="T0" fmla="*/ 192 w 288"/>
                <a:gd name="T1" fmla="*/ 498 h 499"/>
                <a:gd name="T2" fmla="*/ 70 w 288"/>
                <a:gd name="T3" fmla="*/ 358 h 499"/>
                <a:gd name="T4" fmla="*/ 70 w 288"/>
                <a:gd name="T5" fmla="*/ 162 h 499"/>
                <a:gd name="T6" fmla="*/ 0 w 288"/>
                <a:gd name="T7" fmla="*/ 162 h 499"/>
                <a:gd name="T8" fmla="*/ 0 w 288"/>
                <a:gd name="T9" fmla="*/ 117 h 499"/>
                <a:gd name="T10" fmla="*/ 70 w 288"/>
                <a:gd name="T11" fmla="*/ 109 h 499"/>
                <a:gd name="T12" fmla="*/ 70 w 288"/>
                <a:gd name="T13" fmla="*/ 0 h 499"/>
                <a:gd name="T14" fmla="*/ 138 w 288"/>
                <a:gd name="T15" fmla="*/ 0 h 499"/>
                <a:gd name="T16" fmla="*/ 138 w 288"/>
                <a:gd name="T17" fmla="*/ 109 h 499"/>
                <a:gd name="T18" fmla="*/ 255 w 288"/>
                <a:gd name="T19" fmla="*/ 109 h 499"/>
                <a:gd name="T20" fmla="*/ 255 w 288"/>
                <a:gd name="T21" fmla="*/ 162 h 499"/>
                <a:gd name="T22" fmla="*/ 138 w 288"/>
                <a:gd name="T23" fmla="*/ 162 h 499"/>
                <a:gd name="T24" fmla="*/ 138 w 288"/>
                <a:gd name="T25" fmla="*/ 356 h 499"/>
                <a:gd name="T26" fmla="*/ 202 w 288"/>
                <a:gd name="T27" fmla="*/ 440 h 499"/>
                <a:gd name="T28" fmla="*/ 236 w 288"/>
                <a:gd name="T29" fmla="*/ 436 h 499"/>
                <a:gd name="T30" fmla="*/ 268 w 288"/>
                <a:gd name="T31" fmla="*/ 423 h 499"/>
                <a:gd name="T32" fmla="*/ 288 w 288"/>
                <a:gd name="T33" fmla="*/ 473 h 499"/>
                <a:gd name="T34" fmla="*/ 192 w 288"/>
                <a:gd name="T35" fmla="*/ 498 h 4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88" h="499">
                  <a:moveTo>
                    <a:pt x="192" y="498"/>
                  </a:moveTo>
                  <a:cubicBezTo>
                    <a:pt x="111" y="498"/>
                    <a:pt x="70" y="451"/>
                    <a:pt x="70" y="358"/>
                  </a:cubicBezTo>
                  <a:cubicBezTo>
                    <a:pt x="70" y="162"/>
                    <a:pt x="70" y="162"/>
                    <a:pt x="70" y="162"/>
                  </a:cubicBezTo>
                  <a:cubicBezTo>
                    <a:pt x="0" y="162"/>
                    <a:pt x="0" y="162"/>
                    <a:pt x="0" y="162"/>
                  </a:cubicBezTo>
                  <a:cubicBezTo>
                    <a:pt x="0" y="117"/>
                    <a:pt x="0" y="117"/>
                    <a:pt x="0" y="117"/>
                  </a:cubicBezTo>
                  <a:cubicBezTo>
                    <a:pt x="70" y="109"/>
                    <a:pt x="70" y="109"/>
                    <a:pt x="70" y="109"/>
                  </a:cubicBezTo>
                  <a:cubicBezTo>
                    <a:pt x="70" y="0"/>
                    <a:pt x="70" y="0"/>
                    <a:pt x="70" y="0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8" y="109"/>
                    <a:pt x="138" y="109"/>
                    <a:pt x="138" y="109"/>
                  </a:cubicBezTo>
                  <a:cubicBezTo>
                    <a:pt x="255" y="109"/>
                    <a:pt x="255" y="109"/>
                    <a:pt x="255" y="109"/>
                  </a:cubicBezTo>
                  <a:cubicBezTo>
                    <a:pt x="255" y="162"/>
                    <a:pt x="255" y="162"/>
                    <a:pt x="255" y="162"/>
                  </a:cubicBezTo>
                  <a:cubicBezTo>
                    <a:pt x="138" y="162"/>
                    <a:pt x="138" y="162"/>
                    <a:pt x="138" y="162"/>
                  </a:cubicBezTo>
                  <a:cubicBezTo>
                    <a:pt x="138" y="356"/>
                    <a:pt x="138" y="356"/>
                    <a:pt x="138" y="356"/>
                  </a:cubicBezTo>
                  <a:cubicBezTo>
                    <a:pt x="138" y="412"/>
                    <a:pt x="160" y="440"/>
                    <a:pt x="202" y="440"/>
                  </a:cubicBezTo>
                  <a:cubicBezTo>
                    <a:pt x="213" y="440"/>
                    <a:pt x="225" y="439"/>
                    <a:pt x="236" y="436"/>
                  </a:cubicBezTo>
                  <a:cubicBezTo>
                    <a:pt x="247" y="433"/>
                    <a:pt x="258" y="428"/>
                    <a:pt x="268" y="423"/>
                  </a:cubicBezTo>
                  <a:cubicBezTo>
                    <a:pt x="288" y="473"/>
                    <a:pt x="288" y="473"/>
                    <a:pt x="288" y="473"/>
                  </a:cubicBezTo>
                  <a:cubicBezTo>
                    <a:pt x="259" y="490"/>
                    <a:pt x="226" y="499"/>
                    <a:pt x="192" y="49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3" name="Freeform 27">
              <a:extLst>
                <a:ext uri="{FF2B5EF4-FFF2-40B4-BE49-F238E27FC236}">
                  <a16:creationId xmlns:a16="http://schemas.microsoft.com/office/drawing/2014/main" id="{98A3E0BA-B9D0-4CC5-A296-89EA07D543B0}"/>
                </a:ext>
              </a:extLst>
            </p:cNvPr>
            <p:cNvSpPr>
              <a:spLocks/>
            </p:cNvSpPr>
            <p:nvPr/>
          </p:nvSpPr>
          <p:spPr bwMode="auto">
            <a:xfrm>
              <a:off x="3494" y="2903"/>
              <a:ext cx="170" cy="295"/>
            </a:xfrm>
            <a:custGeom>
              <a:avLst/>
              <a:gdLst>
                <a:gd name="T0" fmla="*/ 0 w 323"/>
                <a:gd name="T1" fmla="*/ 558 h 558"/>
                <a:gd name="T2" fmla="*/ 0 w 323"/>
                <a:gd name="T3" fmla="*/ 0 h 558"/>
                <a:gd name="T4" fmla="*/ 68 w 323"/>
                <a:gd name="T5" fmla="*/ 0 h 558"/>
                <a:gd name="T6" fmla="*/ 68 w 323"/>
                <a:gd name="T7" fmla="*/ 227 h 558"/>
                <a:gd name="T8" fmla="*/ 188 w 323"/>
                <a:gd name="T9" fmla="*/ 165 h 558"/>
                <a:gd name="T10" fmla="*/ 289 w 323"/>
                <a:gd name="T11" fmla="*/ 204 h 558"/>
                <a:gd name="T12" fmla="*/ 323 w 323"/>
                <a:gd name="T13" fmla="*/ 317 h 558"/>
                <a:gd name="T14" fmla="*/ 323 w 323"/>
                <a:gd name="T15" fmla="*/ 558 h 558"/>
                <a:gd name="T16" fmla="*/ 255 w 323"/>
                <a:gd name="T17" fmla="*/ 558 h 558"/>
                <a:gd name="T18" fmla="*/ 255 w 323"/>
                <a:gd name="T19" fmla="*/ 325 h 558"/>
                <a:gd name="T20" fmla="*/ 254 w 323"/>
                <a:gd name="T21" fmla="*/ 298 h 558"/>
                <a:gd name="T22" fmla="*/ 245 w 323"/>
                <a:gd name="T23" fmla="*/ 264 h 558"/>
                <a:gd name="T24" fmla="*/ 219 w 323"/>
                <a:gd name="T25" fmla="*/ 236 h 558"/>
                <a:gd name="T26" fmla="*/ 170 w 323"/>
                <a:gd name="T27" fmla="*/ 224 h 558"/>
                <a:gd name="T28" fmla="*/ 68 w 323"/>
                <a:gd name="T29" fmla="*/ 309 h 558"/>
                <a:gd name="T30" fmla="*/ 68 w 323"/>
                <a:gd name="T31" fmla="*/ 325 h 558"/>
                <a:gd name="T32" fmla="*/ 68 w 323"/>
                <a:gd name="T33" fmla="*/ 558 h 558"/>
                <a:gd name="T34" fmla="*/ 0 w 323"/>
                <a:gd name="T35" fmla="*/ 558 h 5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23" h="558">
                  <a:moveTo>
                    <a:pt x="0" y="558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68" y="0"/>
                    <a:pt x="68" y="0"/>
                    <a:pt x="68" y="0"/>
                  </a:cubicBezTo>
                  <a:cubicBezTo>
                    <a:pt x="68" y="227"/>
                    <a:pt x="68" y="227"/>
                    <a:pt x="68" y="227"/>
                  </a:cubicBezTo>
                  <a:cubicBezTo>
                    <a:pt x="90" y="186"/>
                    <a:pt x="130" y="165"/>
                    <a:pt x="188" y="165"/>
                  </a:cubicBezTo>
                  <a:cubicBezTo>
                    <a:pt x="232" y="165"/>
                    <a:pt x="265" y="178"/>
                    <a:pt x="289" y="204"/>
                  </a:cubicBezTo>
                  <a:cubicBezTo>
                    <a:pt x="312" y="230"/>
                    <a:pt x="323" y="268"/>
                    <a:pt x="323" y="317"/>
                  </a:cubicBezTo>
                  <a:cubicBezTo>
                    <a:pt x="323" y="558"/>
                    <a:pt x="323" y="558"/>
                    <a:pt x="323" y="558"/>
                  </a:cubicBezTo>
                  <a:cubicBezTo>
                    <a:pt x="255" y="558"/>
                    <a:pt x="255" y="558"/>
                    <a:pt x="255" y="558"/>
                  </a:cubicBezTo>
                  <a:cubicBezTo>
                    <a:pt x="255" y="325"/>
                    <a:pt x="255" y="325"/>
                    <a:pt x="255" y="325"/>
                  </a:cubicBezTo>
                  <a:cubicBezTo>
                    <a:pt x="255" y="318"/>
                    <a:pt x="255" y="309"/>
                    <a:pt x="254" y="298"/>
                  </a:cubicBezTo>
                  <a:cubicBezTo>
                    <a:pt x="253" y="286"/>
                    <a:pt x="250" y="275"/>
                    <a:pt x="245" y="264"/>
                  </a:cubicBezTo>
                  <a:cubicBezTo>
                    <a:pt x="239" y="252"/>
                    <a:pt x="230" y="243"/>
                    <a:pt x="219" y="236"/>
                  </a:cubicBezTo>
                  <a:cubicBezTo>
                    <a:pt x="205" y="227"/>
                    <a:pt x="187" y="223"/>
                    <a:pt x="170" y="224"/>
                  </a:cubicBezTo>
                  <a:cubicBezTo>
                    <a:pt x="119" y="220"/>
                    <a:pt x="73" y="258"/>
                    <a:pt x="68" y="309"/>
                  </a:cubicBezTo>
                  <a:cubicBezTo>
                    <a:pt x="68" y="314"/>
                    <a:pt x="68" y="320"/>
                    <a:pt x="68" y="325"/>
                  </a:cubicBezTo>
                  <a:cubicBezTo>
                    <a:pt x="68" y="558"/>
                    <a:pt x="68" y="558"/>
                    <a:pt x="68" y="558"/>
                  </a:cubicBezTo>
                  <a:lnTo>
                    <a:pt x="0" y="55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4" name="Freeform 28">
              <a:extLst>
                <a:ext uri="{FF2B5EF4-FFF2-40B4-BE49-F238E27FC236}">
                  <a16:creationId xmlns:a16="http://schemas.microsoft.com/office/drawing/2014/main" id="{4F8EA0FD-C876-4394-8631-367215ED664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708" y="2910"/>
              <a:ext cx="43" cy="288"/>
            </a:xfrm>
            <a:custGeom>
              <a:avLst/>
              <a:gdLst>
                <a:gd name="T0" fmla="*/ 41 w 83"/>
                <a:gd name="T1" fmla="*/ 90 h 544"/>
                <a:gd name="T2" fmla="*/ 0 w 83"/>
                <a:gd name="T3" fmla="*/ 45 h 544"/>
                <a:gd name="T4" fmla="*/ 41 w 83"/>
                <a:gd name="T5" fmla="*/ 0 h 544"/>
                <a:gd name="T6" fmla="*/ 83 w 83"/>
                <a:gd name="T7" fmla="*/ 45 h 544"/>
                <a:gd name="T8" fmla="*/ 41 w 83"/>
                <a:gd name="T9" fmla="*/ 90 h 544"/>
                <a:gd name="T10" fmla="*/ 7 w 83"/>
                <a:gd name="T11" fmla="*/ 544 h 544"/>
                <a:gd name="T12" fmla="*/ 7 w 83"/>
                <a:gd name="T13" fmla="*/ 162 h 544"/>
                <a:gd name="T14" fmla="*/ 75 w 83"/>
                <a:gd name="T15" fmla="*/ 162 h 544"/>
                <a:gd name="T16" fmla="*/ 75 w 83"/>
                <a:gd name="T17" fmla="*/ 544 h 544"/>
                <a:gd name="T18" fmla="*/ 7 w 83"/>
                <a:gd name="T19" fmla="*/ 544 h 5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3" h="544">
                  <a:moveTo>
                    <a:pt x="41" y="90"/>
                  </a:moveTo>
                  <a:cubicBezTo>
                    <a:pt x="14" y="90"/>
                    <a:pt x="0" y="75"/>
                    <a:pt x="0" y="45"/>
                  </a:cubicBezTo>
                  <a:cubicBezTo>
                    <a:pt x="0" y="15"/>
                    <a:pt x="14" y="0"/>
                    <a:pt x="41" y="0"/>
                  </a:cubicBezTo>
                  <a:cubicBezTo>
                    <a:pt x="69" y="0"/>
                    <a:pt x="83" y="15"/>
                    <a:pt x="83" y="45"/>
                  </a:cubicBezTo>
                  <a:cubicBezTo>
                    <a:pt x="83" y="75"/>
                    <a:pt x="69" y="90"/>
                    <a:pt x="41" y="90"/>
                  </a:cubicBezTo>
                  <a:close/>
                  <a:moveTo>
                    <a:pt x="7" y="544"/>
                  </a:moveTo>
                  <a:cubicBezTo>
                    <a:pt x="7" y="162"/>
                    <a:pt x="7" y="162"/>
                    <a:pt x="7" y="162"/>
                  </a:cubicBezTo>
                  <a:cubicBezTo>
                    <a:pt x="75" y="162"/>
                    <a:pt x="75" y="162"/>
                    <a:pt x="75" y="162"/>
                  </a:cubicBezTo>
                  <a:cubicBezTo>
                    <a:pt x="75" y="544"/>
                    <a:pt x="75" y="544"/>
                    <a:pt x="75" y="544"/>
                  </a:cubicBezTo>
                  <a:lnTo>
                    <a:pt x="7" y="54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5" name="Freeform 29">
              <a:extLst>
                <a:ext uri="{FF2B5EF4-FFF2-40B4-BE49-F238E27FC236}">
                  <a16:creationId xmlns:a16="http://schemas.microsoft.com/office/drawing/2014/main" id="{3B9D535A-05A1-49F9-AE16-CB2182750CD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787" y="2990"/>
              <a:ext cx="173" cy="215"/>
            </a:xfrm>
            <a:custGeom>
              <a:avLst/>
              <a:gdLst>
                <a:gd name="T0" fmla="*/ 182 w 327"/>
                <a:gd name="T1" fmla="*/ 404 h 407"/>
                <a:gd name="T2" fmla="*/ 47 w 327"/>
                <a:gd name="T3" fmla="*/ 353 h 407"/>
                <a:gd name="T4" fmla="*/ 0 w 327"/>
                <a:gd name="T5" fmla="*/ 200 h 407"/>
                <a:gd name="T6" fmla="*/ 43 w 327"/>
                <a:gd name="T7" fmla="*/ 52 h 407"/>
                <a:gd name="T8" fmla="*/ 170 w 327"/>
                <a:gd name="T9" fmla="*/ 0 h 407"/>
                <a:gd name="T10" fmla="*/ 287 w 327"/>
                <a:gd name="T11" fmla="*/ 44 h 407"/>
                <a:gd name="T12" fmla="*/ 327 w 327"/>
                <a:gd name="T13" fmla="*/ 175 h 407"/>
                <a:gd name="T14" fmla="*/ 327 w 327"/>
                <a:gd name="T15" fmla="*/ 226 h 407"/>
                <a:gd name="T16" fmla="*/ 68 w 327"/>
                <a:gd name="T17" fmla="*/ 226 h 407"/>
                <a:gd name="T18" fmla="*/ 100 w 327"/>
                <a:gd name="T19" fmla="*/ 313 h 407"/>
                <a:gd name="T20" fmla="*/ 191 w 327"/>
                <a:gd name="T21" fmla="*/ 347 h 407"/>
                <a:gd name="T22" fmla="*/ 248 w 327"/>
                <a:gd name="T23" fmla="*/ 338 h 407"/>
                <a:gd name="T24" fmla="*/ 295 w 327"/>
                <a:gd name="T25" fmla="*/ 314 h 407"/>
                <a:gd name="T26" fmla="*/ 322 w 327"/>
                <a:gd name="T27" fmla="*/ 361 h 407"/>
                <a:gd name="T28" fmla="*/ 182 w 327"/>
                <a:gd name="T29" fmla="*/ 404 h 407"/>
                <a:gd name="T30" fmla="*/ 169 w 327"/>
                <a:gd name="T31" fmla="*/ 56 h 407"/>
                <a:gd name="T32" fmla="*/ 94 w 327"/>
                <a:gd name="T33" fmla="*/ 90 h 407"/>
                <a:gd name="T34" fmla="*/ 68 w 327"/>
                <a:gd name="T35" fmla="*/ 172 h 407"/>
                <a:gd name="T36" fmla="*/ 260 w 327"/>
                <a:gd name="T37" fmla="*/ 172 h 407"/>
                <a:gd name="T38" fmla="*/ 251 w 327"/>
                <a:gd name="T39" fmla="*/ 114 h 407"/>
                <a:gd name="T40" fmla="*/ 223 w 327"/>
                <a:gd name="T41" fmla="*/ 72 h 407"/>
                <a:gd name="T42" fmla="*/ 169 w 327"/>
                <a:gd name="T43" fmla="*/ 56 h 4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27" h="407">
                  <a:moveTo>
                    <a:pt x="182" y="404"/>
                  </a:moveTo>
                  <a:cubicBezTo>
                    <a:pt x="124" y="404"/>
                    <a:pt x="79" y="387"/>
                    <a:pt x="47" y="353"/>
                  </a:cubicBezTo>
                  <a:cubicBezTo>
                    <a:pt x="16" y="319"/>
                    <a:pt x="0" y="268"/>
                    <a:pt x="0" y="200"/>
                  </a:cubicBezTo>
                  <a:cubicBezTo>
                    <a:pt x="0" y="136"/>
                    <a:pt x="14" y="87"/>
                    <a:pt x="43" y="52"/>
                  </a:cubicBezTo>
                  <a:cubicBezTo>
                    <a:pt x="72" y="18"/>
                    <a:pt x="115" y="0"/>
                    <a:pt x="170" y="0"/>
                  </a:cubicBezTo>
                  <a:cubicBezTo>
                    <a:pt x="221" y="0"/>
                    <a:pt x="260" y="15"/>
                    <a:pt x="287" y="44"/>
                  </a:cubicBezTo>
                  <a:cubicBezTo>
                    <a:pt x="314" y="73"/>
                    <a:pt x="327" y="117"/>
                    <a:pt x="327" y="175"/>
                  </a:cubicBezTo>
                  <a:cubicBezTo>
                    <a:pt x="327" y="226"/>
                    <a:pt x="327" y="226"/>
                    <a:pt x="327" y="226"/>
                  </a:cubicBezTo>
                  <a:cubicBezTo>
                    <a:pt x="68" y="226"/>
                    <a:pt x="68" y="226"/>
                    <a:pt x="68" y="226"/>
                  </a:cubicBezTo>
                  <a:cubicBezTo>
                    <a:pt x="70" y="257"/>
                    <a:pt x="81" y="288"/>
                    <a:pt x="100" y="313"/>
                  </a:cubicBezTo>
                  <a:cubicBezTo>
                    <a:pt x="118" y="336"/>
                    <a:pt x="149" y="348"/>
                    <a:pt x="191" y="347"/>
                  </a:cubicBezTo>
                  <a:cubicBezTo>
                    <a:pt x="211" y="348"/>
                    <a:pt x="230" y="345"/>
                    <a:pt x="248" y="338"/>
                  </a:cubicBezTo>
                  <a:cubicBezTo>
                    <a:pt x="265" y="332"/>
                    <a:pt x="281" y="324"/>
                    <a:pt x="295" y="314"/>
                  </a:cubicBezTo>
                  <a:cubicBezTo>
                    <a:pt x="322" y="361"/>
                    <a:pt x="322" y="361"/>
                    <a:pt x="322" y="361"/>
                  </a:cubicBezTo>
                  <a:cubicBezTo>
                    <a:pt x="282" y="391"/>
                    <a:pt x="233" y="407"/>
                    <a:pt x="182" y="404"/>
                  </a:cubicBezTo>
                  <a:close/>
                  <a:moveTo>
                    <a:pt x="169" y="56"/>
                  </a:moveTo>
                  <a:cubicBezTo>
                    <a:pt x="135" y="56"/>
                    <a:pt x="109" y="67"/>
                    <a:pt x="94" y="90"/>
                  </a:cubicBezTo>
                  <a:cubicBezTo>
                    <a:pt x="78" y="114"/>
                    <a:pt x="69" y="143"/>
                    <a:pt x="68" y="172"/>
                  </a:cubicBezTo>
                  <a:cubicBezTo>
                    <a:pt x="260" y="172"/>
                    <a:pt x="260" y="172"/>
                    <a:pt x="260" y="172"/>
                  </a:cubicBezTo>
                  <a:cubicBezTo>
                    <a:pt x="260" y="152"/>
                    <a:pt x="257" y="133"/>
                    <a:pt x="251" y="114"/>
                  </a:cubicBezTo>
                  <a:cubicBezTo>
                    <a:pt x="246" y="97"/>
                    <a:pt x="236" y="83"/>
                    <a:pt x="223" y="72"/>
                  </a:cubicBezTo>
                  <a:cubicBezTo>
                    <a:pt x="207" y="61"/>
                    <a:pt x="188" y="55"/>
                    <a:pt x="169" y="5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6" name="Freeform 30">
              <a:extLst>
                <a:ext uri="{FF2B5EF4-FFF2-40B4-BE49-F238E27FC236}">
                  <a16:creationId xmlns:a16="http://schemas.microsoft.com/office/drawing/2014/main" id="{317E8491-23D4-4CC0-9E61-C50CB8DEE55B}"/>
                </a:ext>
              </a:extLst>
            </p:cNvPr>
            <p:cNvSpPr>
              <a:spLocks/>
            </p:cNvSpPr>
            <p:nvPr/>
          </p:nvSpPr>
          <p:spPr bwMode="auto">
            <a:xfrm>
              <a:off x="3996" y="2990"/>
              <a:ext cx="128" cy="208"/>
            </a:xfrm>
            <a:custGeom>
              <a:avLst/>
              <a:gdLst>
                <a:gd name="T0" fmla="*/ 10 w 243"/>
                <a:gd name="T1" fmla="*/ 392 h 392"/>
                <a:gd name="T2" fmla="*/ 10 w 243"/>
                <a:gd name="T3" fmla="*/ 94 h 392"/>
                <a:gd name="T4" fmla="*/ 0 w 243"/>
                <a:gd name="T5" fmla="*/ 17 h 392"/>
                <a:gd name="T6" fmla="*/ 59 w 243"/>
                <a:gd name="T7" fmla="*/ 7 h 392"/>
                <a:gd name="T8" fmla="*/ 73 w 243"/>
                <a:gd name="T9" fmla="*/ 71 h 392"/>
                <a:gd name="T10" fmla="*/ 116 w 243"/>
                <a:gd name="T11" fmla="*/ 19 h 392"/>
                <a:gd name="T12" fmla="*/ 183 w 243"/>
                <a:gd name="T13" fmla="*/ 1 h 392"/>
                <a:gd name="T14" fmla="*/ 214 w 243"/>
                <a:gd name="T15" fmla="*/ 4 h 392"/>
                <a:gd name="T16" fmla="*/ 243 w 243"/>
                <a:gd name="T17" fmla="*/ 16 h 392"/>
                <a:gd name="T18" fmla="*/ 224 w 243"/>
                <a:gd name="T19" fmla="*/ 75 h 392"/>
                <a:gd name="T20" fmla="*/ 195 w 243"/>
                <a:gd name="T21" fmla="*/ 65 h 392"/>
                <a:gd name="T22" fmla="*/ 168 w 243"/>
                <a:gd name="T23" fmla="*/ 63 h 392"/>
                <a:gd name="T24" fmla="*/ 101 w 243"/>
                <a:gd name="T25" fmla="*/ 93 h 392"/>
                <a:gd name="T26" fmla="*/ 78 w 243"/>
                <a:gd name="T27" fmla="*/ 170 h 392"/>
                <a:gd name="T28" fmla="*/ 78 w 243"/>
                <a:gd name="T29" fmla="*/ 392 h 392"/>
                <a:gd name="T30" fmla="*/ 10 w 243"/>
                <a:gd name="T31" fmla="*/ 392 h 3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43" h="392">
                  <a:moveTo>
                    <a:pt x="10" y="392"/>
                  </a:moveTo>
                  <a:cubicBezTo>
                    <a:pt x="10" y="94"/>
                    <a:pt x="10" y="94"/>
                    <a:pt x="10" y="94"/>
                  </a:cubicBezTo>
                  <a:cubicBezTo>
                    <a:pt x="0" y="17"/>
                    <a:pt x="0" y="17"/>
                    <a:pt x="0" y="17"/>
                  </a:cubicBezTo>
                  <a:cubicBezTo>
                    <a:pt x="59" y="7"/>
                    <a:pt x="59" y="7"/>
                    <a:pt x="59" y="7"/>
                  </a:cubicBezTo>
                  <a:cubicBezTo>
                    <a:pt x="73" y="71"/>
                    <a:pt x="73" y="71"/>
                    <a:pt x="73" y="71"/>
                  </a:cubicBezTo>
                  <a:cubicBezTo>
                    <a:pt x="82" y="50"/>
                    <a:pt x="97" y="32"/>
                    <a:pt x="116" y="19"/>
                  </a:cubicBezTo>
                  <a:cubicBezTo>
                    <a:pt x="136" y="6"/>
                    <a:pt x="160" y="0"/>
                    <a:pt x="183" y="1"/>
                  </a:cubicBezTo>
                  <a:cubicBezTo>
                    <a:pt x="194" y="1"/>
                    <a:pt x="204" y="2"/>
                    <a:pt x="214" y="4"/>
                  </a:cubicBezTo>
                  <a:cubicBezTo>
                    <a:pt x="224" y="7"/>
                    <a:pt x="234" y="11"/>
                    <a:pt x="243" y="16"/>
                  </a:cubicBezTo>
                  <a:cubicBezTo>
                    <a:pt x="224" y="75"/>
                    <a:pt x="224" y="75"/>
                    <a:pt x="224" y="75"/>
                  </a:cubicBezTo>
                  <a:cubicBezTo>
                    <a:pt x="215" y="71"/>
                    <a:pt x="205" y="67"/>
                    <a:pt x="195" y="65"/>
                  </a:cubicBezTo>
                  <a:cubicBezTo>
                    <a:pt x="186" y="64"/>
                    <a:pt x="177" y="63"/>
                    <a:pt x="168" y="63"/>
                  </a:cubicBezTo>
                  <a:cubicBezTo>
                    <a:pt x="142" y="61"/>
                    <a:pt x="117" y="73"/>
                    <a:pt x="101" y="93"/>
                  </a:cubicBezTo>
                  <a:cubicBezTo>
                    <a:pt x="85" y="116"/>
                    <a:pt x="77" y="142"/>
                    <a:pt x="78" y="170"/>
                  </a:cubicBezTo>
                  <a:cubicBezTo>
                    <a:pt x="78" y="392"/>
                    <a:pt x="78" y="392"/>
                    <a:pt x="78" y="392"/>
                  </a:cubicBezTo>
                  <a:lnTo>
                    <a:pt x="10" y="39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7" name="Freeform 31">
              <a:extLst>
                <a:ext uri="{FF2B5EF4-FFF2-40B4-BE49-F238E27FC236}">
                  <a16:creationId xmlns:a16="http://schemas.microsoft.com/office/drawing/2014/main" id="{D2476996-85DC-41FF-95F5-8FC0A7957A8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225" y="2903"/>
              <a:ext cx="243" cy="295"/>
            </a:xfrm>
            <a:custGeom>
              <a:avLst/>
              <a:gdLst>
                <a:gd name="T0" fmla="*/ 0 w 459"/>
                <a:gd name="T1" fmla="*/ 558 h 558"/>
                <a:gd name="T2" fmla="*/ 76 w 459"/>
                <a:gd name="T3" fmla="*/ 279 h 558"/>
                <a:gd name="T4" fmla="*/ 192 w 459"/>
                <a:gd name="T5" fmla="*/ 0 h 558"/>
                <a:gd name="T6" fmla="*/ 268 w 459"/>
                <a:gd name="T7" fmla="*/ 0 h 558"/>
                <a:gd name="T8" fmla="*/ 384 w 459"/>
                <a:gd name="T9" fmla="*/ 283 h 558"/>
                <a:gd name="T10" fmla="*/ 459 w 459"/>
                <a:gd name="T11" fmla="*/ 558 h 558"/>
                <a:gd name="T12" fmla="*/ 385 w 459"/>
                <a:gd name="T13" fmla="*/ 558 h 558"/>
                <a:gd name="T14" fmla="*/ 350 w 459"/>
                <a:gd name="T15" fmla="*/ 408 h 558"/>
                <a:gd name="T16" fmla="*/ 107 w 459"/>
                <a:gd name="T17" fmla="*/ 408 h 558"/>
                <a:gd name="T18" fmla="*/ 71 w 459"/>
                <a:gd name="T19" fmla="*/ 558 h 558"/>
                <a:gd name="T20" fmla="*/ 0 w 459"/>
                <a:gd name="T21" fmla="*/ 558 h 558"/>
                <a:gd name="T22" fmla="*/ 124 w 459"/>
                <a:gd name="T23" fmla="*/ 348 h 558"/>
                <a:gd name="T24" fmla="*/ 333 w 459"/>
                <a:gd name="T25" fmla="*/ 348 h 558"/>
                <a:gd name="T26" fmla="*/ 286 w 459"/>
                <a:gd name="T27" fmla="*/ 208 h 558"/>
                <a:gd name="T28" fmla="*/ 228 w 459"/>
                <a:gd name="T29" fmla="*/ 65 h 558"/>
                <a:gd name="T30" fmla="*/ 170 w 459"/>
                <a:gd name="T31" fmla="*/ 208 h 558"/>
                <a:gd name="T32" fmla="*/ 124 w 459"/>
                <a:gd name="T33" fmla="*/ 348 h 5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59" h="558">
                  <a:moveTo>
                    <a:pt x="0" y="558"/>
                  </a:moveTo>
                  <a:cubicBezTo>
                    <a:pt x="20" y="464"/>
                    <a:pt x="46" y="371"/>
                    <a:pt x="76" y="279"/>
                  </a:cubicBezTo>
                  <a:cubicBezTo>
                    <a:pt x="109" y="183"/>
                    <a:pt x="148" y="90"/>
                    <a:pt x="192" y="0"/>
                  </a:cubicBezTo>
                  <a:cubicBezTo>
                    <a:pt x="268" y="0"/>
                    <a:pt x="268" y="0"/>
                    <a:pt x="268" y="0"/>
                  </a:cubicBezTo>
                  <a:cubicBezTo>
                    <a:pt x="312" y="92"/>
                    <a:pt x="351" y="186"/>
                    <a:pt x="384" y="283"/>
                  </a:cubicBezTo>
                  <a:cubicBezTo>
                    <a:pt x="414" y="373"/>
                    <a:pt x="439" y="465"/>
                    <a:pt x="459" y="558"/>
                  </a:cubicBezTo>
                  <a:cubicBezTo>
                    <a:pt x="385" y="558"/>
                    <a:pt x="385" y="558"/>
                    <a:pt x="385" y="558"/>
                  </a:cubicBezTo>
                  <a:cubicBezTo>
                    <a:pt x="375" y="506"/>
                    <a:pt x="363" y="456"/>
                    <a:pt x="350" y="408"/>
                  </a:cubicBezTo>
                  <a:cubicBezTo>
                    <a:pt x="107" y="408"/>
                    <a:pt x="107" y="408"/>
                    <a:pt x="107" y="408"/>
                  </a:cubicBezTo>
                  <a:cubicBezTo>
                    <a:pt x="94" y="456"/>
                    <a:pt x="82" y="506"/>
                    <a:pt x="71" y="558"/>
                  </a:cubicBezTo>
                  <a:lnTo>
                    <a:pt x="0" y="558"/>
                  </a:lnTo>
                  <a:close/>
                  <a:moveTo>
                    <a:pt x="124" y="348"/>
                  </a:moveTo>
                  <a:cubicBezTo>
                    <a:pt x="333" y="348"/>
                    <a:pt x="333" y="348"/>
                    <a:pt x="333" y="348"/>
                  </a:cubicBezTo>
                  <a:cubicBezTo>
                    <a:pt x="319" y="301"/>
                    <a:pt x="303" y="254"/>
                    <a:pt x="286" y="208"/>
                  </a:cubicBezTo>
                  <a:cubicBezTo>
                    <a:pt x="268" y="161"/>
                    <a:pt x="249" y="114"/>
                    <a:pt x="228" y="65"/>
                  </a:cubicBezTo>
                  <a:cubicBezTo>
                    <a:pt x="207" y="114"/>
                    <a:pt x="188" y="161"/>
                    <a:pt x="170" y="208"/>
                  </a:cubicBezTo>
                  <a:cubicBezTo>
                    <a:pt x="153" y="254"/>
                    <a:pt x="138" y="301"/>
                    <a:pt x="124" y="34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8" name="Freeform 32">
              <a:extLst>
                <a:ext uri="{FF2B5EF4-FFF2-40B4-BE49-F238E27FC236}">
                  <a16:creationId xmlns:a16="http://schemas.microsoft.com/office/drawing/2014/main" id="{B17C5701-0FBE-4A92-9C6D-688DF4F6A481}"/>
                </a:ext>
              </a:extLst>
            </p:cNvPr>
            <p:cNvSpPr>
              <a:spLocks/>
            </p:cNvSpPr>
            <p:nvPr/>
          </p:nvSpPr>
          <p:spPr bwMode="auto">
            <a:xfrm>
              <a:off x="4493" y="2990"/>
              <a:ext cx="176" cy="208"/>
            </a:xfrm>
            <a:custGeom>
              <a:avLst/>
              <a:gdLst>
                <a:gd name="T0" fmla="*/ 9 w 332"/>
                <a:gd name="T1" fmla="*/ 393 h 393"/>
                <a:gd name="T2" fmla="*/ 9 w 332"/>
                <a:gd name="T3" fmla="*/ 95 h 393"/>
                <a:gd name="T4" fmla="*/ 0 w 332"/>
                <a:gd name="T5" fmla="*/ 18 h 393"/>
                <a:gd name="T6" fmla="*/ 59 w 332"/>
                <a:gd name="T7" fmla="*/ 8 h 393"/>
                <a:gd name="T8" fmla="*/ 71 w 332"/>
                <a:gd name="T9" fmla="*/ 67 h 393"/>
                <a:gd name="T10" fmla="*/ 195 w 332"/>
                <a:gd name="T11" fmla="*/ 0 h 393"/>
                <a:gd name="T12" fmla="*/ 297 w 332"/>
                <a:gd name="T13" fmla="*/ 39 h 393"/>
                <a:gd name="T14" fmla="*/ 332 w 332"/>
                <a:gd name="T15" fmla="*/ 152 h 393"/>
                <a:gd name="T16" fmla="*/ 332 w 332"/>
                <a:gd name="T17" fmla="*/ 393 h 393"/>
                <a:gd name="T18" fmla="*/ 264 w 332"/>
                <a:gd name="T19" fmla="*/ 393 h 393"/>
                <a:gd name="T20" fmla="*/ 264 w 332"/>
                <a:gd name="T21" fmla="*/ 160 h 393"/>
                <a:gd name="T22" fmla="*/ 243 w 332"/>
                <a:gd name="T23" fmla="*/ 84 h 393"/>
                <a:gd name="T24" fmla="*/ 178 w 332"/>
                <a:gd name="T25" fmla="*/ 59 h 393"/>
                <a:gd name="T26" fmla="*/ 77 w 332"/>
                <a:gd name="T27" fmla="*/ 145 h 393"/>
                <a:gd name="T28" fmla="*/ 77 w 332"/>
                <a:gd name="T29" fmla="*/ 160 h 393"/>
                <a:gd name="T30" fmla="*/ 77 w 332"/>
                <a:gd name="T31" fmla="*/ 393 h 393"/>
                <a:gd name="T32" fmla="*/ 9 w 332"/>
                <a:gd name="T33" fmla="*/ 393 h 3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32" h="393">
                  <a:moveTo>
                    <a:pt x="9" y="393"/>
                  </a:moveTo>
                  <a:cubicBezTo>
                    <a:pt x="9" y="95"/>
                    <a:pt x="9" y="95"/>
                    <a:pt x="9" y="95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59" y="8"/>
                    <a:pt x="59" y="8"/>
                    <a:pt x="59" y="8"/>
                  </a:cubicBezTo>
                  <a:cubicBezTo>
                    <a:pt x="71" y="67"/>
                    <a:pt x="71" y="67"/>
                    <a:pt x="71" y="67"/>
                  </a:cubicBezTo>
                  <a:cubicBezTo>
                    <a:pt x="93" y="22"/>
                    <a:pt x="135" y="0"/>
                    <a:pt x="195" y="0"/>
                  </a:cubicBezTo>
                  <a:cubicBezTo>
                    <a:pt x="240" y="0"/>
                    <a:pt x="274" y="13"/>
                    <a:pt x="297" y="39"/>
                  </a:cubicBezTo>
                  <a:cubicBezTo>
                    <a:pt x="320" y="65"/>
                    <a:pt x="332" y="102"/>
                    <a:pt x="332" y="152"/>
                  </a:cubicBezTo>
                  <a:cubicBezTo>
                    <a:pt x="332" y="393"/>
                    <a:pt x="332" y="393"/>
                    <a:pt x="332" y="393"/>
                  </a:cubicBezTo>
                  <a:cubicBezTo>
                    <a:pt x="264" y="393"/>
                    <a:pt x="264" y="393"/>
                    <a:pt x="264" y="393"/>
                  </a:cubicBezTo>
                  <a:cubicBezTo>
                    <a:pt x="264" y="160"/>
                    <a:pt x="264" y="160"/>
                    <a:pt x="264" y="160"/>
                  </a:cubicBezTo>
                  <a:cubicBezTo>
                    <a:pt x="264" y="125"/>
                    <a:pt x="257" y="100"/>
                    <a:pt x="243" y="84"/>
                  </a:cubicBezTo>
                  <a:cubicBezTo>
                    <a:pt x="227" y="66"/>
                    <a:pt x="203" y="57"/>
                    <a:pt x="178" y="59"/>
                  </a:cubicBezTo>
                  <a:cubicBezTo>
                    <a:pt x="127" y="55"/>
                    <a:pt x="82" y="93"/>
                    <a:pt x="77" y="145"/>
                  </a:cubicBezTo>
                  <a:cubicBezTo>
                    <a:pt x="77" y="150"/>
                    <a:pt x="77" y="155"/>
                    <a:pt x="77" y="160"/>
                  </a:cubicBezTo>
                  <a:cubicBezTo>
                    <a:pt x="77" y="393"/>
                    <a:pt x="77" y="393"/>
                    <a:pt x="77" y="393"/>
                  </a:cubicBezTo>
                  <a:lnTo>
                    <a:pt x="9" y="39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9" name="Freeform 33">
              <a:extLst>
                <a:ext uri="{FF2B5EF4-FFF2-40B4-BE49-F238E27FC236}">
                  <a16:creationId xmlns:a16="http://schemas.microsoft.com/office/drawing/2014/main" id="{5553B76D-E3DC-4907-BB92-AA6480EB563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712" y="2910"/>
              <a:ext cx="43" cy="288"/>
            </a:xfrm>
            <a:custGeom>
              <a:avLst/>
              <a:gdLst>
                <a:gd name="T0" fmla="*/ 41 w 82"/>
                <a:gd name="T1" fmla="*/ 90 h 544"/>
                <a:gd name="T2" fmla="*/ 0 w 82"/>
                <a:gd name="T3" fmla="*/ 45 h 544"/>
                <a:gd name="T4" fmla="*/ 41 w 82"/>
                <a:gd name="T5" fmla="*/ 0 h 544"/>
                <a:gd name="T6" fmla="*/ 82 w 82"/>
                <a:gd name="T7" fmla="*/ 45 h 544"/>
                <a:gd name="T8" fmla="*/ 41 w 82"/>
                <a:gd name="T9" fmla="*/ 90 h 544"/>
                <a:gd name="T10" fmla="*/ 7 w 82"/>
                <a:gd name="T11" fmla="*/ 544 h 544"/>
                <a:gd name="T12" fmla="*/ 7 w 82"/>
                <a:gd name="T13" fmla="*/ 162 h 544"/>
                <a:gd name="T14" fmla="*/ 75 w 82"/>
                <a:gd name="T15" fmla="*/ 162 h 544"/>
                <a:gd name="T16" fmla="*/ 75 w 82"/>
                <a:gd name="T17" fmla="*/ 544 h 544"/>
                <a:gd name="T18" fmla="*/ 7 w 82"/>
                <a:gd name="T19" fmla="*/ 544 h 5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2" h="544">
                  <a:moveTo>
                    <a:pt x="41" y="90"/>
                  </a:moveTo>
                  <a:cubicBezTo>
                    <a:pt x="13" y="90"/>
                    <a:pt x="0" y="75"/>
                    <a:pt x="0" y="45"/>
                  </a:cubicBezTo>
                  <a:cubicBezTo>
                    <a:pt x="0" y="15"/>
                    <a:pt x="13" y="0"/>
                    <a:pt x="41" y="0"/>
                  </a:cubicBezTo>
                  <a:cubicBezTo>
                    <a:pt x="69" y="0"/>
                    <a:pt x="82" y="15"/>
                    <a:pt x="82" y="45"/>
                  </a:cubicBezTo>
                  <a:cubicBezTo>
                    <a:pt x="82" y="75"/>
                    <a:pt x="69" y="90"/>
                    <a:pt x="41" y="90"/>
                  </a:cubicBezTo>
                  <a:close/>
                  <a:moveTo>
                    <a:pt x="7" y="544"/>
                  </a:moveTo>
                  <a:cubicBezTo>
                    <a:pt x="7" y="162"/>
                    <a:pt x="7" y="162"/>
                    <a:pt x="7" y="162"/>
                  </a:cubicBezTo>
                  <a:cubicBezTo>
                    <a:pt x="75" y="162"/>
                    <a:pt x="75" y="162"/>
                    <a:pt x="75" y="162"/>
                  </a:cubicBezTo>
                  <a:cubicBezTo>
                    <a:pt x="75" y="544"/>
                    <a:pt x="75" y="544"/>
                    <a:pt x="75" y="544"/>
                  </a:cubicBezTo>
                  <a:lnTo>
                    <a:pt x="7" y="54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0" name="Freeform 34">
              <a:extLst>
                <a:ext uri="{FF2B5EF4-FFF2-40B4-BE49-F238E27FC236}">
                  <a16:creationId xmlns:a16="http://schemas.microsoft.com/office/drawing/2014/main" id="{A78333B8-01D4-427B-ACE5-81D16FF4AAD6}"/>
                </a:ext>
              </a:extLst>
            </p:cNvPr>
            <p:cNvSpPr>
              <a:spLocks/>
            </p:cNvSpPr>
            <p:nvPr/>
          </p:nvSpPr>
          <p:spPr bwMode="auto">
            <a:xfrm>
              <a:off x="4797" y="2989"/>
              <a:ext cx="298" cy="209"/>
            </a:xfrm>
            <a:custGeom>
              <a:avLst/>
              <a:gdLst>
                <a:gd name="T0" fmla="*/ 10 w 563"/>
                <a:gd name="T1" fmla="*/ 395 h 395"/>
                <a:gd name="T2" fmla="*/ 10 w 563"/>
                <a:gd name="T3" fmla="*/ 97 h 395"/>
                <a:gd name="T4" fmla="*/ 0 w 563"/>
                <a:gd name="T5" fmla="*/ 20 h 395"/>
                <a:gd name="T6" fmla="*/ 59 w 563"/>
                <a:gd name="T7" fmla="*/ 10 h 395"/>
                <a:gd name="T8" fmla="*/ 72 w 563"/>
                <a:gd name="T9" fmla="*/ 69 h 395"/>
                <a:gd name="T10" fmla="*/ 189 w 563"/>
                <a:gd name="T11" fmla="*/ 2 h 395"/>
                <a:gd name="T12" fmla="*/ 262 w 563"/>
                <a:gd name="T13" fmla="*/ 21 h 395"/>
                <a:gd name="T14" fmla="*/ 307 w 563"/>
                <a:gd name="T15" fmla="*/ 78 h 395"/>
                <a:gd name="T16" fmla="*/ 352 w 563"/>
                <a:gd name="T17" fmla="*/ 22 h 395"/>
                <a:gd name="T18" fmla="*/ 427 w 563"/>
                <a:gd name="T19" fmla="*/ 2 h 395"/>
                <a:gd name="T20" fmla="*/ 527 w 563"/>
                <a:gd name="T21" fmla="*/ 40 h 395"/>
                <a:gd name="T22" fmla="*/ 563 w 563"/>
                <a:gd name="T23" fmla="*/ 152 h 395"/>
                <a:gd name="T24" fmla="*/ 563 w 563"/>
                <a:gd name="T25" fmla="*/ 395 h 395"/>
                <a:gd name="T26" fmla="*/ 495 w 563"/>
                <a:gd name="T27" fmla="*/ 395 h 395"/>
                <a:gd name="T28" fmla="*/ 495 w 563"/>
                <a:gd name="T29" fmla="*/ 157 h 395"/>
                <a:gd name="T30" fmla="*/ 473 w 563"/>
                <a:gd name="T31" fmla="*/ 84 h 395"/>
                <a:gd name="T32" fmla="*/ 413 w 563"/>
                <a:gd name="T33" fmla="*/ 61 h 395"/>
                <a:gd name="T34" fmla="*/ 345 w 563"/>
                <a:gd name="T35" fmla="*/ 89 h 395"/>
                <a:gd name="T36" fmla="*/ 320 w 563"/>
                <a:gd name="T37" fmla="*/ 169 h 395"/>
                <a:gd name="T38" fmla="*/ 320 w 563"/>
                <a:gd name="T39" fmla="*/ 395 h 395"/>
                <a:gd name="T40" fmla="*/ 252 w 563"/>
                <a:gd name="T41" fmla="*/ 395 h 395"/>
                <a:gd name="T42" fmla="*/ 252 w 563"/>
                <a:gd name="T43" fmla="*/ 157 h 395"/>
                <a:gd name="T44" fmla="*/ 230 w 563"/>
                <a:gd name="T45" fmla="*/ 84 h 395"/>
                <a:gd name="T46" fmla="*/ 168 w 563"/>
                <a:gd name="T47" fmla="*/ 61 h 395"/>
                <a:gd name="T48" fmla="*/ 100 w 563"/>
                <a:gd name="T49" fmla="*/ 87 h 395"/>
                <a:gd name="T50" fmla="*/ 78 w 563"/>
                <a:gd name="T51" fmla="*/ 156 h 395"/>
                <a:gd name="T52" fmla="*/ 78 w 563"/>
                <a:gd name="T53" fmla="*/ 395 h 395"/>
                <a:gd name="T54" fmla="*/ 10 w 563"/>
                <a:gd name="T55" fmla="*/ 395 h 3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563" h="395">
                  <a:moveTo>
                    <a:pt x="10" y="395"/>
                  </a:moveTo>
                  <a:cubicBezTo>
                    <a:pt x="10" y="97"/>
                    <a:pt x="10" y="97"/>
                    <a:pt x="10" y="97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9" y="10"/>
                    <a:pt x="59" y="10"/>
                    <a:pt x="59" y="10"/>
                  </a:cubicBezTo>
                  <a:cubicBezTo>
                    <a:pt x="72" y="69"/>
                    <a:pt x="72" y="69"/>
                    <a:pt x="72" y="69"/>
                  </a:cubicBezTo>
                  <a:cubicBezTo>
                    <a:pt x="94" y="24"/>
                    <a:pt x="133" y="2"/>
                    <a:pt x="189" y="2"/>
                  </a:cubicBezTo>
                  <a:cubicBezTo>
                    <a:pt x="215" y="1"/>
                    <a:pt x="240" y="8"/>
                    <a:pt x="262" y="21"/>
                  </a:cubicBezTo>
                  <a:cubicBezTo>
                    <a:pt x="283" y="34"/>
                    <a:pt x="299" y="54"/>
                    <a:pt x="307" y="78"/>
                  </a:cubicBezTo>
                  <a:cubicBezTo>
                    <a:pt x="316" y="55"/>
                    <a:pt x="331" y="35"/>
                    <a:pt x="352" y="22"/>
                  </a:cubicBezTo>
                  <a:cubicBezTo>
                    <a:pt x="375" y="8"/>
                    <a:pt x="401" y="1"/>
                    <a:pt x="427" y="2"/>
                  </a:cubicBezTo>
                  <a:cubicBezTo>
                    <a:pt x="464" y="0"/>
                    <a:pt x="501" y="14"/>
                    <a:pt x="527" y="40"/>
                  </a:cubicBezTo>
                  <a:cubicBezTo>
                    <a:pt x="551" y="66"/>
                    <a:pt x="563" y="103"/>
                    <a:pt x="563" y="152"/>
                  </a:cubicBezTo>
                  <a:cubicBezTo>
                    <a:pt x="563" y="395"/>
                    <a:pt x="563" y="395"/>
                    <a:pt x="563" y="395"/>
                  </a:cubicBezTo>
                  <a:cubicBezTo>
                    <a:pt x="495" y="395"/>
                    <a:pt x="495" y="395"/>
                    <a:pt x="495" y="395"/>
                  </a:cubicBezTo>
                  <a:cubicBezTo>
                    <a:pt x="495" y="157"/>
                    <a:pt x="495" y="157"/>
                    <a:pt x="495" y="157"/>
                  </a:cubicBezTo>
                  <a:cubicBezTo>
                    <a:pt x="495" y="124"/>
                    <a:pt x="487" y="99"/>
                    <a:pt x="473" y="84"/>
                  </a:cubicBezTo>
                  <a:cubicBezTo>
                    <a:pt x="457" y="68"/>
                    <a:pt x="435" y="60"/>
                    <a:pt x="413" y="61"/>
                  </a:cubicBezTo>
                  <a:cubicBezTo>
                    <a:pt x="387" y="60"/>
                    <a:pt x="362" y="70"/>
                    <a:pt x="345" y="89"/>
                  </a:cubicBezTo>
                  <a:cubicBezTo>
                    <a:pt x="327" y="112"/>
                    <a:pt x="318" y="140"/>
                    <a:pt x="320" y="169"/>
                  </a:cubicBezTo>
                  <a:cubicBezTo>
                    <a:pt x="320" y="395"/>
                    <a:pt x="320" y="395"/>
                    <a:pt x="320" y="395"/>
                  </a:cubicBezTo>
                  <a:cubicBezTo>
                    <a:pt x="252" y="395"/>
                    <a:pt x="252" y="395"/>
                    <a:pt x="252" y="395"/>
                  </a:cubicBezTo>
                  <a:cubicBezTo>
                    <a:pt x="252" y="157"/>
                    <a:pt x="252" y="157"/>
                    <a:pt x="252" y="157"/>
                  </a:cubicBezTo>
                  <a:cubicBezTo>
                    <a:pt x="252" y="123"/>
                    <a:pt x="245" y="99"/>
                    <a:pt x="230" y="84"/>
                  </a:cubicBezTo>
                  <a:cubicBezTo>
                    <a:pt x="213" y="68"/>
                    <a:pt x="191" y="60"/>
                    <a:pt x="168" y="61"/>
                  </a:cubicBezTo>
                  <a:cubicBezTo>
                    <a:pt x="143" y="59"/>
                    <a:pt x="118" y="69"/>
                    <a:pt x="100" y="87"/>
                  </a:cubicBezTo>
                  <a:cubicBezTo>
                    <a:pt x="85" y="106"/>
                    <a:pt x="77" y="131"/>
                    <a:pt x="78" y="156"/>
                  </a:cubicBezTo>
                  <a:cubicBezTo>
                    <a:pt x="78" y="395"/>
                    <a:pt x="78" y="395"/>
                    <a:pt x="78" y="395"/>
                  </a:cubicBezTo>
                  <a:lnTo>
                    <a:pt x="10" y="39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1" name="Freeform 35">
              <a:extLst>
                <a:ext uri="{FF2B5EF4-FFF2-40B4-BE49-F238E27FC236}">
                  <a16:creationId xmlns:a16="http://schemas.microsoft.com/office/drawing/2014/main" id="{F21C9E86-F3B3-4DE5-8E2F-2DB2541338A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126" y="2989"/>
              <a:ext cx="167" cy="214"/>
            </a:xfrm>
            <a:custGeom>
              <a:avLst/>
              <a:gdLst>
                <a:gd name="T0" fmla="*/ 122 w 317"/>
                <a:gd name="T1" fmla="*/ 403 h 405"/>
                <a:gd name="T2" fmla="*/ 35 w 317"/>
                <a:gd name="T3" fmla="*/ 371 h 405"/>
                <a:gd name="T4" fmla="*/ 2 w 317"/>
                <a:gd name="T5" fmla="*/ 288 h 405"/>
                <a:gd name="T6" fmla="*/ 63 w 317"/>
                <a:gd name="T7" fmla="*/ 178 h 405"/>
                <a:gd name="T8" fmla="*/ 240 w 317"/>
                <a:gd name="T9" fmla="*/ 137 h 405"/>
                <a:gd name="T10" fmla="*/ 218 w 317"/>
                <a:gd name="T11" fmla="*/ 77 h 405"/>
                <a:gd name="T12" fmla="*/ 152 w 317"/>
                <a:gd name="T13" fmla="*/ 57 h 405"/>
                <a:gd name="T14" fmla="*/ 48 w 317"/>
                <a:gd name="T15" fmla="*/ 88 h 405"/>
                <a:gd name="T16" fmla="*/ 25 w 317"/>
                <a:gd name="T17" fmla="*/ 43 h 405"/>
                <a:gd name="T18" fmla="*/ 163 w 317"/>
                <a:gd name="T19" fmla="*/ 1 h 405"/>
                <a:gd name="T20" fmla="*/ 308 w 317"/>
                <a:gd name="T21" fmla="*/ 145 h 405"/>
                <a:gd name="T22" fmla="*/ 308 w 317"/>
                <a:gd name="T23" fmla="*/ 308 h 405"/>
                <a:gd name="T24" fmla="*/ 317 w 317"/>
                <a:gd name="T25" fmla="*/ 388 h 405"/>
                <a:gd name="T26" fmla="*/ 259 w 317"/>
                <a:gd name="T27" fmla="*/ 397 h 405"/>
                <a:gd name="T28" fmla="*/ 246 w 317"/>
                <a:gd name="T29" fmla="*/ 337 h 405"/>
                <a:gd name="T30" fmla="*/ 196 w 317"/>
                <a:gd name="T31" fmla="*/ 386 h 405"/>
                <a:gd name="T32" fmla="*/ 122 w 317"/>
                <a:gd name="T33" fmla="*/ 403 h 405"/>
                <a:gd name="T34" fmla="*/ 70 w 317"/>
                <a:gd name="T35" fmla="*/ 283 h 405"/>
                <a:gd name="T36" fmla="*/ 89 w 317"/>
                <a:gd name="T37" fmla="*/ 330 h 405"/>
                <a:gd name="T38" fmla="*/ 141 w 317"/>
                <a:gd name="T39" fmla="*/ 348 h 405"/>
                <a:gd name="T40" fmla="*/ 213 w 317"/>
                <a:gd name="T41" fmla="*/ 321 h 405"/>
                <a:gd name="T42" fmla="*/ 241 w 317"/>
                <a:gd name="T43" fmla="*/ 252 h 405"/>
                <a:gd name="T44" fmla="*/ 241 w 317"/>
                <a:gd name="T45" fmla="*/ 186 h 405"/>
                <a:gd name="T46" fmla="*/ 114 w 317"/>
                <a:gd name="T47" fmla="*/ 213 h 405"/>
                <a:gd name="T48" fmla="*/ 70 w 317"/>
                <a:gd name="T49" fmla="*/ 283 h 4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317" h="405">
                  <a:moveTo>
                    <a:pt x="122" y="403"/>
                  </a:moveTo>
                  <a:cubicBezTo>
                    <a:pt x="90" y="405"/>
                    <a:pt x="58" y="393"/>
                    <a:pt x="35" y="371"/>
                  </a:cubicBezTo>
                  <a:cubicBezTo>
                    <a:pt x="12" y="349"/>
                    <a:pt x="0" y="319"/>
                    <a:pt x="2" y="288"/>
                  </a:cubicBezTo>
                  <a:cubicBezTo>
                    <a:pt x="0" y="243"/>
                    <a:pt x="24" y="201"/>
                    <a:pt x="63" y="178"/>
                  </a:cubicBezTo>
                  <a:cubicBezTo>
                    <a:pt x="104" y="152"/>
                    <a:pt x="163" y="139"/>
                    <a:pt x="240" y="137"/>
                  </a:cubicBezTo>
                  <a:cubicBezTo>
                    <a:pt x="240" y="115"/>
                    <a:pt x="232" y="94"/>
                    <a:pt x="218" y="77"/>
                  </a:cubicBezTo>
                  <a:cubicBezTo>
                    <a:pt x="204" y="64"/>
                    <a:pt x="183" y="57"/>
                    <a:pt x="152" y="57"/>
                  </a:cubicBezTo>
                  <a:cubicBezTo>
                    <a:pt x="115" y="57"/>
                    <a:pt x="79" y="68"/>
                    <a:pt x="48" y="88"/>
                  </a:cubicBezTo>
                  <a:cubicBezTo>
                    <a:pt x="25" y="43"/>
                    <a:pt x="25" y="43"/>
                    <a:pt x="25" y="43"/>
                  </a:cubicBezTo>
                  <a:cubicBezTo>
                    <a:pt x="65" y="14"/>
                    <a:pt x="113" y="0"/>
                    <a:pt x="163" y="1"/>
                  </a:cubicBezTo>
                  <a:cubicBezTo>
                    <a:pt x="259" y="1"/>
                    <a:pt x="308" y="49"/>
                    <a:pt x="308" y="145"/>
                  </a:cubicBezTo>
                  <a:cubicBezTo>
                    <a:pt x="308" y="308"/>
                    <a:pt x="308" y="308"/>
                    <a:pt x="308" y="308"/>
                  </a:cubicBezTo>
                  <a:cubicBezTo>
                    <a:pt x="317" y="388"/>
                    <a:pt x="317" y="388"/>
                    <a:pt x="317" y="388"/>
                  </a:cubicBezTo>
                  <a:cubicBezTo>
                    <a:pt x="259" y="397"/>
                    <a:pt x="259" y="397"/>
                    <a:pt x="259" y="397"/>
                  </a:cubicBezTo>
                  <a:cubicBezTo>
                    <a:pt x="246" y="337"/>
                    <a:pt x="246" y="337"/>
                    <a:pt x="246" y="337"/>
                  </a:cubicBezTo>
                  <a:cubicBezTo>
                    <a:pt x="235" y="358"/>
                    <a:pt x="217" y="375"/>
                    <a:pt x="196" y="386"/>
                  </a:cubicBezTo>
                  <a:cubicBezTo>
                    <a:pt x="174" y="398"/>
                    <a:pt x="148" y="404"/>
                    <a:pt x="122" y="403"/>
                  </a:cubicBezTo>
                  <a:close/>
                  <a:moveTo>
                    <a:pt x="70" y="283"/>
                  </a:moveTo>
                  <a:cubicBezTo>
                    <a:pt x="70" y="301"/>
                    <a:pt x="76" y="318"/>
                    <a:pt x="89" y="330"/>
                  </a:cubicBezTo>
                  <a:cubicBezTo>
                    <a:pt x="104" y="343"/>
                    <a:pt x="122" y="349"/>
                    <a:pt x="141" y="348"/>
                  </a:cubicBezTo>
                  <a:cubicBezTo>
                    <a:pt x="168" y="349"/>
                    <a:pt x="194" y="339"/>
                    <a:pt x="213" y="321"/>
                  </a:cubicBezTo>
                  <a:cubicBezTo>
                    <a:pt x="232" y="303"/>
                    <a:pt x="242" y="278"/>
                    <a:pt x="241" y="252"/>
                  </a:cubicBezTo>
                  <a:cubicBezTo>
                    <a:pt x="241" y="186"/>
                    <a:pt x="241" y="186"/>
                    <a:pt x="241" y="186"/>
                  </a:cubicBezTo>
                  <a:cubicBezTo>
                    <a:pt x="185" y="187"/>
                    <a:pt x="143" y="197"/>
                    <a:pt x="114" y="213"/>
                  </a:cubicBezTo>
                  <a:cubicBezTo>
                    <a:pt x="87" y="226"/>
                    <a:pt x="70" y="254"/>
                    <a:pt x="70" y="28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2" name="Rectangle 36">
              <a:extLst>
                <a:ext uri="{FF2B5EF4-FFF2-40B4-BE49-F238E27FC236}">
                  <a16:creationId xmlns:a16="http://schemas.microsoft.com/office/drawing/2014/main" id="{789DDE5F-C064-47CD-8DAF-BD346A4F9FE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37" y="2903"/>
              <a:ext cx="36" cy="29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3" name="Freeform 37">
              <a:extLst>
                <a:ext uri="{FF2B5EF4-FFF2-40B4-BE49-F238E27FC236}">
                  <a16:creationId xmlns:a16="http://schemas.microsoft.com/office/drawing/2014/main" id="{34E61E64-D21F-427F-99D0-3265BB671ADD}"/>
                </a:ext>
              </a:extLst>
            </p:cNvPr>
            <p:cNvSpPr>
              <a:spLocks/>
            </p:cNvSpPr>
            <p:nvPr/>
          </p:nvSpPr>
          <p:spPr bwMode="auto">
            <a:xfrm>
              <a:off x="5406" y="2989"/>
              <a:ext cx="160" cy="216"/>
            </a:xfrm>
            <a:custGeom>
              <a:avLst/>
              <a:gdLst>
                <a:gd name="T0" fmla="*/ 150 w 301"/>
                <a:gd name="T1" fmla="*/ 406 h 408"/>
                <a:gd name="T2" fmla="*/ 0 w 301"/>
                <a:gd name="T3" fmla="*/ 361 h 408"/>
                <a:gd name="T4" fmla="*/ 27 w 301"/>
                <a:gd name="T5" fmla="*/ 312 h 408"/>
                <a:gd name="T6" fmla="*/ 149 w 301"/>
                <a:gd name="T7" fmla="*/ 349 h 408"/>
                <a:gd name="T8" fmla="*/ 212 w 301"/>
                <a:gd name="T9" fmla="*/ 334 h 408"/>
                <a:gd name="T10" fmla="*/ 234 w 301"/>
                <a:gd name="T11" fmla="*/ 293 h 408"/>
                <a:gd name="T12" fmla="*/ 220 w 301"/>
                <a:gd name="T13" fmla="*/ 260 h 408"/>
                <a:gd name="T14" fmla="*/ 176 w 301"/>
                <a:gd name="T15" fmla="*/ 239 h 408"/>
                <a:gd name="T16" fmla="*/ 121 w 301"/>
                <a:gd name="T17" fmla="*/ 224 h 408"/>
                <a:gd name="T18" fmla="*/ 41 w 301"/>
                <a:gd name="T19" fmla="*/ 183 h 408"/>
                <a:gd name="T20" fmla="*/ 14 w 301"/>
                <a:gd name="T21" fmla="*/ 114 h 408"/>
                <a:gd name="T22" fmla="*/ 53 w 301"/>
                <a:gd name="T23" fmla="*/ 32 h 408"/>
                <a:gd name="T24" fmla="*/ 157 w 301"/>
                <a:gd name="T25" fmla="*/ 2 h 408"/>
                <a:gd name="T26" fmla="*/ 224 w 301"/>
                <a:gd name="T27" fmla="*/ 12 h 408"/>
                <a:gd name="T28" fmla="*/ 288 w 301"/>
                <a:gd name="T29" fmla="*/ 45 h 408"/>
                <a:gd name="T30" fmla="*/ 260 w 301"/>
                <a:gd name="T31" fmla="*/ 92 h 408"/>
                <a:gd name="T32" fmla="*/ 214 w 301"/>
                <a:gd name="T33" fmla="*/ 69 h 408"/>
                <a:gd name="T34" fmla="*/ 158 w 301"/>
                <a:gd name="T35" fmla="*/ 60 h 408"/>
                <a:gd name="T36" fmla="*/ 101 w 301"/>
                <a:gd name="T37" fmla="*/ 74 h 408"/>
                <a:gd name="T38" fmla="*/ 79 w 301"/>
                <a:gd name="T39" fmla="*/ 112 h 408"/>
                <a:gd name="T40" fmla="*/ 92 w 301"/>
                <a:gd name="T41" fmla="*/ 140 h 408"/>
                <a:gd name="T42" fmla="*/ 138 w 301"/>
                <a:gd name="T43" fmla="*/ 160 h 408"/>
                <a:gd name="T44" fmla="*/ 193 w 301"/>
                <a:gd name="T45" fmla="*/ 175 h 408"/>
                <a:gd name="T46" fmla="*/ 269 w 301"/>
                <a:gd name="T47" fmla="*/ 214 h 408"/>
                <a:gd name="T48" fmla="*/ 299 w 301"/>
                <a:gd name="T49" fmla="*/ 290 h 408"/>
                <a:gd name="T50" fmla="*/ 260 w 301"/>
                <a:gd name="T51" fmla="*/ 375 h 408"/>
                <a:gd name="T52" fmla="*/ 150 w 301"/>
                <a:gd name="T53" fmla="*/ 406 h 4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301" h="408">
                  <a:moveTo>
                    <a:pt x="150" y="406"/>
                  </a:moveTo>
                  <a:cubicBezTo>
                    <a:pt x="97" y="408"/>
                    <a:pt x="44" y="392"/>
                    <a:pt x="0" y="361"/>
                  </a:cubicBezTo>
                  <a:cubicBezTo>
                    <a:pt x="27" y="312"/>
                    <a:pt x="27" y="312"/>
                    <a:pt x="27" y="312"/>
                  </a:cubicBezTo>
                  <a:cubicBezTo>
                    <a:pt x="63" y="336"/>
                    <a:pt x="105" y="349"/>
                    <a:pt x="149" y="349"/>
                  </a:cubicBezTo>
                  <a:cubicBezTo>
                    <a:pt x="171" y="350"/>
                    <a:pt x="193" y="345"/>
                    <a:pt x="212" y="334"/>
                  </a:cubicBezTo>
                  <a:cubicBezTo>
                    <a:pt x="226" y="325"/>
                    <a:pt x="234" y="310"/>
                    <a:pt x="234" y="293"/>
                  </a:cubicBezTo>
                  <a:cubicBezTo>
                    <a:pt x="234" y="281"/>
                    <a:pt x="229" y="268"/>
                    <a:pt x="220" y="260"/>
                  </a:cubicBezTo>
                  <a:cubicBezTo>
                    <a:pt x="207" y="249"/>
                    <a:pt x="192" y="242"/>
                    <a:pt x="176" y="239"/>
                  </a:cubicBezTo>
                  <a:cubicBezTo>
                    <a:pt x="121" y="224"/>
                    <a:pt x="121" y="224"/>
                    <a:pt x="121" y="224"/>
                  </a:cubicBezTo>
                  <a:cubicBezTo>
                    <a:pt x="91" y="217"/>
                    <a:pt x="64" y="203"/>
                    <a:pt x="41" y="183"/>
                  </a:cubicBezTo>
                  <a:cubicBezTo>
                    <a:pt x="23" y="165"/>
                    <a:pt x="13" y="140"/>
                    <a:pt x="14" y="114"/>
                  </a:cubicBezTo>
                  <a:cubicBezTo>
                    <a:pt x="13" y="82"/>
                    <a:pt x="28" y="52"/>
                    <a:pt x="53" y="32"/>
                  </a:cubicBezTo>
                  <a:cubicBezTo>
                    <a:pt x="83" y="11"/>
                    <a:pt x="120" y="0"/>
                    <a:pt x="157" y="2"/>
                  </a:cubicBezTo>
                  <a:cubicBezTo>
                    <a:pt x="180" y="2"/>
                    <a:pt x="202" y="5"/>
                    <a:pt x="224" y="12"/>
                  </a:cubicBezTo>
                  <a:cubicBezTo>
                    <a:pt x="248" y="18"/>
                    <a:pt x="270" y="30"/>
                    <a:pt x="288" y="45"/>
                  </a:cubicBezTo>
                  <a:cubicBezTo>
                    <a:pt x="260" y="92"/>
                    <a:pt x="260" y="92"/>
                    <a:pt x="260" y="92"/>
                  </a:cubicBezTo>
                  <a:cubicBezTo>
                    <a:pt x="246" y="82"/>
                    <a:pt x="230" y="74"/>
                    <a:pt x="214" y="69"/>
                  </a:cubicBezTo>
                  <a:cubicBezTo>
                    <a:pt x="196" y="63"/>
                    <a:pt x="177" y="60"/>
                    <a:pt x="158" y="60"/>
                  </a:cubicBezTo>
                  <a:cubicBezTo>
                    <a:pt x="138" y="59"/>
                    <a:pt x="119" y="64"/>
                    <a:pt x="101" y="74"/>
                  </a:cubicBezTo>
                  <a:cubicBezTo>
                    <a:pt x="88" y="81"/>
                    <a:pt x="79" y="96"/>
                    <a:pt x="79" y="112"/>
                  </a:cubicBezTo>
                  <a:cubicBezTo>
                    <a:pt x="79" y="123"/>
                    <a:pt x="84" y="133"/>
                    <a:pt x="92" y="140"/>
                  </a:cubicBezTo>
                  <a:cubicBezTo>
                    <a:pt x="106" y="150"/>
                    <a:pt x="121" y="157"/>
                    <a:pt x="138" y="160"/>
                  </a:cubicBezTo>
                  <a:cubicBezTo>
                    <a:pt x="193" y="175"/>
                    <a:pt x="193" y="175"/>
                    <a:pt x="193" y="175"/>
                  </a:cubicBezTo>
                  <a:cubicBezTo>
                    <a:pt x="221" y="181"/>
                    <a:pt x="247" y="195"/>
                    <a:pt x="269" y="214"/>
                  </a:cubicBezTo>
                  <a:cubicBezTo>
                    <a:pt x="290" y="234"/>
                    <a:pt x="301" y="262"/>
                    <a:pt x="299" y="290"/>
                  </a:cubicBezTo>
                  <a:cubicBezTo>
                    <a:pt x="300" y="323"/>
                    <a:pt x="286" y="354"/>
                    <a:pt x="260" y="375"/>
                  </a:cubicBezTo>
                  <a:cubicBezTo>
                    <a:pt x="235" y="396"/>
                    <a:pt x="198" y="406"/>
                    <a:pt x="150" y="40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4" name="Freeform 38">
              <a:extLst>
                <a:ext uri="{FF2B5EF4-FFF2-40B4-BE49-F238E27FC236}">
                  <a16:creationId xmlns:a16="http://schemas.microsoft.com/office/drawing/2014/main" id="{1F981973-04A6-450B-8D99-9018A163F4B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590" y="2940"/>
              <a:ext cx="170" cy="78"/>
            </a:xfrm>
            <a:custGeom>
              <a:avLst/>
              <a:gdLst>
                <a:gd name="T0" fmla="*/ 70 w 170"/>
                <a:gd name="T1" fmla="*/ 0 h 78"/>
                <a:gd name="T2" fmla="*/ 70 w 170"/>
                <a:gd name="T3" fmla="*/ 11 h 78"/>
                <a:gd name="T4" fmla="*/ 41 w 170"/>
                <a:gd name="T5" fmla="*/ 11 h 78"/>
                <a:gd name="T6" fmla="*/ 41 w 170"/>
                <a:gd name="T7" fmla="*/ 78 h 78"/>
                <a:gd name="T8" fmla="*/ 28 w 170"/>
                <a:gd name="T9" fmla="*/ 78 h 78"/>
                <a:gd name="T10" fmla="*/ 28 w 170"/>
                <a:gd name="T11" fmla="*/ 11 h 78"/>
                <a:gd name="T12" fmla="*/ 0 w 170"/>
                <a:gd name="T13" fmla="*/ 11 h 78"/>
                <a:gd name="T14" fmla="*/ 0 w 170"/>
                <a:gd name="T15" fmla="*/ 0 h 78"/>
                <a:gd name="T16" fmla="*/ 70 w 170"/>
                <a:gd name="T17" fmla="*/ 0 h 78"/>
                <a:gd name="T18" fmla="*/ 84 w 170"/>
                <a:gd name="T19" fmla="*/ 78 h 78"/>
                <a:gd name="T20" fmla="*/ 84 w 170"/>
                <a:gd name="T21" fmla="*/ 0 h 78"/>
                <a:gd name="T22" fmla="*/ 99 w 170"/>
                <a:gd name="T23" fmla="*/ 0 h 78"/>
                <a:gd name="T24" fmla="*/ 127 w 170"/>
                <a:gd name="T25" fmla="*/ 43 h 78"/>
                <a:gd name="T26" fmla="*/ 156 w 170"/>
                <a:gd name="T27" fmla="*/ 0 h 78"/>
                <a:gd name="T28" fmla="*/ 170 w 170"/>
                <a:gd name="T29" fmla="*/ 0 h 78"/>
                <a:gd name="T30" fmla="*/ 170 w 170"/>
                <a:gd name="T31" fmla="*/ 78 h 78"/>
                <a:gd name="T32" fmla="*/ 157 w 170"/>
                <a:gd name="T33" fmla="*/ 78 h 78"/>
                <a:gd name="T34" fmla="*/ 157 w 170"/>
                <a:gd name="T35" fmla="*/ 18 h 78"/>
                <a:gd name="T36" fmla="*/ 131 w 170"/>
                <a:gd name="T37" fmla="*/ 57 h 78"/>
                <a:gd name="T38" fmla="*/ 123 w 170"/>
                <a:gd name="T39" fmla="*/ 57 h 78"/>
                <a:gd name="T40" fmla="*/ 98 w 170"/>
                <a:gd name="T41" fmla="*/ 18 h 78"/>
                <a:gd name="T42" fmla="*/ 98 w 170"/>
                <a:gd name="T43" fmla="*/ 78 h 78"/>
                <a:gd name="T44" fmla="*/ 84 w 170"/>
                <a:gd name="T45" fmla="*/ 78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70" h="78">
                  <a:moveTo>
                    <a:pt x="70" y="0"/>
                  </a:moveTo>
                  <a:lnTo>
                    <a:pt x="70" y="11"/>
                  </a:lnTo>
                  <a:lnTo>
                    <a:pt x="41" y="11"/>
                  </a:lnTo>
                  <a:lnTo>
                    <a:pt x="41" y="78"/>
                  </a:lnTo>
                  <a:lnTo>
                    <a:pt x="28" y="78"/>
                  </a:lnTo>
                  <a:lnTo>
                    <a:pt x="28" y="11"/>
                  </a:lnTo>
                  <a:lnTo>
                    <a:pt x="0" y="11"/>
                  </a:lnTo>
                  <a:lnTo>
                    <a:pt x="0" y="0"/>
                  </a:lnTo>
                  <a:lnTo>
                    <a:pt x="70" y="0"/>
                  </a:lnTo>
                  <a:close/>
                  <a:moveTo>
                    <a:pt x="84" y="78"/>
                  </a:moveTo>
                  <a:lnTo>
                    <a:pt x="84" y="0"/>
                  </a:lnTo>
                  <a:lnTo>
                    <a:pt x="99" y="0"/>
                  </a:lnTo>
                  <a:lnTo>
                    <a:pt x="127" y="43"/>
                  </a:lnTo>
                  <a:lnTo>
                    <a:pt x="156" y="0"/>
                  </a:lnTo>
                  <a:lnTo>
                    <a:pt x="170" y="0"/>
                  </a:lnTo>
                  <a:lnTo>
                    <a:pt x="170" y="78"/>
                  </a:lnTo>
                  <a:lnTo>
                    <a:pt x="157" y="78"/>
                  </a:lnTo>
                  <a:lnTo>
                    <a:pt x="157" y="18"/>
                  </a:lnTo>
                  <a:lnTo>
                    <a:pt x="131" y="57"/>
                  </a:lnTo>
                  <a:lnTo>
                    <a:pt x="123" y="57"/>
                  </a:lnTo>
                  <a:lnTo>
                    <a:pt x="98" y="18"/>
                  </a:lnTo>
                  <a:lnTo>
                    <a:pt x="98" y="78"/>
                  </a:lnTo>
                  <a:lnTo>
                    <a:pt x="84" y="7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2044898657"/>
      </p:ext>
    </p:extLst>
  </p:cSld>
  <p:clrMapOvr>
    <a:masterClrMapping/>
  </p:clrMapOvr>
  <p:transition>
    <p:fade/>
  </p:transition>
  <p:hf hdr="0" ftr="0" dt="0"/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losing Slide Blue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77825" y="2952000"/>
            <a:ext cx="4932000" cy="1503000"/>
          </a:xfrm>
        </p:spPr>
        <p:txBody>
          <a:bodyPr anchor="t"/>
          <a:lstStyle>
            <a:lvl1pPr algn="l">
              <a:defRPr sz="575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859BCDAA-3E86-4330-AE34-33DA3205BC8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77825" y="5011200"/>
            <a:ext cx="3607594" cy="1370550"/>
          </a:xfrm>
        </p:spPr>
        <p:txBody>
          <a:bodyPr anchor="b"/>
          <a:lstStyle>
            <a:lvl1pPr>
              <a:spcAft>
                <a:spcPts val="0"/>
              </a:spcAft>
              <a:defRPr sz="1200">
                <a:solidFill>
                  <a:schemeClr val="bg1"/>
                </a:solidFill>
              </a:defRPr>
            </a:lvl1pPr>
            <a:lvl2pPr marL="0" indent="0"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EC6A8FB-C22C-4816-B876-7FE31AE5BB1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78619" y="6480175"/>
            <a:ext cx="4114844" cy="214158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>
              <a:defRPr sz="700" cap="all" baseline="0">
                <a:solidFill>
                  <a:srgbClr val="9EA7B3"/>
                </a:solidFill>
              </a:defRPr>
            </a:lvl1pPr>
          </a:lstStyle>
          <a:p>
            <a:endParaRPr lang="en-GB"/>
          </a:p>
        </p:txBody>
      </p:sp>
      <p:grpSp>
        <p:nvGrpSpPr>
          <p:cNvPr id="53" name="Group 52">
            <a:extLst>
              <a:ext uri="{FF2B5EF4-FFF2-40B4-BE49-F238E27FC236}">
                <a16:creationId xmlns:a16="http://schemas.microsoft.com/office/drawing/2014/main" id="{CE628899-5F59-45B4-9976-F3C144B89431}"/>
              </a:ext>
            </a:extLst>
          </p:cNvPr>
          <p:cNvGrpSpPr/>
          <p:nvPr/>
        </p:nvGrpSpPr>
        <p:grpSpPr>
          <a:xfrm>
            <a:off x="9604942" y="5583266"/>
            <a:ext cx="2209233" cy="800347"/>
            <a:chOff x="6502970" y="5583266"/>
            <a:chExt cx="2209233" cy="800347"/>
          </a:xfrm>
          <a:solidFill>
            <a:schemeClr val="bg1"/>
          </a:solidFill>
        </p:grpSpPr>
        <p:sp>
          <p:nvSpPr>
            <p:cNvPr id="54" name="Freeform 35">
              <a:extLst>
                <a:ext uri="{FF2B5EF4-FFF2-40B4-BE49-F238E27FC236}">
                  <a16:creationId xmlns:a16="http://schemas.microsoft.com/office/drawing/2014/main" id="{AC64EECF-1F29-4B88-BE43-355976480A3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645870" y="6265111"/>
              <a:ext cx="66333" cy="65472"/>
            </a:xfrm>
            <a:custGeom>
              <a:avLst/>
              <a:gdLst>
                <a:gd name="T0" fmla="*/ 173 w 346"/>
                <a:gd name="T1" fmla="*/ 341 h 342"/>
                <a:gd name="T2" fmla="*/ 85 w 346"/>
                <a:gd name="T3" fmla="*/ 321 h 342"/>
                <a:gd name="T4" fmla="*/ 27 w 346"/>
                <a:gd name="T5" fmla="*/ 264 h 342"/>
                <a:gd name="T6" fmla="*/ 27 w 346"/>
                <a:gd name="T7" fmla="*/ 84 h 342"/>
                <a:gd name="T8" fmla="*/ 85 w 346"/>
                <a:gd name="T9" fmla="*/ 27 h 342"/>
                <a:gd name="T10" fmla="*/ 260 w 346"/>
                <a:gd name="T11" fmla="*/ 27 h 342"/>
                <a:gd name="T12" fmla="*/ 318 w 346"/>
                <a:gd name="T13" fmla="*/ 84 h 342"/>
                <a:gd name="T14" fmla="*/ 318 w 346"/>
                <a:gd name="T15" fmla="*/ 264 h 342"/>
                <a:gd name="T16" fmla="*/ 260 w 346"/>
                <a:gd name="T17" fmla="*/ 321 h 342"/>
                <a:gd name="T18" fmla="*/ 173 w 346"/>
                <a:gd name="T19" fmla="*/ 341 h 342"/>
                <a:gd name="T20" fmla="*/ 173 w 346"/>
                <a:gd name="T21" fmla="*/ 309 h 342"/>
                <a:gd name="T22" fmla="*/ 268 w 346"/>
                <a:gd name="T23" fmla="*/ 274 h 342"/>
                <a:gd name="T24" fmla="*/ 304 w 346"/>
                <a:gd name="T25" fmla="*/ 174 h 342"/>
                <a:gd name="T26" fmla="*/ 268 w 346"/>
                <a:gd name="T27" fmla="*/ 74 h 342"/>
                <a:gd name="T28" fmla="*/ 78 w 346"/>
                <a:gd name="T29" fmla="*/ 74 h 342"/>
                <a:gd name="T30" fmla="*/ 42 w 346"/>
                <a:gd name="T31" fmla="*/ 174 h 342"/>
                <a:gd name="T32" fmla="*/ 78 w 346"/>
                <a:gd name="T33" fmla="*/ 274 h 342"/>
                <a:gd name="T34" fmla="*/ 173 w 346"/>
                <a:gd name="T35" fmla="*/ 309 h 342"/>
                <a:gd name="T36" fmla="*/ 112 w 346"/>
                <a:gd name="T37" fmla="*/ 249 h 342"/>
                <a:gd name="T38" fmla="*/ 112 w 346"/>
                <a:gd name="T39" fmla="*/ 97 h 342"/>
                <a:gd name="T40" fmla="*/ 174 w 346"/>
                <a:gd name="T41" fmla="*/ 97 h 342"/>
                <a:gd name="T42" fmla="*/ 234 w 346"/>
                <a:gd name="T43" fmla="*/ 143 h 342"/>
                <a:gd name="T44" fmla="*/ 200 w 346"/>
                <a:gd name="T45" fmla="*/ 187 h 342"/>
                <a:gd name="T46" fmla="*/ 226 w 346"/>
                <a:gd name="T47" fmla="*/ 217 h 342"/>
                <a:gd name="T48" fmla="*/ 245 w 346"/>
                <a:gd name="T49" fmla="*/ 249 h 342"/>
                <a:gd name="T50" fmla="*/ 210 w 346"/>
                <a:gd name="T51" fmla="*/ 249 h 342"/>
                <a:gd name="T52" fmla="*/ 192 w 346"/>
                <a:gd name="T53" fmla="*/ 218 h 342"/>
                <a:gd name="T54" fmla="*/ 167 w 346"/>
                <a:gd name="T55" fmla="*/ 190 h 342"/>
                <a:gd name="T56" fmla="*/ 143 w 346"/>
                <a:gd name="T57" fmla="*/ 190 h 342"/>
                <a:gd name="T58" fmla="*/ 143 w 346"/>
                <a:gd name="T59" fmla="*/ 249 h 342"/>
                <a:gd name="T60" fmla="*/ 112 w 346"/>
                <a:gd name="T61" fmla="*/ 249 h 342"/>
                <a:gd name="T62" fmla="*/ 173 w 346"/>
                <a:gd name="T63" fmla="*/ 121 h 342"/>
                <a:gd name="T64" fmla="*/ 143 w 346"/>
                <a:gd name="T65" fmla="*/ 121 h 342"/>
                <a:gd name="T66" fmla="*/ 143 w 346"/>
                <a:gd name="T67" fmla="*/ 167 h 342"/>
                <a:gd name="T68" fmla="*/ 173 w 346"/>
                <a:gd name="T69" fmla="*/ 167 h 342"/>
                <a:gd name="T70" fmla="*/ 202 w 346"/>
                <a:gd name="T71" fmla="*/ 144 h 342"/>
                <a:gd name="T72" fmla="*/ 173 w 346"/>
                <a:gd name="T73" fmla="*/ 121 h 3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346" h="342">
                  <a:moveTo>
                    <a:pt x="173" y="341"/>
                  </a:moveTo>
                  <a:cubicBezTo>
                    <a:pt x="142" y="342"/>
                    <a:pt x="112" y="335"/>
                    <a:pt x="85" y="321"/>
                  </a:cubicBezTo>
                  <a:cubicBezTo>
                    <a:pt x="61" y="308"/>
                    <a:pt x="41" y="289"/>
                    <a:pt x="27" y="264"/>
                  </a:cubicBezTo>
                  <a:cubicBezTo>
                    <a:pt x="0" y="207"/>
                    <a:pt x="0" y="141"/>
                    <a:pt x="27" y="84"/>
                  </a:cubicBezTo>
                  <a:cubicBezTo>
                    <a:pt x="41" y="59"/>
                    <a:pt x="61" y="39"/>
                    <a:pt x="85" y="27"/>
                  </a:cubicBezTo>
                  <a:cubicBezTo>
                    <a:pt x="141" y="0"/>
                    <a:pt x="205" y="0"/>
                    <a:pt x="260" y="27"/>
                  </a:cubicBezTo>
                  <a:cubicBezTo>
                    <a:pt x="285" y="39"/>
                    <a:pt x="305" y="59"/>
                    <a:pt x="318" y="84"/>
                  </a:cubicBezTo>
                  <a:cubicBezTo>
                    <a:pt x="346" y="141"/>
                    <a:pt x="346" y="207"/>
                    <a:pt x="318" y="264"/>
                  </a:cubicBezTo>
                  <a:cubicBezTo>
                    <a:pt x="305" y="289"/>
                    <a:pt x="285" y="308"/>
                    <a:pt x="260" y="321"/>
                  </a:cubicBezTo>
                  <a:cubicBezTo>
                    <a:pt x="233" y="335"/>
                    <a:pt x="203" y="342"/>
                    <a:pt x="173" y="341"/>
                  </a:cubicBezTo>
                  <a:close/>
                  <a:moveTo>
                    <a:pt x="173" y="309"/>
                  </a:moveTo>
                  <a:cubicBezTo>
                    <a:pt x="208" y="311"/>
                    <a:pt x="242" y="298"/>
                    <a:pt x="268" y="274"/>
                  </a:cubicBezTo>
                  <a:cubicBezTo>
                    <a:pt x="292" y="251"/>
                    <a:pt x="304" y="218"/>
                    <a:pt x="304" y="174"/>
                  </a:cubicBezTo>
                  <a:cubicBezTo>
                    <a:pt x="304" y="130"/>
                    <a:pt x="292" y="97"/>
                    <a:pt x="268" y="74"/>
                  </a:cubicBezTo>
                  <a:cubicBezTo>
                    <a:pt x="213" y="27"/>
                    <a:pt x="133" y="27"/>
                    <a:pt x="78" y="74"/>
                  </a:cubicBezTo>
                  <a:cubicBezTo>
                    <a:pt x="54" y="97"/>
                    <a:pt x="42" y="130"/>
                    <a:pt x="42" y="174"/>
                  </a:cubicBezTo>
                  <a:cubicBezTo>
                    <a:pt x="42" y="218"/>
                    <a:pt x="54" y="251"/>
                    <a:pt x="78" y="274"/>
                  </a:cubicBezTo>
                  <a:cubicBezTo>
                    <a:pt x="103" y="298"/>
                    <a:pt x="138" y="311"/>
                    <a:pt x="173" y="309"/>
                  </a:cubicBezTo>
                  <a:close/>
                  <a:moveTo>
                    <a:pt x="112" y="249"/>
                  </a:moveTo>
                  <a:cubicBezTo>
                    <a:pt x="112" y="97"/>
                    <a:pt x="112" y="97"/>
                    <a:pt x="112" y="97"/>
                  </a:cubicBezTo>
                  <a:cubicBezTo>
                    <a:pt x="174" y="97"/>
                    <a:pt x="174" y="97"/>
                    <a:pt x="174" y="97"/>
                  </a:cubicBezTo>
                  <a:cubicBezTo>
                    <a:pt x="214" y="97"/>
                    <a:pt x="234" y="113"/>
                    <a:pt x="234" y="143"/>
                  </a:cubicBezTo>
                  <a:cubicBezTo>
                    <a:pt x="236" y="164"/>
                    <a:pt x="221" y="184"/>
                    <a:pt x="200" y="187"/>
                  </a:cubicBezTo>
                  <a:cubicBezTo>
                    <a:pt x="210" y="197"/>
                    <a:pt x="218" y="206"/>
                    <a:pt x="226" y="217"/>
                  </a:cubicBezTo>
                  <a:cubicBezTo>
                    <a:pt x="233" y="227"/>
                    <a:pt x="239" y="238"/>
                    <a:pt x="245" y="249"/>
                  </a:cubicBezTo>
                  <a:cubicBezTo>
                    <a:pt x="210" y="249"/>
                    <a:pt x="210" y="249"/>
                    <a:pt x="210" y="249"/>
                  </a:cubicBezTo>
                  <a:cubicBezTo>
                    <a:pt x="205" y="238"/>
                    <a:pt x="199" y="228"/>
                    <a:pt x="192" y="218"/>
                  </a:cubicBezTo>
                  <a:cubicBezTo>
                    <a:pt x="185" y="208"/>
                    <a:pt x="177" y="198"/>
                    <a:pt x="167" y="190"/>
                  </a:cubicBezTo>
                  <a:cubicBezTo>
                    <a:pt x="143" y="190"/>
                    <a:pt x="143" y="190"/>
                    <a:pt x="143" y="190"/>
                  </a:cubicBezTo>
                  <a:cubicBezTo>
                    <a:pt x="143" y="249"/>
                    <a:pt x="143" y="249"/>
                    <a:pt x="143" y="249"/>
                  </a:cubicBezTo>
                  <a:lnTo>
                    <a:pt x="112" y="249"/>
                  </a:lnTo>
                  <a:close/>
                  <a:moveTo>
                    <a:pt x="173" y="121"/>
                  </a:moveTo>
                  <a:cubicBezTo>
                    <a:pt x="143" y="121"/>
                    <a:pt x="143" y="121"/>
                    <a:pt x="143" y="121"/>
                  </a:cubicBezTo>
                  <a:cubicBezTo>
                    <a:pt x="143" y="167"/>
                    <a:pt x="143" y="167"/>
                    <a:pt x="143" y="167"/>
                  </a:cubicBezTo>
                  <a:cubicBezTo>
                    <a:pt x="173" y="167"/>
                    <a:pt x="173" y="167"/>
                    <a:pt x="173" y="167"/>
                  </a:cubicBezTo>
                  <a:cubicBezTo>
                    <a:pt x="193" y="167"/>
                    <a:pt x="202" y="159"/>
                    <a:pt x="202" y="144"/>
                  </a:cubicBezTo>
                  <a:cubicBezTo>
                    <a:pt x="202" y="128"/>
                    <a:pt x="193" y="121"/>
                    <a:pt x="173" y="12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5" name="Freeform 5">
              <a:extLst>
                <a:ext uri="{FF2B5EF4-FFF2-40B4-BE49-F238E27FC236}">
                  <a16:creationId xmlns:a16="http://schemas.microsoft.com/office/drawing/2014/main" id="{27F67657-78D8-4AFF-BC3B-952E4F05B15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503353" y="5583266"/>
              <a:ext cx="463964" cy="464347"/>
            </a:xfrm>
            <a:custGeom>
              <a:avLst/>
              <a:gdLst>
                <a:gd name="T0" fmla="*/ 572 w 2292"/>
                <a:gd name="T1" fmla="*/ 574 h 2293"/>
                <a:gd name="T2" fmla="*/ 1145 w 2292"/>
                <a:gd name="T3" fmla="*/ 1 h 2293"/>
                <a:gd name="T4" fmla="*/ 1719 w 2292"/>
                <a:gd name="T5" fmla="*/ 574 h 2293"/>
                <a:gd name="T6" fmla="*/ 1719 w 2292"/>
                <a:gd name="T7" fmla="*/ 574 h 2293"/>
                <a:gd name="T8" fmla="*/ 572 w 2292"/>
                <a:gd name="T9" fmla="*/ 574 h 2293"/>
                <a:gd name="T10" fmla="*/ 572 w 2292"/>
                <a:gd name="T11" fmla="*/ 1720 h 2293"/>
                <a:gd name="T12" fmla="*/ 1146 w 2292"/>
                <a:gd name="T13" fmla="*/ 2293 h 2293"/>
                <a:gd name="T14" fmla="*/ 1719 w 2292"/>
                <a:gd name="T15" fmla="*/ 1720 h 2293"/>
                <a:gd name="T16" fmla="*/ 572 w 2292"/>
                <a:gd name="T17" fmla="*/ 1720 h 2293"/>
                <a:gd name="T18" fmla="*/ 1091 w 2292"/>
                <a:gd name="T19" fmla="*/ 1145 h 2293"/>
                <a:gd name="T20" fmla="*/ 572 w 2292"/>
                <a:gd name="T21" fmla="*/ 574 h 2293"/>
                <a:gd name="T22" fmla="*/ 0 w 2292"/>
                <a:gd name="T23" fmla="*/ 1148 h 2293"/>
                <a:gd name="T24" fmla="*/ 572 w 2292"/>
                <a:gd name="T25" fmla="*/ 1720 h 2293"/>
                <a:gd name="T26" fmla="*/ 1091 w 2292"/>
                <a:gd name="T27" fmla="*/ 1150 h 2293"/>
                <a:gd name="T28" fmla="*/ 1091 w 2292"/>
                <a:gd name="T29" fmla="*/ 1145 h 2293"/>
                <a:gd name="T30" fmla="*/ 1200 w 2292"/>
                <a:gd name="T31" fmla="*/ 1150 h 2293"/>
                <a:gd name="T32" fmla="*/ 1719 w 2292"/>
                <a:gd name="T33" fmla="*/ 1720 h 2293"/>
                <a:gd name="T34" fmla="*/ 2291 w 2292"/>
                <a:gd name="T35" fmla="*/ 1146 h 2293"/>
                <a:gd name="T36" fmla="*/ 1719 w 2292"/>
                <a:gd name="T37" fmla="*/ 574 h 2293"/>
                <a:gd name="T38" fmla="*/ 1200 w 2292"/>
                <a:gd name="T39" fmla="*/ 1145 h 2293"/>
                <a:gd name="T40" fmla="*/ 1200 w 2292"/>
                <a:gd name="T41" fmla="*/ 1150 h 22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292" h="2293">
                  <a:moveTo>
                    <a:pt x="572" y="574"/>
                  </a:moveTo>
                  <a:cubicBezTo>
                    <a:pt x="572" y="257"/>
                    <a:pt x="829" y="1"/>
                    <a:pt x="1145" y="1"/>
                  </a:cubicBezTo>
                  <a:cubicBezTo>
                    <a:pt x="1462" y="0"/>
                    <a:pt x="1719" y="257"/>
                    <a:pt x="1719" y="574"/>
                  </a:cubicBezTo>
                  <a:cubicBezTo>
                    <a:pt x="1719" y="574"/>
                    <a:pt x="1719" y="574"/>
                    <a:pt x="1719" y="574"/>
                  </a:cubicBezTo>
                  <a:cubicBezTo>
                    <a:pt x="572" y="574"/>
                    <a:pt x="572" y="574"/>
                    <a:pt x="572" y="574"/>
                  </a:cubicBezTo>
                  <a:moveTo>
                    <a:pt x="572" y="1720"/>
                  </a:moveTo>
                  <a:cubicBezTo>
                    <a:pt x="573" y="2037"/>
                    <a:pt x="829" y="2293"/>
                    <a:pt x="1146" y="2293"/>
                  </a:cubicBezTo>
                  <a:cubicBezTo>
                    <a:pt x="1462" y="2293"/>
                    <a:pt x="1719" y="2037"/>
                    <a:pt x="1719" y="1720"/>
                  </a:cubicBezTo>
                  <a:lnTo>
                    <a:pt x="572" y="1720"/>
                  </a:lnTo>
                  <a:close/>
                  <a:moveTo>
                    <a:pt x="1091" y="1145"/>
                  </a:moveTo>
                  <a:cubicBezTo>
                    <a:pt x="797" y="1116"/>
                    <a:pt x="572" y="869"/>
                    <a:pt x="572" y="574"/>
                  </a:cubicBezTo>
                  <a:cubicBezTo>
                    <a:pt x="256" y="574"/>
                    <a:pt x="0" y="831"/>
                    <a:pt x="0" y="1148"/>
                  </a:cubicBezTo>
                  <a:cubicBezTo>
                    <a:pt x="1" y="1464"/>
                    <a:pt x="256" y="1720"/>
                    <a:pt x="572" y="1720"/>
                  </a:cubicBezTo>
                  <a:cubicBezTo>
                    <a:pt x="572" y="1425"/>
                    <a:pt x="797" y="1178"/>
                    <a:pt x="1091" y="1150"/>
                  </a:cubicBezTo>
                  <a:lnTo>
                    <a:pt x="1091" y="1145"/>
                  </a:lnTo>
                  <a:close/>
                  <a:moveTo>
                    <a:pt x="1200" y="1150"/>
                  </a:moveTo>
                  <a:cubicBezTo>
                    <a:pt x="1494" y="1178"/>
                    <a:pt x="1719" y="1425"/>
                    <a:pt x="1719" y="1720"/>
                  </a:cubicBezTo>
                  <a:cubicBezTo>
                    <a:pt x="2035" y="1720"/>
                    <a:pt x="2292" y="1463"/>
                    <a:pt x="2291" y="1146"/>
                  </a:cubicBezTo>
                  <a:cubicBezTo>
                    <a:pt x="2291" y="830"/>
                    <a:pt x="2035" y="574"/>
                    <a:pt x="1719" y="574"/>
                  </a:cubicBezTo>
                  <a:cubicBezTo>
                    <a:pt x="1719" y="869"/>
                    <a:pt x="1494" y="1116"/>
                    <a:pt x="1200" y="1145"/>
                  </a:cubicBezTo>
                  <a:lnTo>
                    <a:pt x="1200" y="115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6" name="Freeform 6">
              <a:extLst>
                <a:ext uri="{FF2B5EF4-FFF2-40B4-BE49-F238E27FC236}">
                  <a16:creationId xmlns:a16="http://schemas.microsoft.com/office/drawing/2014/main" id="{DB0B6E72-185E-44B0-B3C6-FC7A05B8D3B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073825" y="6029989"/>
              <a:ext cx="1021027" cy="114937"/>
            </a:xfrm>
            <a:custGeom>
              <a:avLst/>
              <a:gdLst>
                <a:gd name="T0" fmla="*/ 138 w 5043"/>
                <a:gd name="T1" fmla="*/ 408 h 567"/>
                <a:gd name="T2" fmla="*/ 537 w 5043"/>
                <a:gd name="T3" fmla="*/ 552 h 567"/>
                <a:gd name="T4" fmla="*/ 0 w 5043"/>
                <a:gd name="T5" fmla="*/ 552 h 567"/>
                <a:gd name="T6" fmla="*/ 162 w 5043"/>
                <a:gd name="T7" fmla="*/ 346 h 567"/>
                <a:gd name="T8" fmla="*/ 686 w 5043"/>
                <a:gd name="T9" fmla="*/ 552 h 567"/>
                <a:gd name="T10" fmla="*/ 854 w 5043"/>
                <a:gd name="T11" fmla="*/ 242 h 567"/>
                <a:gd name="T12" fmla="*/ 948 w 5043"/>
                <a:gd name="T13" fmla="*/ 552 h 567"/>
                <a:gd name="T14" fmla="*/ 686 w 5043"/>
                <a:gd name="T15" fmla="*/ 230 h 567"/>
                <a:gd name="T16" fmla="*/ 614 w 5043"/>
                <a:gd name="T17" fmla="*/ 213 h 567"/>
                <a:gd name="T18" fmla="*/ 1158 w 5043"/>
                <a:gd name="T19" fmla="*/ 80 h 567"/>
                <a:gd name="T20" fmla="*/ 1072 w 5043"/>
                <a:gd name="T21" fmla="*/ 80 h 567"/>
                <a:gd name="T22" fmla="*/ 1151 w 5043"/>
                <a:gd name="T23" fmla="*/ 168 h 567"/>
                <a:gd name="T24" fmla="*/ 1290 w 5043"/>
                <a:gd name="T25" fmla="*/ 552 h 567"/>
                <a:gd name="T26" fmla="*/ 1380 w 5043"/>
                <a:gd name="T27" fmla="*/ 256 h 567"/>
                <a:gd name="T28" fmla="*/ 1548 w 5043"/>
                <a:gd name="T29" fmla="*/ 552 h 567"/>
                <a:gd name="T30" fmla="*/ 1637 w 5043"/>
                <a:gd name="T31" fmla="*/ 255 h 567"/>
                <a:gd name="T32" fmla="*/ 1805 w 5043"/>
                <a:gd name="T33" fmla="*/ 306 h 567"/>
                <a:gd name="T34" fmla="*/ 1878 w 5043"/>
                <a:gd name="T35" fmla="*/ 294 h 567"/>
                <a:gd name="T36" fmla="*/ 1483 w 5043"/>
                <a:gd name="T37" fmla="*/ 158 h 567"/>
                <a:gd name="T38" fmla="*/ 1289 w 5043"/>
                <a:gd name="T39" fmla="*/ 168 h 567"/>
                <a:gd name="T40" fmla="*/ 2311 w 5043"/>
                <a:gd name="T41" fmla="*/ 552 h 567"/>
                <a:gd name="T42" fmla="*/ 2295 w 5043"/>
                <a:gd name="T43" fmla="*/ 213 h 567"/>
                <a:gd name="T44" fmla="*/ 2009 w 5043"/>
                <a:gd name="T45" fmla="*/ 271 h 567"/>
                <a:gd name="T46" fmla="*/ 2224 w 5043"/>
                <a:gd name="T47" fmla="*/ 231 h 567"/>
                <a:gd name="T48" fmla="*/ 2053 w 5043"/>
                <a:gd name="T49" fmla="*/ 339 h 567"/>
                <a:gd name="T50" fmla="*/ 2239 w 5043"/>
                <a:gd name="T51" fmla="*/ 495 h 567"/>
                <a:gd name="T52" fmla="*/ 2238 w 5043"/>
                <a:gd name="T53" fmla="*/ 365 h 567"/>
                <a:gd name="T54" fmla="*/ 2058 w 5043"/>
                <a:gd name="T55" fmla="*/ 441 h 567"/>
                <a:gd name="T56" fmla="*/ 2439 w 5043"/>
                <a:gd name="T57" fmla="*/ 552 h 567"/>
                <a:gd name="T58" fmla="*/ 2439 w 5043"/>
                <a:gd name="T59" fmla="*/ 1 h 567"/>
                <a:gd name="T60" fmla="*/ 2862 w 5043"/>
                <a:gd name="T61" fmla="*/ 552 h 567"/>
                <a:gd name="T62" fmla="*/ 3201 w 5043"/>
                <a:gd name="T63" fmla="*/ 303 h 567"/>
                <a:gd name="T64" fmla="*/ 3277 w 5043"/>
                <a:gd name="T65" fmla="*/ 0 h 567"/>
                <a:gd name="T66" fmla="*/ 2939 w 5043"/>
                <a:gd name="T67" fmla="*/ 237 h 567"/>
                <a:gd name="T68" fmla="*/ 3734 w 5043"/>
                <a:gd name="T69" fmla="*/ 373 h 567"/>
                <a:gd name="T70" fmla="*/ 3387 w 5043"/>
                <a:gd name="T71" fmla="*/ 367 h 567"/>
                <a:gd name="T72" fmla="*/ 3730 w 5043"/>
                <a:gd name="T73" fmla="*/ 432 h 567"/>
                <a:gd name="T74" fmla="*/ 3458 w 5043"/>
                <a:gd name="T75" fmla="*/ 373 h 567"/>
                <a:gd name="T76" fmla="*/ 3565 w 5043"/>
                <a:gd name="T77" fmla="*/ 210 h 567"/>
                <a:gd name="T78" fmla="*/ 4138 w 5043"/>
                <a:gd name="T79" fmla="*/ 552 h 567"/>
                <a:gd name="T80" fmla="*/ 4122 w 5043"/>
                <a:gd name="T81" fmla="*/ 213 h 567"/>
                <a:gd name="T82" fmla="*/ 3835 w 5043"/>
                <a:gd name="T83" fmla="*/ 271 h 567"/>
                <a:gd name="T84" fmla="*/ 4051 w 5043"/>
                <a:gd name="T85" fmla="*/ 231 h 567"/>
                <a:gd name="T86" fmla="*/ 3880 w 5043"/>
                <a:gd name="T87" fmla="*/ 339 h 567"/>
                <a:gd name="T88" fmla="*/ 4066 w 5043"/>
                <a:gd name="T89" fmla="*/ 495 h 567"/>
                <a:gd name="T90" fmla="*/ 4064 w 5043"/>
                <a:gd name="T91" fmla="*/ 365 h 567"/>
                <a:gd name="T92" fmla="*/ 3885 w 5043"/>
                <a:gd name="T93" fmla="*/ 441 h 567"/>
                <a:gd name="T94" fmla="*/ 4256 w 5043"/>
                <a:gd name="T95" fmla="*/ 552 h 567"/>
                <a:gd name="T96" fmla="*/ 4256 w 5043"/>
                <a:gd name="T97" fmla="*/ 1 h 567"/>
                <a:gd name="T98" fmla="*/ 4467 w 5043"/>
                <a:gd name="T99" fmla="*/ 219 h 567"/>
                <a:gd name="T100" fmla="*/ 4624 w 5043"/>
                <a:gd name="T101" fmla="*/ 553 h 567"/>
                <a:gd name="T102" fmla="*/ 4538 w 5043"/>
                <a:gd name="T103" fmla="*/ 449 h 567"/>
                <a:gd name="T104" fmla="*/ 4624 w 5043"/>
                <a:gd name="T105" fmla="*/ 167 h 567"/>
                <a:gd name="T106" fmla="*/ 4467 w 5043"/>
                <a:gd name="T107" fmla="*/ 87 h 567"/>
                <a:gd name="T108" fmla="*/ 4399 w 5043"/>
                <a:gd name="T109" fmla="*/ 219 h 567"/>
                <a:gd name="T110" fmla="*/ 4785 w 5043"/>
                <a:gd name="T111" fmla="*/ 349 h 567"/>
                <a:gd name="T112" fmla="*/ 4970 w 5043"/>
                <a:gd name="T113" fmla="*/ 325 h 567"/>
                <a:gd name="T114" fmla="*/ 5043 w 5043"/>
                <a:gd name="T115" fmla="*/ 312 h 567"/>
                <a:gd name="T116" fmla="*/ 4785 w 5043"/>
                <a:gd name="T117" fmla="*/ 225 h 567"/>
                <a:gd name="T118" fmla="*/ 4713 w 5043"/>
                <a:gd name="T119" fmla="*/ 552 h 5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5043" h="567">
                  <a:moveTo>
                    <a:pt x="0" y="552"/>
                  </a:moveTo>
                  <a:cubicBezTo>
                    <a:pt x="78" y="552"/>
                    <a:pt x="78" y="552"/>
                    <a:pt x="78" y="552"/>
                  </a:cubicBezTo>
                  <a:cubicBezTo>
                    <a:pt x="138" y="408"/>
                    <a:pt x="138" y="408"/>
                    <a:pt x="138" y="408"/>
                  </a:cubicBezTo>
                  <a:cubicBezTo>
                    <a:pt x="394" y="408"/>
                    <a:pt x="394" y="408"/>
                    <a:pt x="394" y="408"/>
                  </a:cubicBezTo>
                  <a:cubicBezTo>
                    <a:pt x="454" y="552"/>
                    <a:pt x="454" y="552"/>
                    <a:pt x="454" y="552"/>
                  </a:cubicBezTo>
                  <a:cubicBezTo>
                    <a:pt x="537" y="552"/>
                    <a:pt x="537" y="552"/>
                    <a:pt x="537" y="552"/>
                  </a:cubicBezTo>
                  <a:cubicBezTo>
                    <a:pt x="314" y="0"/>
                    <a:pt x="314" y="0"/>
                    <a:pt x="314" y="0"/>
                  </a:cubicBezTo>
                  <a:cubicBezTo>
                    <a:pt x="232" y="0"/>
                    <a:pt x="232" y="0"/>
                    <a:pt x="232" y="0"/>
                  </a:cubicBezTo>
                  <a:lnTo>
                    <a:pt x="0" y="552"/>
                  </a:lnTo>
                  <a:close/>
                  <a:moveTo>
                    <a:pt x="269" y="76"/>
                  </a:moveTo>
                  <a:cubicBezTo>
                    <a:pt x="371" y="346"/>
                    <a:pt x="371" y="346"/>
                    <a:pt x="371" y="346"/>
                  </a:cubicBezTo>
                  <a:cubicBezTo>
                    <a:pt x="162" y="346"/>
                    <a:pt x="162" y="346"/>
                    <a:pt x="162" y="346"/>
                  </a:cubicBezTo>
                  <a:lnTo>
                    <a:pt x="269" y="76"/>
                  </a:lnTo>
                  <a:close/>
                  <a:moveTo>
                    <a:pt x="614" y="552"/>
                  </a:moveTo>
                  <a:cubicBezTo>
                    <a:pt x="686" y="552"/>
                    <a:pt x="686" y="552"/>
                    <a:pt x="686" y="552"/>
                  </a:cubicBezTo>
                  <a:cubicBezTo>
                    <a:pt x="686" y="331"/>
                    <a:pt x="686" y="331"/>
                    <a:pt x="686" y="331"/>
                  </a:cubicBezTo>
                  <a:cubicBezTo>
                    <a:pt x="686" y="254"/>
                    <a:pt x="734" y="216"/>
                    <a:pt x="786" y="216"/>
                  </a:cubicBezTo>
                  <a:cubicBezTo>
                    <a:pt x="811" y="216"/>
                    <a:pt x="836" y="225"/>
                    <a:pt x="854" y="242"/>
                  </a:cubicBezTo>
                  <a:cubicBezTo>
                    <a:pt x="872" y="260"/>
                    <a:pt x="875" y="283"/>
                    <a:pt x="875" y="308"/>
                  </a:cubicBezTo>
                  <a:cubicBezTo>
                    <a:pt x="875" y="552"/>
                    <a:pt x="875" y="552"/>
                    <a:pt x="875" y="552"/>
                  </a:cubicBezTo>
                  <a:cubicBezTo>
                    <a:pt x="948" y="552"/>
                    <a:pt x="948" y="552"/>
                    <a:pt x="948" y="552"/>
                  </a:cubicBezTo>
                  <a:cubicBezTo>
                    <a:pt x="948" y="291"/>
                    <a:pt x="948" y="291"/>
                    <a:pt x="948" y="291"/>
                  </a:cubicBezTo>
                  <a:cubicBezTo>
                    <a:pt x="948" y="174"/>
                    <a:pt x="843" y="161"/>
                    <a:pt x="809" y="161"/>
                  </a:cubicBezTo>
                  <a:cubicBezTo>
                    <a:pt x="722" y="161"/>
                    <a:pt x="694" y="214"/>
                    <a:pt x="686" y="230"/>
                  </a:cubicBezTo>
                  <a:cubicBezTo>
                    <a:pt x="685" y="168"/>
                    <a:pt x="685" y="168"/>
                    <a:pt x="685" y="168"/>
                  </a:cubicBezTo>
                  <a:cubicBezTo>
                    <a:pt x="613" y="168"/>
                    <a:pt x="613" y="168"/>
                    <a:pt x="613" y="168"/>
                  </a:cubicBezTo>
                  <a:cubicBezTo>
                    <a:pt x="614" y="213"/>
                    <a:pt x="614" y="213"/>
                    <a:pt x="614" y="213"/>
                  </a:cubicBezTo>
                  <a:lnTo>
                    <a:pt x="614" y="552"/>
                  </a:lnTo>
                  <a:close/>
                  <a:moveTo>
                    <a:pt x="1072" y="80"/>
                  </a:moveTo>
                  <a:cubicBezTo>
                    <a:pt x="1158" y="80"/>
                    <a:pt x="1158" y="80"/>
                    <a:pt x="1158" y="80"/>
                  </a:cubicBezTo>
                  <a:cubicBezTo>
                    <a:pt x="1158" y="2"/>
                    <a:pt x="1158" y="2"/>
                    <a:pt x="1158" y="2"/>
                  </a:cubicBezTo>
                  <a:cubicBezTo>
                    <a:pt x="1072" y="2"/>
                    <a:pt x="1072" y="2"/>
                    <a:pt x="1072" y="2"/>
                  </a:cubicBezTo>
                  <a:lnTo>
                    <a:pt x="1072" y="80"/>
                  </a:lnTo>
                  <a:close/>
                  <a:moveTo>
                    <a:pt x="1079" y="552"/>
                  </a:moveTo>
                  <a:cubicBezTo>
                    <a:pt x="1151" y="552"/>
                    <a:pt x="1151" y="552"/>
                    <a:pt x="1151" y="552"/>
                  </a:cubicBezTo>
                  <a:cubicBezTo>
                    <a:pt x="1151" y="168"/>
                    <a:pt x="1151" y="168"/>
                    <a:pt x="1151" y="168"/>
                  </a:cubicBezTo>
                  <a:cubicBezTo>
                    <a:pt x="1079" y="168"/>
                    <a:pt x="1079" y="168"/>
                    <a:pt x="1079" y="168"/>
                  </a:cubicBezTo>
                  <a:lnTo>
                    <a:pt x="1079" y="552"/>
                  </a:lnTo>
                  <a:close/>
                  <a:moveTo>
                    <a:pt x="1290" y="552"/>
                  </a:moveTo>
                  <a:cubicBezTo>
                    <a:pt x="1363" y="552"/>
                    <a:pt x="1363" y="552"/>
                    <a:pt x="1363" y="552"/>
                  </a:cubicBezTo>
                  <a:cubicBezTo>
                    <a:pt x="1363" y="334"/>
                    <a:pt x="1363" y="334"/>
                    <a:pt x="1363" y="334"/>
                  </a:cubicBezTo>
                  <a:cubicBezTo>
                    <a:pt x="1363" y="310"/>
                    <a:pt x="1364" y="278"/>
                    <a:pt x="1380" y="256"/>
                  </a:cubicBezTo>
                  <a:cubicBezTo>
                    <a:pt x="1399" y="229"/>
                    <a:pt x="1431" y="214"/>
                    <a:pt x="1464" y="214"/>
                  </a:cubicBezTo>
                  <a:cubicBezTo>
                    <a:pt x="1520" y="214"/>
                    <a:pt x="1548" y="251"/>
                    <a:pt x="1548" y="298"/>
                  </a:cubicBezTo>
                  <a:cubicBezTo>
                    <a:pt x="1548" y="552"/>
                    <a:pt x="1548" y="552"/>
                    <a:pt x="1548" y="552"/>
                  </a:cubicBezTo>
                  <a:cubicBezTo>
                    <a:pt x="1621" y="552"/>
                    <a:pt x="1621" y="552"/>
                    <a:pt x="1621" y="552"/>
                  </a:cubicBezTo>
                  <a:cubicBezTo>
                    <a:pt x="1621" y="337"/>
                    <a:pt x="1621" y="337"/>
                    <a:pt x="1621" y="337"/>
                  </a:cubicBezTo>
                  <a:cubicBezTo>
                    <a:pt x="1621" y="320"/>
                    <a:pt x="1621" y="278"/>
                    <a:pt x="1637" y="255"/>
                  </a:cubicBezTo>
                  <a:cubicBezTo>
                    <a:pt x="1656" y="228"/>
                    <a:pt x="1687" y="213"/>
                    <a:pt x="1719" y="214"/>
                  </a:cubicBezTo>
                  <a:cubicBezTo>
                    <a:pt x="1748" y="213"/>
                    <a:pt x="1775" y="225"/>
                    <a:pt x="1792" y="248"/>
                  </a:cubicBezTo>
                  <a:cubicBezTo>
                    <a:pt x="1799" y="258"/>
                    <a:pt x="1805" y="272"/>
                    <a:pt x="1805" y="306"/>
                  </a:cubicBezTo>
                  <a:cubicBezTo>
                    <a:pt x="1805" y="552"/>
                    <a:pt x="1805" y="552"/>
                    <a:pt x="1805" y="552"/>
                  </a:cubicBezTo>
                  <a:cubicBezTo>
                    <a:pt x="1878" y="552"/>
                    <a:pt x="1878" y="552"/>
                    <a:pt x="1878" y="552"/>
                  </a:cubicBezTo>
                  <a:cubicBezTo>
                    <a:pt x="1878" y="294"/>
                    <a:pt x="1878" y="294"/>
                    <a:pt x="1878" y="294"/>
                  </a:cubicBezTo>
                  <a:cubicBezTo>
                    <a:pt x="1878" y="181"/>
                    <a:pt x="1792" y="158"/>
                    <a:pt x="1737" y="158"/>
                  </a:cubicBezTo>
                  <a:cubicBezTo>
                    <a:pt x="1653" y="158"/>
                    <a:pt x="1621" y="209"/>
                    <a:pt x="1608" y="230"/>
                  </a:cubicBezTo>
                  <a:cubicBezTo>
                    <a:pt x="1595" y="202"/>
                    <a:pt x="1568" y="158"/>
                    <a:pt x="1483" y="158"/>
                  </a:cubicBezTo>
                  <a:cubicBezTo>
                    <a:pt x="1433" y="155"/>
                    <a:pt x="1386" y="181"/>
                    <a:pt x="1361" y="224"/>
                  </a:cubicBezTo>
                  <a:cubicBezTo>
                    <a:pt x="1361" y="168"/>
                    <a:pt x="1361" y="168"/>
                    <a:pt x="1361" y="168"/>
                  </a:cubicBezTo>
                  <a:cubicBezTo>
                    <a:pt x="1289" y="168"/>
                    <a:pt x="1289" y="168"/>
                    <a:pt x="1289" y="168"/>
                  </a:cubicBezTo>
                  <a:cubicBezTo>
                    <a:pt x="1290" y="219"/>
                    <a:pt x="1290" y="219"/>
                    <a:pt x="1290" y="219"/>
                  </a:cubicBezTo>
                  <a:lnTo>
                    <a:pt x="1290" y="552"/>
                  </a:lnTo>
                  <a:close/>
                  <a:moveTo>
                    <a:pt x="2311" y="552"/>
                  </a:moveTo>
                  <a:cubicBezTo>
                    <a:pt x="2308" y="520"/>
                    <a:pt x="2305" y="488"/>
                    <a:pt x="2305" y="456"/>
                  </a:cubicBezTo>
                  <a:cubicBezTo>
                    <a:pt x="2308" y="272"/>
                    <a:pt x="2308" y="272"/>
                    <a:pt x="2308" y="272"/>
                  </a:cubicBezTo>
                  <a:cubicBezTo>
                    <a:pt x="2309" y="252"/>
                    <a:pt x="2305" y="231"/>
                    <a:pt x="2295" y="213"/>
                  </a:cubicBezTo>
                  <a:cubicBezTo>
                    <a:pt x="2275" y="174"/>
                    <a:pt x="2215" y="157"/>
                    <a:pt x="2159" y="157"/>
                  </a:cubicBezTo>
                  <a:cubicBezTo>
                    <a:pt x="2119" y="157"/>
                    <a:pt x="2065" y="166"/>
                    <a:pt x="2035" y="198"/>
                  </a:cubicBezTo>
                  <a:cubicBezTo>
                    <a:pt x="2019" y="219"/>
                    <a:pt x="2010" y="244"/>
                    <a:pt x="2009" y="271"/>
                  </a:cubicBezTo>
                  <a:cubicBezTo>
                    <a:pt x="2081" y="271"/>
                    <a:pt x="2081" y="271"/>
                    <a:pt x="2081" y="271"/>
                  </a:cubicBezTo>
                  <a:cubicBezTo>
                    <a:pt x="2081" y="255"/>
                    <a:pt x="2085" y="206"/>
                    <a:pt x="2158" y="206"/>
                  </a:cubicBezTo>
                  <a:cubicBezTo>
                    <a:pt x="2178" y="206"/>
                    <a:pt x="2210" y="212"/>
                    <a:pt x="2224" y="231"/>
                  </a:cubicBezTo>
                  <a:cubicBezTo>
                    <a:pt x="2238" y="248"/>
                    <a:pt x="2238" y="268"/>
                    <a:pt x="2238" y="316"/>
                  </a:cubicBezTo>
                  <a:cubicBezTo>
                    <a:pt x="2216" y="314"/>
                    <a:pt x="2204" y="313"/>
                    <a:pt x="2186" y="313"/>
                  </a:cubicBezTo>
                  <a:cubicBezTo>
                    <a:pt x="2155" y="313"/>
                    <a:pt x="2094" y="316"/>
                    <a:pt x="2053" y="339"/>
                  </a:cubicBezTo>
                  <a:cubicBezTo>
                    <a:pt x="2011" y="361"/>
                    <a:pt x="1986" y="404"/>
                    <a:pt x="1986" y="451"/>
                  </a:cubicBezTo>
                  <a:cubicBezTo>
                    <a:pt x="1986" y="514"/>
                    <a:pt x="2033" y="564"/>
                    <a:pt x="2121" y="564"/>
                  </a:cubicBezTo>
                  <a:cubicBezTo>
                    <a:pt x="2171" y="567"/>
                    <a:pt x="2218" y="539"/>
                    <a:pt x="2239" y="495"/>
                  </a:cubicBezTo>
                  <a:cubicBezTo>
                    <a:pt x="2239" y="514"/>
                    <a:pt x="2241" y="533"/>
                    <a:pt x="2246" y="552"/>
                  </a:cubicBezTo>
                  <a:lnTo>
                    <a:pt x="2311" y="552"/>
                  </a:lnTo>
                  <a:close/>
                  <a:moveTo>
                    <a:pt x="2238" y="365"/>
                  </a:moveTo>
                  <a:cubicBezTo>
                    <a:pt x="2236" y="419"/>
                    <a:pt x="2236" y="440"/>
                    <a:pt x="2220" y="466"/>
                  </a:cubicBezTo>
                  <a:cubicBezTo>
                    <a:pt x="2202" y="494"/>
                    <a:pt x="2170" y="509"/>
                    <a:pt x="2138" y="508"/>
                  </a:cubicBezTo>
                  <a:cubicBezTo>
                    <a:pt x="2074" y="508"/>
                    <a:pt x="2058" y="465"/>
                    <a:pt x="2058" y="441"/>
                  </a:cubicBezTo>
                  <a:cubicBezTo>
                    <a:pt x="2058" y="363"/>
                    <a:pt x="2168" y="363"/>
                    <a:pt x="2197" y="363"/>
                  </a:cubicBezTo>
                  <a:cubicBezTo>
                    <a:pt x="2210" y="363"/>
                    <a:pt x="2224" y="364"/>
                    <a:pt x="2238" y="365"/>
                  </a:cubicBezTo>
                  <a:close/>
                  <a:moveTo>
                    <a:pt x="2439" y="552"/>
                  </a:moveTo>
                  <a:cubicBezTo>
                    <a:pt x="2511" y="552"/>
                    <a:pt x="2511" y="552"/>
                    <a:pt x="2511" y="552"/>
                  </a:cubicBezTo>
                  <a:cubicBezTo>
                    <a:pt x="2511" y="1"/>
                    <a:pt x="2511" y="1"/>
                    <a:pt x="2511" y="1"/>
                  </a:cubicBezTo>
                  <a:cubicBezTo>
                    <a:pt x="2439" y="1"/>
                    <a:pt x="2439" y="1"/>
                    <a:pt x="2439" y="1"/>
                  </a:cubicBezTo>
                  <a:lnTo>
                    <a:pt x="2439" y="552"/>
                  </a:lnTo>
                  <a:close/>
                  <a:moveTo>
                    <a:pt x="2862" y="0"/>
                  </a:moveTo>
                  <a:cubicBezTo>
                    <a:pt x="2862" y="552"/>
                    <a:pt x="2862" y="552"/>
                    <a:pt x="2862" y="552"/>
                  </a:cubicBezTo>
                  <a:cubicBezTo>
                    <a:pt x="2939" y="552"/>
                    <a:pt x="2939" y="552"/>
                    <a:pt x="2939" y="552"/>
                  </a:cubicBezTo>
                  <a:cubicBezTo>
                    <a:pt x="2939" y="303"/>
                    <a:pt x="2939" y="303"/>
                    <a:pt x="2939" y="303"/>
                  </a:cubicBezTo>
                  <a:cubicBezTo>
                    <a:pt x="3201" y="303"/>
                    <a:pt x="3201" y="303"/>
                    <a:pt x="3201" y="303"/>
                  </a:cubicBezTo>
                  <a:cubicBezTo>
                    <a:pt x="3201" y="552"/>
                    <a:pt x="3201" y="552"/>
                    <a:pt x="3201" y="552"/>
                  </a:cubicBezTo>
                  <a:cubicBezTo>
                    <a:pt x="3277" y="552"/>
                    <a:pt x="3277" y="552"/>
                    <a:pt x="3277" y="552"/>
                  </a:cubicBezTo>
                  <a:cubicBezTo>
                    <a:pt x="3277" y="0"/>
                    <a:pt x="3277" y="0"/>
                    <a:pt x="3277" y="0"/>
                  </a:cubicBezTo>
                  <a:cubicBezTo>
                    <a:pt x="3201" y="0"/>
                    <a:pt x="3201" y="0"/>
                    <a:pt x="3201" y="0"/>
                  </a:cubicBezTo>
                  <a:cubicBezTo>
                    <a:pt x="3201" y="237"/>
                    <a:pt x="3201" y="237"/>
                    <a:pt x="3201" y="237"/>
                  </a:cubicBezTo>
                  <a:cubicBezTo>
                    <a:pt x="2939" y="237"/>
                    <a:pt x="2939" y="237"/>
                    <a:pt x="2939" y="237"/>
                  </a:cubicBezTo>
                  <a:cubicBezTo>
                    <a:pt x="2939" y="0"/>
                    <a:pt x="2939" y="0"/>
                    <a:pt x="2939" y="0"/>
                  </a:cubicBezTo>
                  <a:lnTo>
                    <a:pt x="2862" y="0"/>
                  </a:lnTo>
                  <a:close/>
                  <a:moveTo>
                    <a:pt x="3734" y="373"/>
                  </a:moveTo>
                  <a:cubicBezTo>
                    <a:pt x="3735" y="310"/>
                    <a:pt x="3739" y="158"/>
                    <a:pt x="3567" y="158"/>
                  </a:cubicBezTo>
                  <a:cubicBezTo>
                    <a:pt x="3530" y="157"/>
                    <a:pt x="3494" y="167"/>
                    <a:pt x="3462" y="187"/>
                  </a:cubicBezTo>
                  <a:cubicBezTo>
                    <a:pt x="3402" y="229"/>
                    <a:pt x="3387" y="291"/>
                    <a:pt x="3387" y="367"/>
                  </a:cubicBezTo>
                  <a:cubicBezTo>
                    <a:pt x="3387" y="488"/>
                    <a:pt x="3444" y="563"/>
                    <a:pt x="3565" y="563"/>
                  </a:cubicBezTo>
                  <a:cubicBezTo>
                    <a:pt x="3642" y="563"/>
                    <a:pt x="3680" y="531"/>
                    <a:pt x="3697" y="512"/>
                  </a:cubicBezTo>
                  <a:cubicBezTo>
                    <a:pt x="3717" y="490"/>
                    <a:pt x="3728" y="462"/>
                    <a:pt x="3730" y="432"/>
                  </a:cubicBezTo>
                  <a:cubicBezTo>
                    <a:pt x="3658" y="432"/>
                    <a:pt x="3658" y="432"/>
                    <a:pt x="3658" y="432"/>
                  </a:cubicBezTo>
                  <a:cubicBezTo>
                    <a:pt x="3652" y="487"/>
                    <a:pt x="3614" y="511"/>
                    <a:pt x="3568" y="511"/>
                  </a:cubicBezTo>
                  <a:cubicBezTo>
                    <a:pt x="3489" y="511"/>
                    <a:pt x="3456" y="452"/>
                    <a:pt x="3458" y="373"/>
                  </a:cubicBezTo>
                  <a:lnTo>
                    <a:pt x="3734" y="373"/>
                  </a:lnTo>
                  <a:close/>
                  <a:moveTo>
                    <a:pt x="3461" y="323"/>
                  </a:moveTo>
                  <a:cubicBezTo>
                    <a:pt x="3462" y="238"/>
                    <a:pt x="3519" y="210"/>
                    <a:pt x="3565" y="210"/>
                  </a:cubicBezTo>
                  <a:cubicBezTo>
                    <a:pt x="3654" y="210"/>
                    <a:pt x="3661" y="286"/>
                    <a:pt x="3660" y="323"/>
                  </a:cubicBezTo>
                  <a:lnTo>
                    <a:pt x="3461" y="323"/>
                  </a:lnTo>
                  <a:close/>
                  <a:moveTo>
                    <a:pt x="4138" y="552"/>
                  </a:moveTo>
                  <a:cubicBezTo>
                    <a:pt x="4134" y="520"/>
                    <a:pt x="4132" y="488"/>
                    <a:pt x="4132" y="456"/>
                  </a:cubicBezTo>
                  <a:cubicBezTo>
                    <a:pt x="4135" y="272"/>
                    <a:pt x="4135" y="272"/>
                    <a:pt x="4135" y="272"/>
                  </a:cubicBezTo>
                  <a:cubicBezTo>
                    <a:pt x="4136" y="252"/>
                    <a:pt x="4131" y="231"/>
                    <a:pt x="4122" y="213"/>
                  </a:cubicBezTo>
                  <a:cubicBezTo>
                    <a:pt x="4101" y="174"/>
                    <a:pt x="4042" y="157"/>
                    <a:pt x="3986" y="157"/>
                  </a:cubicBezTo>
                  <a:cubicBezTo>
                    <a:pt x="3945" y="157"/>
                    <a:pt x="3891" y="166"/>
                    <a:pt x="3862" y="198"/>
                  </a:cubicBezTo>
                  <a:cubicBezTo>
                    <a:pt x="3845" y="219"/>
                    <a:pt x="3836" y="244"/>
                    <a:pt x="3835" y="271"/>
                  </a:cubicBezTo>
                  <a:cubicBezTo>
                    <a:pt x="3907" y="271"/>
                    <a:pt x="3907" y="271"/>
                    <a:pt x="3907" y="271"/>
                  </a:cubicBezTo>
                  <a:cubicBezTo>
                    <a:pt x="3908" y="255"/>
                    <a:pt x="3912" y="206"/>
                    <a:pt x="3984" y="206"/>
                  </a:cubicBezTo>
                  <a:cubicBezTo>
                    <a:pt x="4005" y="206"/>
                    <a:pt x="4036" y="212"/>
                    <a:pt x="4051" y="231"/>
                  </a:cubicBezTo>
                  <a:cubicBezTo>
                    <a:pt x="4064" y="248"/>
                    <a:pt x="4064" y="268"/>
                    <a:pt x="4064" y="316"/>
                  </a:cubicBezTo>
                  <a:cubicBezTo>
                    <a:pt x="4042" y="314"/>
                    <a:pt x="4031" y="313"/>
                    <a:pt x="4012" y="313"/>
                  </a:cubicBezTo>
                  <a:cubicBezTo>
                    <a:pt x="3982" y="313"/>
                    <a:pt x="3921" y="316"/>
                    <a:pt x="3880" y="339"/>
                  </a:cubicBezTo>
                  <a:cubicBezTo>
                    <a:pt x="3838" y="361"/>
                    <a:pt x="3812" y="404"/>
                    <a:pt x="3812" y="451"/>
                  </a:cubicBezTo>
                  <a:cubicBezTo>
                    <a:pt x="3812" y="514"/>
                    <a:pt x="3860" y="564"/>
                    <a:pt x="3948" y="564"/>
                  </a:cubicBezTo>
                  <a:cubicBezTo>
                    <a:pt x="3997" y="567"/>
                    <a:pt x="4044" y="539"/>
                    <a:pt x="4066" y="495"/>
                  </a:cubicBezTo>
                  <a:cubicBezTo>
                    <a:pt x="4066" y="514"/>
                    <a:pt x="4068" y="533"/>
                    <a:pt x="4073" y="552"/>
                  </a:cubicBezTo>
                  <a:lnTo>
                    <a:pt x="4138" y="552"/>
                  </a:lnTo>
                  <a:close/>
                  <a:moveTo>
                    <a:pt x="4064" y="365"/>
                  </a:moveTo>
                  <a:cubicBezTo>
                    <a:pt x="4063" y="419"/>
                    <a:pt x="4062" y="440"/>
                    <a:pt x="4046" y="466"/>
                  </a:cubicBezTo>
                  <a:cubicBezTo>
                    <a:pt x="4028" y="494"/>
                    <a:pt x="3997" y="509"/>
                    <a:pt x="3964" y="508"/>
                  </a:cubicBezTo>
                  <a:cubicBezTo>
                    <a:pt x="3900" y="508"/>
                    <a:pt x="3885" y="465"/>
                    <a:pt x="3885" y="441"/>
                  </a:cubicBezTo>
                  <a:cubicBezTo>
                    <a:pt x="3885" y="363"/>
                    <a:pt x="3994" y="363"/>
                    <a:pt x="4023" y="363"/>
                  </a:cubicBezTo>
                  <a:cubicBezTo>
                    <a:pt x="4037" y="363"/>
                    <a:pt x="4051" y="364"/>
                    <a:pt x="4064" y="365"/>
                  </a:cubicBezTo>
                  <a:close/>
                  <a:moveTo>
                    <a:pt x="4256" y="552"/>
                  </a:moveTo>
                  <a:cubicBezTo>
                    <a:pt x="4328" y="552"/>
                    <a:pt x="4328" y="552"/>
                    <a:pt x="4328" y="552"/>
                  </a:cubicBezTo>
                  <a:cubicBezTo>
                    <a:pt x="4328" y="1"/>
                    <a:pt x="4328" y="1"/>
                    <a:pt x="4328" y="1"/>
                  </a:cubicBezTo>
                  <a:cubicBezTo>
                    <a:pt x="4256" y="1"/>
                    <a:pt x="4256" y="1"/>
                    <a:pt x="4256" y="1"/>
                  </a:cubicBezTo>
                  <a:lnTo>
                    <a:pt x="4256" y="552"/>
                  </a:lnTo>
                  <a:close/>
                  <a:moveTo>
                    <a:pt x="4399" y="219"/>
                  </a:moveTo>
                  <a:cubicBezTo>
                    <a:pt x="4467" y="219"/>
                    <a:pt x="4467" y="219"/>
                    <a:pt x="4467" y="219"/>
                  </a:cubicBezTo>
                  <a:cubicBezTo>
                    <a:pt x="4467" y="475"/>
                    <a:pt x="4467" y="475"/>
                    <a:pt x="4467" y="475"/>
                  </a:cubicBezTo>
                  <a:cubicBezTo>
                    <a:pt x="4467" y="538"/>
                    <a:pt x="4499" y="557"/>
                    <a:pt x="4564" y="557"/>
                  </a:cubicBezTo>
                  <a:cubicBezTo>
                    <a:pt x="4584" y="557"/>
                    <a:pt x="4604" y="556"/>
                    <a:pt x="4624" y="553"/>
                  </a:cubicBezTo>
                  <a:cubicBezTo>
                    <a:pt x="4624" y="497"/>
                    <a:pt x="4624" y="497"/>
                    <a:pt x="4624" y="497"/>
                  </a:cubicBezTo>
                  <a:cubicBezTo>
                    <a:pt x="4613" y="499"/>
                    <a:pt x="4601" y="501"/>
                    <a:pt x="4589" y="501"/>
                  </a:cubicBezTo>
                  <a:cubicBezTo>
                    <a:pt x="4538" y="501"/>
                    <a:pt x="4538" y="469"/>
                    <a:pt x="4538" y="449"/>
                  </a:cubicBezTo>
                  <a:cubicBezTo>
                    <a:pt x="4538" y="219"/>
                    <a:pt x="4538" y="219"/>
                    <a:pt x="4538" y="219"/>
                  </a:cubicBezTo>
                  <a:cubicBezTo>
                    <a:pt x="4624" y="219"/>
                    <a:pt x="4624" y="219"/>
                    <a:pt x="4624" y="219"/>
                  </a:cubicBezTo>
                  <a:cubicBezTo>
                    <a:pt x="4624" y="167"/>
                    <a:pt x="4624" y="167"/>
                    <a:pt x="4624" y="167"/>
                  </a:cubicBezTo>
                  <a:cubicBezTo>
                    <a:pt x="4538" y="167"/>
                    <a:pt x="4538" y="167"/>
                    <a:pt x="4538" y="167"/>
                  </a:cubicBezTo>
                  <a:cubicBezTo>
                    <a:pt x="4538" y="64"/>
                    <a:pt x="4538" y="64"/>
                    <a:pt x="4538" y="64"/>
                  </a:cubicBezTo>
                  <a:cubicBezTo>
                    <a:pt x="4467" y="87"/>
                    <a:pt x="4467" y="87"/>
                    <a:pt x="4467" y="87"/>
                  </a:cubicBezTo>
                  <a:cubicBezTo>
                    <a:pt x="4467" y="167"/>
                    <a:pt x="4467" y="167"/>
                    <a:pt x="4467" y="167"/>
                  </a:cubicBezTo>
                  <a:cubicBezTo>
                    <a:pt x="4399" y="167"/>
                    <a:pt x="4399" y="167"/>
                    <a:pt x="4399" y="167"/>
                  </a:cubicBezTo>
                  <a:lnTo>
                    <a:pt x="4399" y="219"/>
                  </a:lnTo>
                  <a:close/>
                  <a:moveTo>
                    <a:pt x="4713" y="552"/>
                  </a:moveTo>
                  <a:cubicBezTo>
                    <a:pt x="4785" y="552"/>
                    <a:pt x="4785" y="552"/>
                    <a:pt x="4785" y="552"/>
                  </a:cubicBezTo>
                  <a:cubicBezTo>
                    <a:pt x="4785" y="349"/>
                    <a:pt x="4785" y="349"/>
                    <a:pt x="4785" y="349"/>
                  </a:cubicBezTo>
                  <a:cubicBezTo>
                    <a:pt x="4785" y="325"/>
                    <a:pt x="4785" y="289"/>
                    <a:pt x="4797" y="268"/>
                  </a:cubicBezTo>
                  <a:cubicBezTo>
                    <a:pt x="4815" y="235"/>
                    <a:pt x="4850" y="215"/>
                    <a:pt x="4888" y="216"/>
                  </a:cubicBezTo>
                  <a:cubicBezTo>
                    <a:pt x="4970" y="216"/>
                    <a:pt x="4970" y="291"/>
                    <a:pt x="4970" y="325"/>
                  </a:cubicBezTo>
                  <a:cubicBezTo>
                    <a:pt x="4970" y="552"/>
                    <a:pt x="4970" y="552"/>
                    <a:pt x="4970" y="552"/>
                  </a:cubicBezTo>
                  <a:cubicBezTo>
                    <a:pt x="5043" y="552"/>
                    <a:pt x="5043" y="552"/>
                    <a:pt x="5043" y="552"/>
                  </a:cubicBezTo>
                  <a:cubicBezTo>
                    <a:pt x="5043" y="312"/>
                    <a:pt x="5043" y="312"/>
                    <a:pt x="5043" y="312"/>
                  </a:cubicBezTo>
                  <a:cubicBezTo>
                    <a:pt x="5043" y="256"/>
                    <a:pt x="5038" y="238"/>
                    <a:pt x="5030" y="222"/>
                  </a:cubicBezTo>
                  <a:cubicBezTo>
                    <a:pt x="5008" y="176"/>
                    <a:pt x="4950" y="161"/>
                    <a:pt x="4910" y="161"/>
                  </a:cubicBezTo>
                  <a:cubicBezTo>
                    <a:pt x="4856" y="161"/>
                    <a:pt x="4809" y="184"/>
                    <a:pt x="4785" y="225"/>
                  </a:cubicBezTo>
                  <a:cubicBezTo>
                    <a:pt x="4785" y="1"/>
                    <a:pt x="4785" y="1"/>
                    <a:pt x="4785" y="1"/>
                  </a:cubicBezTo>
                  <a:cubicBezTo>
                    <a:pt x="4713" y="1"/>
                    <a:pt x="4713" y="1"/>
                    <a:pt x="4713" y="1"/>
                  </a:cubicBezTo>
                  <a:lnTo>
                    <a:pt x="4713" y="55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7" name="Freeform 7">
              <a:extLst>
                <a:ext uri="{FF2B5EF4-FFF2-40B4-BE49-F238E27FC236}">
                  <a16:creationId xmlns:a16="http://schemas.microsoft.com/office/drawing/2014/main" id="{51DE78BC-20DF-4E09-BD26-7E0CF25E69FD}"/>
                </a:ext>
              </a:extLst>
            </p:cNvPr>
            <p:cNvSpPr>
              <a:spLocks/>
            </p:cNvSpPr>
            <p:nvPr/>
          </p:nvSpPr>
          <p:spPr bwMode="auto">
            <a:xfrm>
              <a:off x="7081105" y="5699353"/>
              <a:ext cx="244817" cy="236388"/>
            </a:xfrm>
            <a:custGeom>
              <a:avLst/>
              <a:gdLst>
                <a:gd name="T0" fmla="*/ 319 w 639"/>
                <a:gd name="T1" fmla="*/ 313 h 617"/>
                <a:gd name="T2" fmla="*/ 195 w 639"/>
                <a:gd name="T3" fmla="*/ 0 h 617"/>
                <a:gd name="T4" fmla="*/ 0 w 639"/>
                <a:gd name="T5" fmla="*/ 0 h 617"/>
                <a:gd name="T6" fmla="*/ 0 w 639"/>
                <a:gd name="T7" fmla="*/ 610 h 617"/>
                <a:gd name="T8" fmla="*/ 131 w 639"/>
                <a:gd name="T9" fmla="*/ 610 h 617"/>
                <a:gd name="T10" fmla="*/ 131 w 639"/>
                <a:gd name="T11" fmla="*/ 177 h 617"/>
                <a:gd name="T12" fmla="*/ 319 w 639"/>
                <a:gd name="T13" fmla="*/ 617 h 617"/>
                <a:gd name="T14" fmla="*/ 319 w 639"/>
                <a:gd name="T15" fmla="*/ 617 h 617"/>
                <a:gd name="T16" fmla="*/ 508 w 639"/>
                <a:gd name="T17" fmla="*/ 177 h 617"/>
                <a:gd name="T18" fmla="*/ 508 w 639"/>
                <a:gd name="T19" fmla="*/ 610 h 617"/>
                <a:gd name="T20" fmla="*/ 639 w 639"/>
                <a:gd name="T21" fmla="*/ 610 h 617"/>
                <a:gd name="T22" fmla="*/ 639 w 639"/>
                <a:gd name="T23" fmla="*/ 0 h 617"/>
                <a:gd name="T24" fmla="*/ 445 w 639"/>
                <a:gd name="T25" fmla="*/ 0 h 617"/>
                <a:gd name="T26" fmla="*/ 319 w 639"/>
                <a:gd name="T27" fmla="*/ 313 h 6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639" h="617">
                  <a:moveTo>
                    <a:pt x="319" y="313"/>
                  </a:moveTo>
                  <a:lnTo>
                    <a:pt x="195" y="0"/>
                  </a:lnTo>
                  <a:lnTo>
                    <a:pt x="0" y="0"/>
                  </a:lnTo>
                  <a:lnTo>
                    <a:pt x="0" y="610"/>
                  </a:lnTo>
                  <a:lnTo>
                    <a:pt x="131" y="610"/>
                  </a:lnTo>
                  <a:lnTo>
                    <a:pt x="131" y="177"/>
                  </a:lnTo>
                  <a:lnTo>
                    <a:pt x="319" y="617"/>
                  </a:lnTo>
                  <a:lnTo>
                    <a:pt x="319" y="617"/>
                  </a:lnTo>
                  <a:lnTo>
                    <a:pt x="508" y="177"/>
                  </a:lnTo>
                  <a:lnTo>
                    <a:pt x="508" y="610"/>
                  </a:lnTo>
                  <a:lnTo>
                    <a:pt x="639" y="610"/>
                  </a:lnTo>
                  <a:lnTo>
                    <a:pt x="639" y="0"/>
                  </a:lnTo>
                  <a:lnTo>
                    <a:pt x="445" y="0"/>
                  </a:lnTo>
                  <a:lnTo>
                    <a:pt x="319" y="31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8" name="Freeform 8">
              <a:extLst>
                <a:ext uri="{FF2B5EF4-FFF2-40B4-BE49-F238E27FC236}">
                  <a16:creationId xmlns:a16="http://schemas.microsoft.com/office/drawing/2014/main" id="{C1E0601F-DFA0-4E70-95BD-2075AD6F153E}"/>
                </a:ext>
              </a:extLst>
            </p:cNvPr>
            <p:cNvSpPr>
              <a:spLocks/>
            </p:cNvSpPr>
            <p:nvPr/>
          </p:nvSpPr>
          <p:spPr bwMode="auto">
            <a:xfrm>
              <a:off x="7343162" y="5695521"/>
              <a:ext cx="180069" cy="246349"/>
            </a:xfrm>
            <a:custGeom>
              <a:avLst/>
              <a:gdLst>
                <a:gd name="T0" fmla="*/ 8 w 889"/>
                <a:gd name="T1" fmla="*/ 811 h 1217"/>
                <a:gd name="T2" fmla="*/ 423 w 889"/>
                <a:gd name="T3" fmla="*/ 1211 h 1217"/>
                <a:gd name="T4" fmla="*/ 889 w 889"/>
                <a:gd name="T5" fmla="*/ 850 h 1217"/>
                <a:gd name="T6" fmla="*/ 482 w 889"/>
                <a:gd name="T7" fmla="*/ 497 h 1217"/>
                <a:gd name="T8" fmla="*/ 284 w 889"/>
                <a:gd name="T9" fmla="*/ 336 h 1217"/>
                <a:gd name="T10" fmla="*/ 457 w 889"/>
                <a:gd name="T11" fmla="*/ 190 h 1217"/>
                <a:gd name="T12" fmla="*/ 635 w 889"/>
                <a:gd name="T13" fmla="*/ 361 h 1217"/>
                <a:gd name="T14" fmla="*/ 860 w 889"/>
                <a:gd name="T15" fmla="*/ 361 h 1217"/>
                <a:gd name="T16" fmla="*/ 475 w 889"/>
                <a:gd name="T17" fmla="*/ 0 h 1217"/>
                <a:gd name="T18" fmla="*/ 39 w 889"/>
                <a:gd name="T19" fmla="*/ 358 h 1217"/>
                <a:gd name="T20" fmla="*/ 395 w 889"/>
                <a:gd name="T21" fmla="*/ 702 h 1217"/>
                <a:gd name="T22" fmla="*/ 644 w 889"/>
                <a:gd name="T23" fmla="*/ 869 h 1217"/>
                <a:gd name="T24" fmla="*/ 426 w 889"/>
                <a:gd name="T25" fmla="*/ 1023 h 1217"/>
                <a:gd name="T26" fmla="*/ 245 w 889"/>
                <a:gd name="T27" fmla="*/ 811 h 1217"/>
                <a:gd name="T28" fmla="*/ 8 w 889"/>
                <a:gd name="T29" fmla="*/ 811 h 12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889" h="1217">
                  <a:moveTo>
                    <a:pt x="8" y="811"/>
                  </a:moveTo>
                  <a:cubicBezTo>
                    <a:pt x="0" y="1099"/>
                    <a:pt x="195" y="1206"/>
                    <a:pt x="423" y="1211"/>
                  </a:cubicBezTo>
                  <a:cubicBezTo>
                    <a:pt x="688" y="1217"/>
                    <a:pt x="889" y="1105"/>
                    <a:pt x="889" y="850"/>
                  </a:cubicBezTo>
                  <a:cubicBezTo>
                    <a:pt x="889" y="595"/>
                    <a:pt x="660" y="555"/>
                    <a:pt x="482" y="497"/>
                  </a:cubicBezTo>
                  <a:cubicBezTo>
                    <a:pt x="412" y="474"/>
                    <a:pt x="284" y="454"/>
                    <a:pt x="284" y="336"/>
                  </a:cubicBezTo>
                  <a:cubicBezTo>
                    <a:pt x="284" y="237"/>
                    <a:pt x="370" y="190"/>
                    <a:pt x="457" y="190"/>
                  </a:cubicBezTo>
                  <a:cubicBezTo>
                    <a:pt x="569" y="190"/>
                    <a:pt x="627" y="246"/>
                    <a:pt x="635" y="361"/>
                  </a:cubicBezTo>
                  <a:cubicBezTo>
                    <a:pt x="860" y="361"/>
                    <a:pt x="860" y="361"/>
                    <a:pt x="860" y="361"/>
                  </a:cubicBezTo>
                  <a:cubicBezTo>
                    <a:pt x="860" y="132"/>
                    <a:pt x="684" y="0"/>
                    <a:pt x="475" y="0"/>
                  </a:cubicBezTo>
                  <a:cubicBezTo>
                    <a:pt x="266" y="0"/>
                    <a:pt x="39" y="121"/>
                    <a:pt x="39" y="358"/>
                  </a:cubicBezTo>
                  <a:cubicBezTo>
                    <a:pt x="39" y="563"/>
                    <a:pt x="266" y="669"/>
                    <a:pt x="395" y="702"/>
                  </a:cubicBezTo>
                  <a:cubicBezTo>
                    <a:pt x="465" y="721"/>
                    <a:pt x="644" y="741"/>
                    <a:pt x="644" y="869"/>
                  </a:cubicBezTo>
                  <a:cubicBezTo>
                    <a:pt x="644" y="990"/>
                    <a:pt x="519" y="1023"/>
                    <a:pt x="426" y="1023"/>
                  </a:cubicBezTo>
                  <a:cubicBezTo>
                    <a:pt x="305" y="1023"/>
                    <a:pt x="234" y="939"/>
                    <a:pt x="245" y="811"/>
                  </a:cubicBezTo>
                  <a:lnTo>
                    <a:pt x="8" y="81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9" name="Freeform 9">
              <a:extLst>
                <a:ext uri="{FF2B5EF4-FFF2-40B4-BE49-F238E27FC236}">
                  <a16:creationId xmlns:a16="http://schemas.microsoft.com/office/drawing/2014/main" id="{CF7B30F2-4BF4-448C-9025-49A1281BEF4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543919" y="5699353"/>
              <a:ext cx="199608" cy="233706"/>
            </a:xfrm>
            <a:custGeom>
              <a:avLst/>
              <a:gdLst>
                <a:gd name="T0" fmla="*/ 986 w 986"/>
                <a:gd name="T1" fmla="*/ 579 h 1155"/>
                <a:gd name="T2" fmla="*/ 369 w 986"/>
                <a:gd name="T3" fmla="*/ 0 h 1155"/>
                <a:gd name="T4" fmla="*/ 0 w 986"/>
                <a:gd name="T5" fmla="*/ 0 h 1155"/>
                <a:gd name="T6" fmla="*/ 0 w 986"/>
                <a:gd name="T7" fmla="*/ 1155 h 1155"/>
                <a:gd name="T8" fmla="*/ 369 w 986"/>
                <a:gd name="T9" fmla="*/ 1155 h 1155"/>
                <a:gd name="T10" fmla="*/ 986 w 986"/>
                <a:gd name="T11" fmla="*/ 579 h 1155"/>
                <a:gd name="T12" fmla="*/ 352 w 986"/>
                <a:gd name="T13" fmla="*/ 945 h 1155"/>
                <a:gd name="T14" fmla="*/ 250 w 986"/>
                <a:gd name="T15" fmla="*/ 945 h 1155"/>
                <a:gd name="T16" fmla="*/ 250 w 986"/>
                <a:gd name="T17" fmla="*/ 212 h 1155"/>
                <a:gd name="T18" fmla="*/ 352 w 986"/>
                <a:gd name="T19" fmla="*/ 212 h 1155"/>
                <a:gd name="T20" fmla="*/ 734 w 986"/>
                <a:gd name="T21" fmla="*/ 579 h 1155"/>
                <a:gd name="T22" fmla="*/ 352 w 986"/>
                <a:gd name="T23" fmla="*/ 945 h 1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86" h="1155">
                  <a:moveTo>
                    <a:pt x="986" y="579"/>
                  </a:moveTo>
                  <a:cubicBezTo>
                    <a:pt x="986" y="179"/>
                    <a:pt x="675" y="0"/>
                    <a:pt x="369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155"/>
                    <a:pt x="0" y="1155"/>
                    <a:pt x="0" y="1155"/>
                  </a:cubicBezTo>
                  <a:cubicBezTo>
                    <a:pt x="369" y="1155"/>
                    <a:pt x="369" y="1155"/>
                    <a:pt x="369" y="1155"/>
                  </a:cubicBezTo>
                  <a:cubicBezTo>
                    <a:pt x="675" y="1155"/>
                    <a:pt x="986" y="978"/>
                    <a:pt x="986" y="579"/>
                  </a:cubicBezTo>
                  <a:close/>
                  <a:moveTo>
                    <a:pt x="352" y="945"/>
                  </a:moveTo>
                  <a:cubicBezTo>
                    <a:pt x="250" y="945"/>
                    <a:pt x="250" y="945"/>
                    <a:pt x="250" y="945"/>
                  </a:cubicBezTo>
                  <a:cubicBezTo>
                    <a:pt x="250" y="212"/>
                    <a:pt x="250" y="212"/>
                    <a:pt x="250" y="212"/>
                  </a:cubicBezTo>
                  <a:cubicBezTo>
                    <a:pt x="352" y="212"/>
                    <a:pt x="352" y="212"/>
                    <a:pt x="352" y="212"/>
                  </a:cubicBezTo>
                  <a:cubicBezTo>
                    <a:pt x="633" y="212"/>
                    <a:pt x="734" y="396"/>
                    <a:pt x="734" y="579"/>
                  </a:cubicBezTo>
                  <a:cubicBezTo>
                    <a:pt x="734" y="762"/>
                    <a:pt x="633" y="945"/>
                    <a:pt x="352" y="94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0" name="Freeform 10">
              <a:extLst>
                <a:ext uri="{FF2B5EF4-FFF2-40B4-BE49-F238E27FC236}">
                  <a16:creationId xmlns:a16="http://schemas.microsoft.com/office/drawing/2014/main" id="{274E366B-95CC-48E7-BD4D-BFF51AA5D350}"/>
                </a:ext>
              </a:extLst>
            </p:cNvPr>
            <p:cNvSpPr>
              <a:spLocks/>
            </p:cNvSpPr>
            <p:nvPr/>
          </p:nvSpPr>
          <p:spPr bwMode="auto">
            <a:xfrm>
              <a:off x="6502970" y="6267909"/>
              <a:ext cx="83138" cy="113022"/>
            </a:xfrm>
            <a:custGeom>
              <a:avLst/>
              <a:gdLst>
                <a:gd name="T0" fmla="*/ 217 w 217"/>
                <a:gd name="T1" fmla="*/ 0 h 295"/>
                <a:gd name="T2" fmla="*/ 217 w 217"/>
                <a:gd name="T3" fmla="*/ 32 h 295"/>
                <a:gd name="T4" fmla="*/ 127 w 217"/>
                <a:gd name="T5" fmla="*/ 32 h 295"/>
                <a:gd name="T6" fmla="*/ 127 w 217"/>
                <a:gd name="T7" fmla="*/ 295 h 295"/>
                <a:gd name="T8" fmla="*/ 90 w 217"/>
                <a:gd name="T9" fmla="*/ 295 h 295"/>
                <a:gd name="T10" fmla="*/ 90 w 217"/>
                <a:gd name="T11" fmla="*/ 32 h 295"/>
                <a:gd name="T12" fmla="*/ 0 w 217"/>
                <a:gd name="T13" fmla="*/ 32 h 295"/>
                <a:gd name="T14" fmla="*/ 0 w 217"/>
                <a:gd name="T15" fmla="*/ 0 h 295"/>
                <a:gd name="T16" fmla="*/ 217 w 217"/>
                <a:gd name="T17" fmla="*/ 0 h 2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7" h="295">
                  <a:moveTo>
                    <a:pt x="217" y="0"/>
                  </a:moveTo>
                  <a:lnTo>
                    <a:pt x="217" y="32"/>
                  </a:lnTo>
                  <a:lnTo>
                    <a:pt x="127" y="32"/>
                  </a:lnTo>
                  <a:lnTo>
                    <a:pt x="127" y="295"/>
                  </a:lnTo>
                  <a:lnTo>
                    <a:pt x="90" y="295"/>
                  </a:lnTo>
                  <a:lnTo>
                    <a:pt x="90" y="32"/>
                  </a:lnTo>
                  <a:lnTo>
                    <a:pt x="0" y="32"/>
                  </a:lnTo>
                  <a:lnTo>
                    <a:pt x="0" y="0"/>
                  </a:lnTo>
                  <a:lnTo>
                    <a:pt x="21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1" name="Freeform 11">
              <a:extLst>
                <a:ext uri="{FF2B5EF4-FFF2-40B4-BE49-F238E27FC236}">
                  <a16:creationId xmlns:a16="http://schemas.microsoft.com/office/drawing/2014/main" id="{96A8BD4D-C713-44CF-8329-020BDB9633D4}"/>
                </a:ext>
              </a:extLst>
            </p:cNvPr>
            <p:cNvSpPr>
              <a:spLocks/>
            </p:cNvSpPr>
            <p:nvPr/>
          </p:nvSpPr>
          <p:spPr bwMode="auto">
            <a:xfrm>
              <a:off x="6597602" y="6267909"/>
              <a:ext cx="65514" cy="113022"/>
            </a:xfrm>
            <a:custGeom>
              <a:avLst/>
              <a:gdLst>
                <a:gd name="T0" fmla="*/ 0 w 323"/>
                <a:gd name="T1" fmla="*/ 558 h 558"/>
                <a:gd name="T2" fmla="*/ 0 w 323"/>
                <a:gd name="T3" fmla="*/ 0 h 558"/>
                <a:gd name="T4" fmla="*/ 68 w 323"/>
                <a:gd name="T5" fmla="*/ 0 h 558"/>
                <a:gd name="T6" fmla="*/ 68 w 323"/>
                <a:gd name="T7" fmla="*/ 227 h 558"/>
                <a:gd name="T8" fmla="*/ 188 w 323"/>
                <a:gd name="T9" fmla="*/ 165 h 558"/>
                <a:gd name="T10" fmla="*/ 289 w 323"/>
                <a:gd name="T11" fmla="*/ 204 h 558"/>
                <a:gd name="T12" fmla="*/ 323 w 323"/>
                <a:gd name="T13" fmla="*/ 317 h 558"/>
                <a:gd name="T14" fmla="*/ 323 w 323"/>
                <a:gd name="T15" fmla="*/ 558 h 558"/>
                <a:gd name="T16" fmla="*/ 255 w 323"/>
                <a:gd name="T17" fmla="*/ 558 h 558"/>
                <a:gd name="T18" fmla="*/ 255 w 323"/>
                <a:gd name="T19" fmla="*/ 325 h 558"/>
                <a:gd name="T20" fmla="*/ 254 w 323"/>
                <a:gd name="T21" fmla="*/ 298 h 558"/>
                <a:gd name="T22" fmla="*/ 245 w 323"/>
                <a:gd name="T23" fmla="*/ 264 h 558"/>
                <a:gd name="T24" fmla="*/ 220 w 323"/>
                <a:gd name="T25" fmla="*/ 236 h 558"/>
                <a:gd name="T26" fmla="*/ 170 w 323"/>
                <a:gd name="T27" fmla="*/ 224 h 558"/>
                <a:gd name="T28" fmla="*/ 69 w 323"/>
                <a:gd name="T29" fmla="*/ 309 h 558"/>
                <a:gd name="T30" fmla="*/ 68 w 323"/>
                <a:gd name="T31" fmla="*/ 325 h 558"/>
                <a:gd name="T32" fmla="*/ 68 w 323"/>
                <a:gd name="T33" fmla="*/ 558 h 558"/>
                <a:gd name="T34" fmla="*/ 0 w 323"/>
                <a:gd name="T35" fmla="*/ 558 h 5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23" h="558">
                  <a:moveTo>
                    <a:pt x="0" y="558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68" y="0"/>
                    <a:pt x="68" y="0"/>
                    <a:pt x="68" y="0"/>
                  </a:cubicBezTo>
                  <a:cubicBezTo>
                    <a:pt x="68" y="227"/>
                    <a:pt x="68" y="227"/>
                    <a:pt x="68" y="227"/>
                  </a:cubicBezTo>
                  <a:cubicBezTo>
                    <a:pt x="90" y="186"/>
                    <a:pt x="131" y="165"/>
                    <a:pt x="188" y="165"/>
                  </a:cubicBezTo>
                  <a:cubicBezTo>
                    <a:pt x="232" y="165"/>
                    <a:pt x="266" y="178"/>
                    <a:pt x="289" y="204"/>
                  </a:cubicBezTo>
                  <a:cubicBezTo>
                    <a:pt x="312" y="230"/>
                    <a:pt x="323" y="268"/>
                    <a:pt x="323" y="317"/>
                  </a:cubicBezTo>
                  <a:cubicBezTo>
                    <a:pt x="323" y="558"/>
                    <a:pt x="323" y="558"/>
                    <a:pt x="323" y="558"/>
                  </a:cubicBezTo>
                  <a:cubicBezTo>
                    <a:pt x="255" y="558"/>
                    <a:pt x="255" y="558"/>
                    <a:pt x="255" y="558"/>
                  </a:cubicBezTo>
                  <a:cubicBezTo>
                    <a:pt x="255" y="325"/>
                    <a:pt x="255" y="325"/>
                    <a:pt x="255" y="325"/>
                  </a:cubicBezTo>
                  <a:cubicBezTo>
                    <a:pt x="255" y="318"/>
                    <a:pt x="255" y="309"/>
                    <a:pt x="254" y="298"/>
                  </a:cubicBezTo>
                  <a:cubicBezTo>
                    <a:pt x="253" y="286"/>
                    <a:pt x="250" y="275"/>
                    <a:pt x="245" y="264"/>
                  </a:cubicBezTo>
                  <a:cubicBezTo>
                    <a:pt x="239" y="252"/>
                    <a:pt x="230" y="243"/>
                    <a:pt x="220" y="236"/>
                  </a:cubicBezTo>
                  <a:cubicBezTo>
                    <a:pt x="205" y="227"/>
                    <a:pt x="188" y="223"/>
                    <a:pt x="170" y="224"/>
                  </a:cubicBezTo>
                  <a:cubicBezTo>
                    <a:pt x="119" y="220"/>
                    <a:pt x="73" y="258"/>
                    <a:pt x="69" y="309"/>
                  </a:cubicBezTo>
                  <a:cubicBezTo>
                    <a:pt x="68" y="314"/>
                    <a:pt x="68" y="320"/>
                    <a:pt x="68" y="325"/>
                  </a:cubicBezTo>
                  <a:cubicBezTo>
                    <a:pt x="68" y="558"/>
                    <a:pt x="68" y="558"/>
                    <a:pt x="68" y="558"/>
                  </a:cubicBezTo>
                  <a:lnTo>
                    <a:pt x="0" y="55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2" name="Freeform 12">
              <a:extLst>
                <a:ext uri="{FF2B5EF4-FFF2-40B4-BE49-F238E27FC236}">
                  <a16:creationId xmlns:a16="http://schemas.microsoft.com/office/drawing/2014/main" id="{0EBF168A-490C-4E18-ACAE-0257EDB5B5C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676525" y="6301241"/>
              <a:ext cx="66664" cy="82372"/>
            </a:xfrm>
            <a:custGeom>
              <a:avLst/>
              <a:gdLst>
                <a:gd name="T0" fmla="*/ 183 w 328"/>
                <a:gd name="T1" fmla="*/ 404 h 407"/>
                <a:gd name="T2" fmla="*/ 48 w 328"/>
                <a:gd name="T3" fmla="*/ 353 h 407"/>
                <a:gd name="T4" fmla="*/ 0 w 328"/>
                <a:gd name="T5" fmla="*/ 200 h 407"/>
                <a:gd name="T6" fmla="*/ 44 w 328"/>
                <a:gd name="T7" fmla="*/ 52 h 407"/>
                <a:gd name="T8" fmla="*/ 171 w 328"/>
                <a:gd name="T9" fmla="*/ 0 h 407"/>
                <a:gd name="T10" fmla="*/ 288 w 328"/>
                <a:gd name="T11" fmla="*/ 44 h 407"/>
                <a:gd name="T12" fmla="*/ 328 w 328"/>
                <a:gd name="T13" fmla="*/ 175 h 407"/>
                <a:gd name="T14" fmla="*/ 328 w 328"/>
                <a:gd name="T15" fmla="*/ 226 h 407"/>
                <a:gd name="T16" fmla="*/ 69 w 328"/>
                <a:gd name="T17" fmla="*/ 226 h 407"/>
                <a:gd name="T18" fmla="*/ 101 w 328"/>
                <a:gd name="T19" fmla="*/ 313 h 407"/>
                <a:gd name="T20" fmla="*/ 192 w 328"/>
                <a:gd name="T21" fmla="*/ 347 h 407"/>
                <a:gd name="T22" fmla="*/ 249 w 328"/>
                <a:gd name="T23" fmla="*/ 338 h 407"/>
                <a:gd name="T24" fmla="*/ 296 w 328"/>
                <a:gd name="T25" fmla="*/ 314 h 407"/>
                <a:gd name="T26" fmla="*/ 323 w 328"/>
                <a:gd name="T27" fmla="*/ 361 h 407"/>
                <a:gd name="T28" fmla="*/ 183 w 328"/>
                <a:gd name="T29" fmla="*/ 404 h 407"/>
                <a:gd name="T30" fmla="*/ 170 w 328"/>
                <a:gd name="T31" fmla="*/ 56 h 407"/>
                <a:gd name="T32" fmla="*/ 95 w 328"/>
                <a:gd name="T33" fmla="*/ 90 h 407"/>
                <a:gd name="T34" fmla="*/ 69 w 328"/>
                <a:gd name="T35" fmla="*/ 172 h 407"/>
                <a:gd name="T36" fmla="*/ 261 w 328"/>
                <a:gd name="T37" fmla="*/ 172 h 407"/>
                <a:gd name="T38" fmla="*/ 252 w 328"/>
                <a:gd name="T39" fmla="*/ 114 h 407"/>
                <a:gd name="T40" fmla="*/ 224 w 328"/>
                <a:gd name="T41" fmla="*/ 72 h 407"/>
                <a:gd name="T42" fmla="*/ 170 w 328"/>
                <a:gd name="T43" fmla="*/ 56 h 4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28" h="407">
                  <a:moveTo>
                    <a:pt x="183" y="404"/>
                  </a:moveTo>
                  <a:cubicBezTo>
                    <a:pt x="125" y="404"/>
                    <a:pt x="80" y="387"/>
                    <a:pt x="48" y="353"/>
                  </a:cubicBezTo>
                  <a:cubicBezTo>
                    <a:pt x="16" y="319"/>
                    <a:pt x="0" y="268"/>
                    <a:pt x="0" y="200"/>
                  </a:cubicBezTo>
                  <a:cubicBezTo>
                    <a:pt x="0" y="136"/>
                    <a:pt x="15" y="87"/>
                    <a:pt x="44" y="52"/>
                  </a:cubicBezTo>
                  <a:cubicBezTo>
                    <a:pt x="73" y="18"/>
                    <a:pt x="115" y="0"/>
                    <a:pt x="171" y="0"/>
                  </a:cubicBezTo>
                  <a:cubicBezTo>
                    <a:pt x="222" y="0"/>
                    <a:pt x="261" y="15"/>
                    <a:pt x="288" y="44"/>
                  </a:cubicBezTo>
                  <a:cubicBezTo>
                    <a:pt x="314" y="73"/>
                    <a:pt x="328" y="117"/>
                    <a:pt x="328" y="175"/>
                  </a:cubicBezTo>
                  <a:cubicBezTo>
                    <a:pt x="328" y="226"/>
                    <a:pt x="328" y="226"/>
                    <a:pt x="328" y="226"/>
                  </a:cubicBezTo>
                  <a:cubicBezTo>
                    <a:pt x="69" y="226"/>
                    <a:pt x="69" y="226"/>
                    <a:pt x="69" y="226"/>
                  </a:cubicBezTo>
                  <a:cubicBezTo>
                    <a:pt x="71" y="257"/>
                    <a:pt x="82" y="288"/>
                    <a:pt x="101" y="313"/>
                  </a:cubicBezTo>
                  <a:cubicBezTo>
                    <a:pt x="119" y="336"/>
                    <a:pt x="149" y="348"/>
                    <a:pt x="192" y="347"/>
                  </a:cubicBezTo>
                  <a:cubicBezTo>
                    <a:pt x="211" y="348"/>
                    <a:pt x="231" y="345"/>
                    <a:pt x="249" y="338"/>
                  </a:cubicBezTo>
                  <a:cubicBezTo>
                    <a:pt x="266" y="332"/>
                    <a:pt x="281" y="324"/>
                    <a:pt x="296" y="314"/>
                  </a:cubicBezTo>
                  <a:cubicBezTo>
                    <a:pt x="323" y="361"/>
                    <a:pt x="323" y="361"/>
                    <a:pt x="323" y="361"/>
                  </a:cubicBezTo>
                  <a:cubicBezTo>
                    <a:pt x="283" y="391"/>
                    <a:pt x="233" y="407"/>
                    <a:pt x="183" y="404"/>
                  </a:cubicBezTo>
                  <a:close/>
                  <a:moveTo>
                    <a:pt x="170" y="56"/>
                  </a:moveTo>
                  <a:cubicBezTo>
                    <a:pt x="135" y="56"/>
                    <a:pt x="110" y="67"/>
                    <a:pt x="95" y="90"/>
                  </a:cubicBezTo>
                  <a:cubicBezTo>
                    <a:pt x="78" y="114"/>
                    <a:pt x="69" y="143"/>
                    <a:pt x="69" y="172"/>
                  </a:cubicBezTo>
                  <a:cubicBezTo>
                    <a:pt x="261" y="172"/>
                    <a:pt x="261" y="172"/>
                    <a:pt x="261" y="172"/>
                  </a:cubicBezTo>
                  <a:cubicBezTo>
                    <a:pt x="261" y="152"/>
                    <a:pt x="258" y="133"/>
                    <a:pt x="252" y="114"/>
                  </a:cubicBezTo>
                  <a:cubicBezTo>
                    <a:pt x="247" y="97"/>
                    <a:pt x="237" y="83"/>
                    <a:pt x="224" y="72"/>
                  </a:cubicBezTo>
                  <a:cubicBezTo>
                    <a:pt x="208" y="61"/>
                    <a:pt x="189" y="55"/>
                    <a:pt x="170" y="5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3" name="Freeform 13">
              <a:extLst>
                <a:ext uri="{FF2B5EF4-FFF2-40B4-BE49-F238E27FC236}">
                  <a16:creationId xmlns:a16="http://schemas.microsoft.com/office/drawing/2014/main" id="{DBA12483-3889-4E92-8E45-7379C7F09E44}"/>
                </a:ext>
              </a:extLst>
            </p:cNvPr>
            <p:cNvSpPr>
              <a:spLocks/>
            </p:cNvSpPr>
            <p:nvPr/>
          </p:nvSpPr>
          <p:spPr bwMode="auto">
            <a:xfrm>
              <a:off x="6788398" y="6265228"/>
              <a:ext cx="79690" cy="118002"/>
            </a:xfrm>
            <a:custGeom>
              <a:avLst/>
              <a:gdLst>
                <a:gd name="T0" fmla="*/ 191 w 394"/>
                <a:gd name="T1" fmla="*/ 581 h 582"/>
                <a:gd name="T2" fmla="*/ 88 w 394"/>
                <a:gd name="T3" fmla="*/ 565 h 582"/>
                <a:gd name="T4" fmla="*/ 0 w 394"/>
                <a:gd name="T5" fmla="*/ 513 h 582"/>
                <a:gd name="T6" fmla="*/ 34 w 394"/>
                <a:gd name="T7" fmla="*/ 462 h 582"/>
                <a:gd name="T8" fmla="*/ 104 w 394"/>
                <a:gd name="T9" fmla="*/ 504 h 582"/>
                <a:gd name="T10" fmla="*/ 190 w 394"/>
                <a:gd name="T11" fmla="*/ 519 h 582"/>
                <a:gd name="T12" fmla="*/ 286 w 394"/>
                <a:gd name="T13" fmla="*/ 494 h 582"/>
                <a:gd name="T14" fmla="*/ 320 w 394"/>
                <a:gd name="T15" fmla="*/ 423 h 582"/>
                <a:gd name="T16" fmla="*/ 232 w 394"/>
                <a:gd name="T17" fmla="*/ 324 h 582"/>
                <a:gd name="T18" fmla="*/ 150 w 394"/>
                <a:gd name="T19" fmla="*/ 301 h 582"/>
                <a:gd name="T20" fmla="*/ 46 w 394"/>
                <a:gd name="T21" fmla="*/ 243 h 582"/>
                <a:gd name="T22" fmla="*/ 14 w 394"/>
                <a:gd name="T23" fmla="*/ 156 h 582"/>
                <a:gd name="T24" fmla="*/ 38 w 394"/>
                <a:gd name="T25" fmla="*/ 74 h 582"/>
                <a:gd name="T26" fmla="*/ 105 w 394"/>
                <a:gd name="T27" fmla="*/ 20 h 582"/>
                <a:gd name="T28" fmla="*/ 207 w 394"/>
                <a:gd name="T29" fmla="*/ 1 h 582"/>
                <a:gd name="T30" fmla="*/ 298 w 394"/>
                <a:gd name="T31" fmla="*/ 16 h 582"/>
                <a:gd name="T32" fmla="*/ 374 w 394"/>
                <a:gd name="T33" fmla="*/ 59 h 582"/>
                <a:gd name="T34" fmla="*/ 342 w 394"/>
                <a:gd name="T35" fmla="*/ 107 h 582"/>
                <a:gd name="T36" fmla="*/ 209 w 394"/>
                <a:gd name="T37" fmla="*/ 62 h 582"/>
                <a:gd name="T38" fmla="*/ 118 w 394"/>
                <a:gd name="T39" fmla="*/ 87 h 582"/>
                <a:gd name="T40" fmla="*/ 85 w 394"/>
                <a:gd name="T41" fmla="*/ 151 h 582"/>
                <a:gd name="T42" fmla="*/ 102 w 394"/>
                <a:gd name="T43" fmla="*/ 198 h 582"/>
                <a:gd name="T44" fmla="*/ 165 w 394"/>
                <a:gd name="T45" fmla="*/ 232 h 582"/>
                <a:gd name="T46" fmla="*/ 257 w 394"/>
                <a:gd name="T47" fmla="*/ 258 h 582"/>
                <a:gd name="T48" fmla="*/ 326 w 394"/>
                <a:gd name="T49" fmla="*/ 290 h 582"/>
                <a:gd name="T50" fmla="*/ 374 w 394"/>
                <a:gd name="T51" fmla="*/ 340 h 582"/>
                <a:gd name="T52" fmla="*/ 391 w 394"/>
                <a:gd name="T53" fmla="*/ 417 h 582"/>
                <a:gd name="T54" fmla="*/ 339 w 394"/>
                <a:gd name="T55" fmla="*/ 538 h 582"/>
                <a:gd name="T56" fmla="*/ 191 w 394"/>
                <a:gd name="T57" fmla="*/ 581 h 5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394" h="582">
                  <a:moveTo>
                    <a:pt x="191" y="581"/>
                  </a:moveTo>
                  <a:cubicBezTo>
                    <a:pt x="156" y="582"/>
                    <a:pt x="121" y="576"/>
                    <a:pt x="88" y="565"/>
                  </a:cubicBezTo>
                  <a:cubicBezTo>
                    <a:pt x="56" y="553"/>
                    <a:pt x="26" y="536"/>
                    <a:pt x="0" y="513"/>
                  </a:cubicBezTo>
                  <a:cubicBezTo>
                    <a:pt x="34" y="462"/>
                    <a:pt x="34" y="462"/>
                    <a:pt x="34" y="462"/>
                  </a:cubicBezTo>
                  <a:cubicBezTo>
                    <a:pt x="55" y="480"/>
                    <a:pt x="79" y="494"/>
                    <a:pt x="104" y="504"/>
                  </a:cubicBezTo>
                  <a:cubicBezTo>
                    <a:pt x="131" y="515"/>
                    <a:pt x="160" y="520"/>
                    <a:pt x="190" y="519"/>
                  </a:cubicBezTo>
                  <a:cubicBezTo>
                    <a:pt x="224" y="521"/>
                    <a:pt x="257" y="512"/>
                    <a:pt x="286" y="494"/>
                  </a:cubicBezTo>
                  <a:cubicBezTo>
                    <a:pt x="309" y="477"/>
                    <a:pt x="322" y="451"/>
                    <a:pt x="320" y="423"/>
                  </a:cubicBezTo>
                  <a:cubicBezTo>
                    <a:pt x="320" y="374"/>
                    <a:pt x="291" y="341"/>
                    <a:pt x="232" y="324"/>
                  </a:cubicBezTo>
                  <a:cubicBezTo>
                    <a:pt x="150" y="301"/>
                    <a:pt x="150" y="301"/>
                    <a:pt x="150" y="301"/>
                  </a:cubicBezTo>
                  <a:cubicBezTo>
                    <a:pt x="103" y="286"/>
                    <a:pt x="68" y="267"/>
                    <a:pt x="46" y="243"/>
                  </a:cubicBezTo>
                  <a:cubicBezTo>
                    <a:pt x="25" y="219"/>
                    <a:pt x="13" y="188"/>
                    <a:pt x="14" y="156"/>
                  </a:cubicBezTo>
                  <a:cubicBezTo>
                    <a:pt x="13" y="127"/>
                    <a:pt x="21" y="98"/>
                    <a:pt x="38" y="74"/>
                  </a:cubicBezTo>
                  <a:cubicBezTo>
                    <a:pt x="55" y="50"/>
                    <a:pt x="78" y="32"/>
                    <a:pt x="105" y="20"/>
                  </a:cubicBezTo>
                  <a:cubicBezTo>
                    <a:pt x="137" y="6"/>
                    <a:pt x="172" y="0"/>
                    <a:pt x="207" y="1"/>
                  </a:cubicBezTo>
                  <a:cubicBezTo>
                    <a:pt x="238" y="0"/>
                    <a:pt x="269" y="5"/>
                    <a:pt x="298" y="16"/>
                  </a:cubicBezTo>
                  <a:cubicBezTo>
                    <a:pt x="325" y="26"/>
                    <a:pt x="351" y="40"/>
                    <a:pt x="374" y="59"/>
                  </a:cubicBezTo>
                  <a:cubicBezTo>
                    <a:pt x="342" y="107"/>
                    <a:pt x="342" y="107"/>
                    <a:pt x="342" y="107"/>
                  </a:cubicBezTo>
                  <a:cubicBezTo>
                    <a:pt x="304" y="77"/>
                    <a:pt x="257" y="61"/>
                    <a:pt x="209" y="62"/>
                  </a:cubicBezTo>
                  <a:cubicBezTo>
                    <a:pt x="176" y="60"/>
                    <a:pt x="144" y="69"/>
                    <a:pt x="118" y="87"/>
                  </a:cubicBezTo>
                  <a:cubicBezTo>
                    <a:pt x="97" y="101"/>
                    <a:pt x="85" y="125"/>
                    <a:pt x="85" y="151"/>
                  </a:cubicBezTo>
                  <a:cubicBezTo>
                    <a:pt x="85" y="168"/>
                    <a:pt x="91" y="185"/>
                    <a:pt x="102" y="198"/>
                  </a:cubicBezTo>
                  <a:cubicBezTo>
                    <a:pt x="119" y="215"/>
                    <a:pt x="141" y="227"/>
                    <a:pt x="165" y="232"/>
                  </a:cubicBezTo>
                  <a:cubicBezTo>
                    <a:pt x="257" y="258"/>
                    <a:pt x="257" y="258"/>
                    <a:pt x="257" y="258"/>
                  </a:cubicBezTo>
                  <a:cubicBezTo>
                    <a:pt x="281" y="266"/>
                    <a:pt x="304" y="276"/>
                    <a:pt x="326" y="290"/>
                  </a:cubicBezTo>
                  <a:cubicBezTo>
                    <a:pt x="346" y="302"/>
                    <a:pt x="362" y="320"/>
                    <a:pt x="374" y="340"/>
                  </a:cubicBezTo>
                  <a:cubicBezTo>
                    <a:pt x="386" y="364"/>
                    <a:pt x="392" y="391"/>
                    <a:pt x="391" y="417"/>
                  </a:cubicBezTo>
                  <a:cubicBezTo>
                    <a:pt x="394" y="464"/>
                    <a:pt x="374" y="508"/>
                    <a:pt x="339" y="538"/>
                  </a:cubicBezTo>
                  <a:cubicBezTo>
                    <a:pt x="303" y="567"/>
                    <a:pt x="254" y="581"/>
                    <a:pt x="191" y="58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4" name="Freeform 14">
              <a:extLst>
                <a:ext uri="{FF2B5EF4-FFF2-40B4-BE49-F238E27FC236}">
                  <a16:creationId xmlns:a16="http://schemas.microsoft.com/office/drawing/2014/main" id="{ED760825-C425-441B-83F9-C38A1FA134AC}"/>
                </a:ext>
              </a:extLst>
            </p:cNvPr>
            <p:cNvSpPr>
              <a:spLocks/>
            </p:cNvSpPr>
            <p:nvPr/>
          </p:nvSpPr>
          <p:spPr bwMode="auto">
            <a:xfrm>
              <a:off x="6877283" y="6300858"/>
              <a:ext cx="60151" cy="82372"/>
            </a:xfrm>
            <a:custGeom>
              <a:avLst/>
              <a:gdLst>
                <a:gd name="T0" fmla="*/ 169 w 298"/>
                <a:gd name="T1" fmla="*/ 406 h 407"/>
                <a:gd name="T2" fmla="*/ 44 w 298"/>
                <a:gd name="T3" fmla="*/ 357 h 407"/>
                <a:gd name="T4" fmla="*/ 0 w 298"/>
                <a:gd name="T5" fmla="*/ 207 h 407"/>
                <a:gd name="T6" fmla="*/ 45 w 298"/>
                <a:gd name="T7" fmla="*/ 54 h 407"/>
                <a:gd name="T8" fmla="*/ 174 w 298"/>
                <a:gd name="T9" fmla="*/ 2 h 407"/>
                <a:gd name="T10" fmla="*/ 296 w 298"/>
                <a:gd name="T11" fmla="*/ 44 h 407"/>
                <a:gd name="T12" fmla="*/ 267 w 298"/>
                <a:gd name="T13" fmla="*/ 89 h 407"/>
                <a:gd name="T14" fmla="*/ 230 w 298"/>
                <a:gd name="T15" fmla="*/ 68 h 407"/>
                <a:gd name="T16" fmla="*/ 181 w 298"/>
                <a:gd name="T17" fmla="*/ 60 h 407"/>
                <a:gd name="T18" fmla="*/ 70 w 298"/>
                <a:gd name="T19" fmla="*/ 206 h 407"/>
                <a:gd name="T20" fmla="*/ 97 w 298"/>
                <a:gd name="T21" fmla="*/ 312 h 407"/>
                <a:gd name="T22" fmla="*/ 181 w 298"/>
                <a:gd name="T23" fmla="*/ 349 h 407"/>
                <a:gd name="T24" fmla="*/ 233 w 298"/>
                <a:gd name="T25" fmla="*/ 340 h 407"/>
                <a:gd name="T26" fmla="*/ 272 w 298"/>
                <a:gd name="T27" fmla="*/ 321 h 407"/>
                <a:gd name="T28" fmla="*/ 298 w 298"/>
                <a:gd name="T29" fmla="*/ 368 h 407"/>
                <a:gd name="T30" fmla="*/ 243 w 298"/>
                <a:gd name="T31" fmla="*/ 396 h 407"/>
                <a:gd name="T32" fmla="*/ 169 w 298"/>
                <a:gd name="T33" fmla="*/ 406 h 4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98" h="407">
                  <a:moveTo>
                    <a:pt x="169" y="406"/>
                  </a:moveTo>
                  <a:cubicBezTo>
                    <a:pt x="114" y="406"/>
                    <a:pt x="73" y="390"/>
                    <a:pt x="44" y="357"/>
                  </a:cubicBezTo>
                  <a:cubicBezTo>
                    <a:pt x="14" y="323"/>
                    <a:pt x="0" y="273"/>
                    <a:pt x="0" y="207"/>
                  </a:cubicBezTo>
                  <a:cubicBezTo>
                    <a:pt x="0" y="139"/>
                    <a:pt x="15" y="88"/>
                    <a:pt x="45" y="54"/>
                  </a:cubicBezTo>
                  <a:cubicBezTo>
                    <a:pt x="74" y="19"/>
                    <a:pt x="117" y="2"/>
                    <a:pt x="174" y="2"/>
                  </a:cubicBezTo>
                  <a:cubicBezTo>
                    <a:pt x="218" y="0"/>
                    <a:pt x="261" y="15"/>
                    <a:pt x="296" y="44"/>
                  </a:cubicBezTo>
                  <a:cubicBezTo>
                    <a:pt x="267" y="89"/>
                    <a:pt x="267" y="89"/>
                    <a:pt x="267" y="89"/>
                  </a:cubicBezTo>
                  <a:cubicBezTo>
                    <a:pt x="256" y="80"/>
                    <a:pt x="243" y="73"/>
                    <a:pt x="230" y="68"/>
                  </a:cubicBezTo>
                  <a:cubicBezTo>
                    <a:pt x="214" y="62"/>
                    <a:pt x="198" y="60"/>
                    <a:pt x="181" y="60"/>
                  </a:cubicBezTo>
                  <a:cubicBezTo>
                    <a:pt x="107" y="60"/>
                    <a:pt x="70" y="109"/>
                    <a:pt x="70" y="206"/>
                  </a:cubicBezTo>
                  <a:cubicBezTo>
                    <a:pt x="70" y="252"/>
                    <a:pt x="79" y="288"/>
                    <a:pt x="97" y="312"/>
                  </a:cubicBezTo>
                  <a:cubicBezTo>
                    <a:pt x="118" y="337"/>
                    <a:pt x="149" y="351"/>
                    <a:pt x="181" y="349"/>
                  </a:cubicBezTo>
                  <a:cubicBezTo>
                    <a:pt x="199" y="349"/>
                    <a:pt x="216" y="346"/>
                    <a:pt x="233" y="340"/>
                  </a:cubicBezTo>
                  <a:cubicBezTo>
                    <a:pt x="246" y="335"/>
                    <a:pt x="259" y="328"/>
                    <a:pt x="272" y="321"/>
                  </a:cubicBezTo>
                  <a:cubicBezTo>
                    <a:pt x="298" y="368"/>
                    <a:pt x="298" y="368"/>
                    <a:pt x="298" y="368"/>
                  </a:cubicBezTo>
                  <a:cubicBezTo>
                    <a:pt x="281" y="380"/>
                    <a:pt x="263" y="390"/>
                    <a:pt x="243" y="396"/>
                  </a:cubicBezTo>
                  <a:cubicBezTo>
                    <a:pt x="219" y="403"/>
                    <a:pt x="194" y="407"/>
                    <a:pt x="169" y="40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5" name="Freeform 15">
              <a:extLst>
                <a:ext uri="{FF2B5EF4-FFF2-40B4-BE49-F238E27FC236}">
                  <a16:creationId xmlns:a16="http://schemas.microsoft.com/office/drawing/2014/main" id="{31A11E36-5A06-4F7F-BA73-EF4B43B4F19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950076" y="6270591"/>
              <a:ext cx="16857" cy="110340"/>
            </a:xfrm>
            <a:custGeom>
              <a:avLst/>
              <a:gdLst>
                <a:gd name="T0" fmla="*/ 41 w 82"/>
                <a:gd name="T1" fmla="*/ 90 h 544"/>
                <a:gd name="T2" fmla="*/ 0 w 82"/>
                <a:gd name="T3" fmla="*/ 45 h 544"/>
                <a:gd name="T4" fmla="*/ 41 w 82"/>
                <a:gd name="T5" fmla="*/ 0 h 544"/>
                <a:gd name="T6" fmla="*/ 82 w 82"/>
                <a:gd name="T7" fmla="*/ 45 h 544"/>
                <a:gd name="T8" fmla="*/ 41 w 82"/>
                <a:gd name="T9" fmla="*/ 90 h 544"/>
                <a:gd name="T10" fmla="*/ 7 w 82"/>
                <a:gd name="T11" fmla="*/ 544 h 544"/>
                <a:gd name="T12" fmla="*/ 7 w 82"/>
                <a:gd name="T13" fmla="*/ 162 h 544"/>
                <a:gd name="T14" fmla="*/ 75 w 82"/>
                <a:gd name="T15" fmla="*/ 162 h 544"/>
                <a:gd name="T16" fmla="*/ 75 w 82"/>
                <a:gd name="T17" fmla="*/ 544 h 544"/>
                <a:gd name="T18" fmla="*/ 7 w 82"/>
                <a:gd name="T19" fmla="*/ 544 h 5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2" h="544">
                  <a:moveTo>
                    <a:pt x="41" y="90"/>
                  </a:moveTo>
                  <a:cubicBezTo>
                    <a:pt x="13" y="90"/>
                    <a:pt x="0" y="75"/>
                    <a:pt x="0" y="45"/>
                  </a:cubicBezTo>
                  <a:cubicBezTo>
                    <a:pt x="0" y="15"/>
                    <a:pt x="13" y="0"/>
                    <a:pt x="41" y="0"/>
                  </a:cubicBezTo>
                  <a:cubicBezTo>
                    <a:pt x="69" y="0"/>
                    <a:pt x="82" y="15"/>
                    <a:pt x="82" y="45"/>
                  </a:cubicBezTo>
                  <a:cubicBezTo>
                    <a:pt x="82" y="75"/>
                    <a:pt x="69" y="90"/>
                    <a:pt x="41" y="90"/>
                  </a:cubicBezTo>
                  <a:close/>
                  <a:moveTo>
                    <a:pt x="7" y="544"/>
                  </a:moveTo>
                  <a:cubicBezTo>
                    <a:pt x="7" y="162"/>
                    <a:pt x="7" y="162"/>
                    <a:pt x="7" y="162"/>
                  </a:cubicBezTo>
                  <a:cubicBezTo>
                    <a:pt x="75" y="162"/>
                    <a:pt x="75" y="162"/>
                    <a:pt x="75" y="162"/>
                  </a:cubicBezTo>
                  <a:cubicBezTo>
                    <a:pt x="75" y="544"/>
                    <a:pt x="75" y="544"/>
                    <a:pt x="75" y="544"/>
                  </a:cubicBezTo>
                  <a:lnTo>
                    <a:pt x="7" y="54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6" name="Freeform 16">
              <a:extLst>
                <a:ext uri="{FF2B5EF4-FFF2-40B4-BE49-F238E27FC236}">
                  <a16:creationId xmlns:a16="http://schemas.microsoft.com/office/drawing/2014/main" id="{BFC4CD61-191E-4B70-BB9E-AE8F1325DBC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978811" y="6301241"/>
              <a:ext cx="66281" cy="82372"/>
            </a:xfrm>
            <a:custGeom>
              <a:avLst/>
              <a:gdLst>
                <a:gd name="T0" fmla="*/ 182 w 327"/>
                <a:gd name="T1" fmla="*/ 404 h 407"/>
                <a:gd name="T2" fmla="*/ 47 w 327"/>
                <a:gd name="T3" fmla="*/ 353 h 407"/>
                <a:gd name="T4" fmla="*/ 0 w 327"/>
                <a:gd name="T5" fmla="*/ 200 h 407"/>
                <a:gd name="T6" fmla="*/ 43 w 327"/>
                <a:gd name="T7" fmla="*/ 52 h 407"/>
                <a:gd name="T8" fmla="*/ 170 w 327"/>
                <a:gd name="T9" fmla="*/ 0 h 407"/>
                <a:gd name="T10" fmla="*/ 287 w 327"/>
                <a:gd name="T11" fmla="*/ 44 h 407"/>
                <a:gd name="T12" fmla="*/ 327 w 327"/>
                <a:gd name="T13" fmla="*/ 175 h 407"/>
                <a:gd name="T14" fmla="*/ 327 w 327"/>
                <a:gd name="T15" fmla="*/ 226 h 407"/>
                <a:gd name="T16" fmla="*/ 68 w 327"/>
                <a:gd name="T17" fmla="*/ 226 h 407"/>
                <a:gd name="T18" fmla="*/ 100 w 327"/>
                <a:gd name="T19" fmla="*/ 313 h 407"/>
                <a:gd name="T20" fmla="*/ 191 w 327"/>
                <a:gd name="T21" fmla="*/ 347 h 407"/>
                <a:gd name="T22" fmla="*/ 248 w 327"/>
                <a:gd name="T23" fmla="*/ 338 h 407"/>
                <a:gd name="T24" fmla="*/ 295 w 327"/>
                <a:gd name="T25" fmla="*/ 314 h 407"/>
                <a:gd name="T26" fmla="*/ 322 w 327"/>
                <a:gd name="T27" fmla="*/ 361 h 407"/>
                <a:gd name="T28" fmla="*/ 182 w 327"/>
                <a:gd name="T29" fmla="*/ 404 h 407"/>
                <a:gd name="T30" fmla="*/ 169 w 327"/>
                <a:gd name="T31" fmla="*/ 56 h 407"/>
                <a:gd name="T32" fmla="*/ 94 w 327"/>
                <a:gd name="T33" fmla="*/ 90 h 407"/>
                <a:gd name="T34" fmla="*/ 68 w 327"/>
                <a:gd name="T35" fmla="*/ 172 h 407"/>
                <a:gd name="T36" fmla="*/ 260 w 327"/>
                <a:gd name="T37" fmla="*/ 172 h 407"/>
                <a:gd name="T38" fmla="*/ 251 w 327"/>
                <a:gd name="T39" fmla="*/ 114 h 407"/>
                <a:gd name="T40" fmla="*/ 223 w 327"/>
                <a:gd name="T41" fmla="*/ 72 h 407"/>
                <a:gd name="T42" fmla="*/ 169 w 327"/>
                <a:gd name="T43" fmla="*/ 56 h 4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27" h="407">
                  <a:moveTo>
                    <a:pt x="182" y="404"/>
                  </a:moveTo>
                  <a:cubicBezTo>
                    <a:pt x="124" y="404"/>
                    <a:pt x="79" y="387"/>
                    <a:pt x="47" y="353"/>
                  </a:cubicBezTo>
                  <a:cubicBezTo>
                    <a:pt x="16" y="319"/>
                    <a:pt x="0" y="268"/>
                    <a:pt x="0" y="200"/>
                  </a:cubicBezTo>
                  <a:cubicBezTo>
                    <a:pt x="0" y="136"/>
                    <a:pt x="14" y="87"/>
                    <a:pt x="43" y="52"/>
                  </a:cubicBezTo>
                  <a:cubicBezTo>
                    <a:pt x="72" y="18"/>
                    <a:pt x="115" y="0"/>
                    <a:pt x="170" y="0"/>
                  </a:cubicBezTo>
                  <a:cubicBezTo>
                    <a:pt x="221" y="0"/>
                    <a:pt x="260" y="15"/>
                    <a:pt x="287" y="44"/>
                  </a:cubicBezTo>
                  <a:cubicBezTo>
                    <a:pt x="314" y="73"/>
                    <a:pt x="327" y="117"/>
                    <a:pt x="327" y="175"/>
                  </a:cubicBezTo>
                  <a:cubicBezTo>
                    <a:pt x="327" y="226"/>
                    <a:pt x="327" y="226"/>
                    <a:pt x="327" y="226"/>
                  </a:cubicBezTo>
                  <a:cubicBezTo>
                    <a:pt x="68" y="226"/>
                    <a:pt x="68" y="226"/>
                    <a:pt x="68" y="226"/>
                  </a:cubicBezTo>
                  <a:cubicBezTo>
                    <a:pt x="70" y="257"/>
                    <a:pt x="81" y="288"/>
                    <a:pt x="100" y="313"/>
                  </a:cubicBezTo>
                  <a:cubicBezTo>
                    <a:pt x="118" y="336"/>
                    <a:pt x="149" y="348"/>
                    <a:pt x="191" y="347"/>
                  </a:cubicBezTo>
                  <a:cubicBezTo>
                    <a:pt x="211" y="348"/>
                    <a:pt x="230" y="345"/>
                    <a:pt x="248" y="338"/>
                  </a:cubicBezTo>
                  <a:cubicBezTo>
                    <a:pt x="265" y="332"/>
                    <a:pt x="281" y="324"/>
                    <a:pt x="295" y="314"/>
                  </a:cubicBezTo>
                  <a:cubicBezTo>
                    <a:pt x="322" y="361"/>
                    <a:pt x="322" y="361"/>
                    <a:pt x="322" y="361"/>
                  </a:cubicBezTo>
                  <a:cubicBezTo>
                    <a:pt x="282" y="391"/>
                    <a:pt x="232" y="407"/>
                    <a:pt x="182" y="404"/>
                  </a:cubicBezTo>
                  <a:close/>
                  <a:moveTo>
                    <a:pt x="169" y="56"/>
                  </a:moveTo>
                  <a:cubicBezTo>
                    <a:pt x="134" y="56"/>
                    <a:pt x="109" y="67"/>
                    <a:pt x="94" y="90"/>
                  </a:cubicBezTo>
                  <a:cubicBezTo>
                    <a:pt x="78" y="114"/>
                    <a:pt x="69" y="143"/>
                    <a:pt x="68" y="172"/>
                  </a:cubicBezTo>
                  <a:cubicBezTo>
                    <a:pt x="260" y="172"/>
                    <a:pt x="260" y="172"/>
                    <a:pt x="260" y="172"/>
                  </a:cubicBezTo>
                  <a:cubicBezTo>
                    <a:pt x="260" y="152"/>
                    <a:pt x="257" y="133"/>
                    <a:pt x="251" y="114"/>
                  </a:cubicBezTo>
                  <a:cubicBezTo>
                    <a:pt x="246" y="97"/>
                    <a:pt x="236" y="83"/>
                    <a:pt x="223" y="72"/>
                  </a:cubicBezTo>
                  <a:cubicBezTo>
                    <a:pt x="207" y="61"/>
                    <a:pt x="188" y="55"/>
                    <a:pt x="169" y="5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7" name="Freeform 17">
              <a:extLst>
                <a:ext uri="{FF2B5EF4-FFF2-40B4-BE49-F238E27FC236}">
                  <a16:creationId xmlns:a16="http://schemas.microsoft.com/office/drawing/2014/main" id="{76BA234F-6B10-4287-ACED-CEC72AD3AB05}"/>
                </a:ext>
              </a:extLst>
            </p:cNvPr>
            <p:cNvSpPr>
              <a:spLocks/>
            </p:cNvSpPr>
            <p:nvPr/>
          </p:nvSpPr>
          <p:spPr bwMode="auto">
            <a:xfrm>
              <a:off x="7058884" y="6301241"/>
              <a:ext cx="67430" cy="79690"/>
            </a:xfrm>
            <a:custGeom>
              <a:avLst/>
              <a:gdLst>
                <a:gd name="T0" fmla="*/ 10 w 333"/>
                <a:gd name="T1" fmla="*/ 393 h 393"/>
                <a:gd name="T2" fmla="*/ 10 w 333"/>
                <a:gd name="T3" fmla="*/ 95 h 393"/>
                <a:gd name="T4" fmla="*/ 0 w 333"/>
                <a:gd name="T5" fmla="*/ 18 h 393"/>
                <a:gd name="T6" fmla="*/ 59 w 333"/>
                <a:gd name="T7" fmla="*/ 8 h 393"/>
                <a:gd name="T8" fmla="*/ 72 w 333"/>
                <a:gd name="T9" fmla="*/ 67 h 393"/>
                <a:gd name="T10" fmla="*/ 196 w 333"/>
                <a:gd name="T11" fmla="*/ 0 h 393"/>
                <a:gd name="T12" fmla="*/ 297 w 333"/>
                <a:gd name="T13" fmla="*/ 39 h 393"/>
                <a:gd name="T14" fmla="*/ 333 w 333"/>
                <a:gd name="T15" fmla="*/ 152 h 393"/>
                <a:gd name="T16" fmla="*/ 333 w 333"/>
                <a:gd name="T17" fmla="*/ 393 h 393"/>
                <a:gd name="T18" fmla="*/ 265 w 333"/>
                <a:gd name="T19" fmla="*/ 393 h 393"/>
                <a:gd name="T20" fmla="*/ 265 w 333"/>
                <a:gd name="T21" fmla="*/ 160 h 393"/>
                <a:gd name="T22" fmla="*/ 244 w 333"/>
                <a:gd name="T23" fmla="*/ 84 h 393"/>
                <a:gd name="T24" fmla="*/ 179 w 333"/>
                <a:gd name="T25" fmla="*/ 59 h 393"/>
                <a:gd name="T26" fmla="*/ 78 w 333"/>
                <a:gd name="T27" fmla="*/ 145 h 393"/>
                <a:gd name="T28" fmla="*/ 78 w 333"/>
                <a:gd name="T29" fmla="*/ 160 h 393"/>
                <a:gd name="T30" fmla="*/ 78 w 333"/>
                <a:gd name="T31" fmla="*/ 393 h 393"/>
                <a:gd name="T32" fmla="*/ 10 w 333"/>
                <a:gd name="T33" fmla="*/ 393 h 3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33" h="393">
                  <a:moveTo>
                    <a:pt x="10" y="393"/>
                  </a:moveTo>
                  <a:cubicBezTo>
                    <a:pt x="10" y="95"/>
                    <a:pt x="10" y="95"/>
                    <a:pt x="10" y="95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59" y="8"/>
                    <a:pt x="59" y="8"/>
                    <a:pt x="59" y="8"/>
                  </a:cubicBezTo>
                  <a:cubicBezTo>
                    <a:pt x="72" y="67"/>
                    <a:pt x="72" y="67"/>
                    <a:pt x="72" y="67"/>
                  </a:cubicBezTo>
                  <a:cubicBezTo>
                    <a:pt x="94" y="22"/>
                    <a:pt x="135" y="0"/>
                    <a:pt x="196" y="0"/>
                  </a:cubicBezTo>
                  <a:cubicBezTo>
                    <a:pt x="240" y="0"/>
                    <a:pt x="274" y="13"/>
                    <a:pt x="297" y="39"/>
                  </a:cubicBezTo>
                  <a:cubicBezTo>
                    <a:pt x="321" y="65"/>
                    <a:pt x="333" y="102"/>
                    <a:pt x="333" y="152"/>
                  </a:cubicBezTo>
                  <a:cubicBezTo>
                    <a:pt x="333" y="393"/>
                    <a:pt x="333" y="393"/>
                    <a:pt x="333" y="393"/>
                  </a:cubicBezTo>
                  <a:cubicBezTo>
                    <a:pt x="265" y="393"/>
                    <a:pt x="265" y="393"/>
                    <a:pt x="265" y="393"/>
                  </a:cubicBezTo>
                  <a:cubicBezTo>
                    <a:pt x="265" y="160"/>
                    <a:pt x="265" y="160"/>
                    <a:pt x="265" y="160"/>
                  </a:cubicBezTo>
                  <a:cubicBezTo>
                    <a:pt x="265" y="125"/>
                    <a:pt x="258" y="100"/>
                    <a:pt x="244" y="84"/>
                  </a:cubicBezTo>
                  <a:cubicBezTo>
                    <a:pt x="227" y="66"/>
                    <a:pt x="203" y="57"/>
                    <a:pt x="179" y="59"/>
                  </a:cubicBezTo>
                  <a:cubicBezTo>
                    <a:pt x="127" y="55"/>
                    <a:pt x="82" y="93"/>
                    <a:pt x="78" y="145"/>
                  </a:cubicBezTo>
                  <a:cubicBezTo>
                    <a:pt x="77" y="150"/>
                    <a:pt x="77" y="155"/>
                    <a:pt x="78" y="160"/>
                  </a:cubicBezTo>
                  <a:cubicBezTo>
                    <a:pt x="78" y="393"/>
                    <a:pt x="78" y="393"/>
                    <a:pt x="78" y="393"/>
                  </a:cubicBezTo>
                  <a:lnTo>
                    <a:pt x="10" y="39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8" name="Freeform 18">
              <a:extLst>
                <a:ext uri="{FF2B5EF4-FFF2-40B4-BE49-F238E27FC236}">
                  <a16:creationId xmlns:a16="http://schemas.microsoft.com/office/drawing/2014/main" id="{AE0445B3-58D6-4D55-A4CB-71D7E88ACC63}"/>
                </a:ext>
              </a:extLst>
            </p:cNvPr>
            <p:cNvSpPr>
              <a:spLocks/>
            </p:cNvSpPr>
            <p:nvPr/>
          </p:nvSpPr>
          <p:spPr bwMode="auto">
            <a:xfrm>
              <a:off x="7138957" y="6300858"/>
              <a:ext cx="60534" cy="82372"/>
            </a:xfrm>
            <a:custGeom>
              <a:avLst/>
              <a:gdLst>
                <a:gd name="T0" fmla="*/ 169 w 298"/>
                <a:gd name="T1" fmla="*/ 406 h 407"/>
                <a:gd name="T2" fmla="*/ 43 w 298"/>
                <a:gd name="T3" fmla="*/ 357 h 407"/>
                <a:gd name="T4" fmla="*/ 0 w 298"/>
                <a:gd name="T5" fmla="*/ 207 h 407"/>
                <a:gd name="T6" fmla="*/ 45 w 298"/>
                <a:gd name="T7" fmla="*/ 54 h 407"/>
                <a:gd name="T8" fmla="*/ 174 w 298"/>
                <a:gd name="T9" fmla="*/ 2 h 407"/>
                <a:gd name="T10" fmla="*/ 295 w 298"/>
                <a:gd name="T11" fmla="*/ 44 h 407"/>
                <a:gd name="T12" fmla="*/ 267 w 298"/>
                <a:gd name="T13" fmla="*/ 89 h 407"/>
                <a:gd name="T14" fmla="*/ 230 w 298"/>
                <a:gd name="T15" fmla="*/ 68 h 407"/>
                <a:gd name="T16" fmla="*/ 181 w 298"/>
                <a:gd name="T17" fmla="*/ 60 h 407"/>
                <a:gd name="T18" fmla="*/ 70 w 298"/>
                <a:gd name="T19" fmla="*/ 206 h 407"/>
                <a:gd name="T20" fmla="*/ 97 w 298"/>
                <a:gd name="T21" fmla="*/ 312 h 407"/>
                <a:gd name="T22" fmla="*/ 181 w 298"/>
                <a:gd name="T23" fmla="*/ 349 h 407"/>
                <a:gd name="T24" fmla="*/ 233 w 298"/>
                <a:gd name="T25" fmla="*/ 340 h 407"/>
                <a:gd name="T26" fmla="*/ 272 w 298"/>
                <a:gd name="T27" fmla="*/ 321 h 407"/>
                <a:gd name="T28" fmla="*/ 298 w 298"/>
                <a:gd name="T29" fmla="*/ 368 h 407"/>
                <a:gd name="T30" fmla="*/ 243 w 298"/>
                <a:gd name="T31" fmla="*/ 396 h 407"/>
                <a:gd name="T32" fmla="*/ 169 w 298"/>
                <a:gd name="T33" fmla="*/ 406 h 4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98" h="407">
                  <a:moveTo>
                    <a:pt x="169" y="406"/>
                  </a:moveTo>
                  <a:cubicBezTo>
                    <a:pt x="114" y="406"/>
                    <a:pt x="73" y="390"/>
                    <a:pt x="43" y="357"/>
                  </a:cubicBezTo>
                  <a:cubicBezTo>
                    <a:pt x="14" y="323"/>
                    <a:pt x="0" y="273"/>
                    <a:pt x="0" y="207"/>
                  </a:cubicBezTo>
                  <a:cubicBezTo>
                    <a:pt x="0" y="139"/>
                    <a:pt x="15" y="88"/>
                    <a:pt x="45" y="54"/>
                  </a:cubicBezTo>
                  <a:cubicBezTo>
                    <a:pt x="74" y="19"/>
                    <a:pt x="117" y="2"/>
                    <a:pt x="174" y="2"/>
                  </a:cubicBezTo>
                  <a:cubicBezTo>
                    <a:pt x="218" y="0"/>
                    <a:pt x="261" y="15"/>
                    <a:pt x="295" y="44"/>
                  </a:cubicBezTo>
                  <a:cubicBezTo>
                    <a:pt x="267" y="89"/>
                    <a:pt x="267" y="89"/>
                    <a:pt x="267" y="89"/>
                  </a:cubicBezTo>
                  <a:cubicBezTo>
                    <a:pt x="256" y="80"/>
                    <a:pt x="243" y="73"/>
                    <a:pt x="230" y="68"/>
                  </a:cubicBezTo>
                  <a:cubicBezTo>
                    <a:pt x="214" y="62"/>
                    <a:pt x="198" y="60"/>
                    <a:pt x="181" y="60"/>
                  </a:cubicBezTo>
                  <a:cubicBezTo>
                    <a:pt x="107" y="60"/>
                    <a:pt x="70" y="109"/>
                    <a:pt x="70" y="206"/>
                  </a:cubicBezTo>
                  <a:cubicBezTo>
                    <a:pt x="70" y="252"/>
                    <a:pt x="79" y="288"/>
                    <a:pt x="97" y="312"/>
                  </a:cubicBezTo>
                  <a:cubicBezTo>
                    <a:pt x="117" y="337"/>
                    <a:pt x="149" y="351"/>
                    <a:pt x="181" y="349"/>
                  </a:cubicBezTo>
                  <a:cubicBezTo>
                    <a:pt x="199" y="349"/>
                    <a:pt x="216" y="346"/>
                    <a:pt x="233" y="340"/>
                  </a:cubicBezTo>
                  <a:cubicBezTo>
                    <a:pt x="246" y="335"/>
                    <a:pt x="259" y="328"/>
                    <a:pt x="272" y="321"/>
                  </a:cubicBezTo>
                  <a:cubicBezTo>
                    <a:pt x="298" y="368"/>
                    <a:pt x="298" y="368"/>
                    <a:pt x="298" y="368"/>
                  </a:cubicBezTo>
                  <a:cubicBezTo>
                    <a:pt x="281" y="380"/>
                    <a:pt x="263" y="390"/>
                    <a:pt x="243" y="396"/>
                  </a:cubicBezTo>
                  <a:cubicBezTo>
                    <a:pt x="219" y="403"/>
                    <a:pt x="194" y="407"/>
                    <a:pt x="169" y="40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9" name="Freeform 19">
              <a:extLst>
                <a:ext uri="{FF2B5EF4-FFF2-40B4-BE49-F238E27FC236}">
                  <a16:creationId xmlns:a16="http://schemas.microsoft.com/office/drawing/2014/main" id="{C6117476-C203-48C9-997E-0D97FCE1886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205237" y="6301241"/>
              <a:ext cx="65897" cy="82372"/>
            </a:xfrm>
            <a:custGeom>
              <a:avLst/>
              <a:gdLst>
                <a:gd name="T0" fmla="*/ 183 w 327"/>
                <a:gd name="T1" fmla="*/ 404 h 407"/>
                <a:gd name="T2" fmla="*/ 48 w 327"/>
                <a:gd name="T3" fmla="*/ 353 h 407"/>
                <a:gd name="T4" fmla="*/ 0 w 327"/>
                <a:gd name="T5" fmla="*/ 200 h 407"/>
                <a:gd name="T6" fmla="*/ 44 w 327"/>
                <a:gd name="T7" fmla="*/ 52 h 407"/>
                <a:gd name="T8" fmla="*/ 171 w 327"/>
                <a:gd name="T9" fmla="*/ 0 h 407"/>
                <a:gd name="T10" fmla="*/ 287 w 327"/>
                <a:gd name="T11" fmla="*/ 44 h 407"/>
                <a:gd name="T12" fmla="*/ 327 w 327"/>
                <a:gd name="T13" fmla="*/ 175 h 407"/>
                <a:gd name="T14" fmla="*/ 327 w 327"/>
                <a:gd name="T15" fmla="*/ 226 h 407"/>
                <a:gd name="T16" fmla="*/ 69 w 327"/>
                <a:gd name="T17" fmla="*/ 226 h 407"/>
                <a:gd name="T18" fmla="*/ 101 w 327"/>
                <a:gd name="T19" fmla="*/ 314 h 407"/>
                <a:gd name="T20" fmla="*/ 191 w 327"/>
                <a:gd name="T21" fmla="*/ 348 h 407"/>
                <a:gd name="T22" fmla="*/ 249 w 327"/>
                <a:gd name="T23" fmla="*/ 338 h 407"/>
                <a:gd name="T24" fmla="*/ 296 w 327"/>
                <a:gd name="T25" fmla="*/ 314 h 407"/>
                <a:gd name="T26" fmla="*/ 322 w 327"/>
                <a:gd name="T27" fmla="*/ 361 h 407"/>
                <a:gd name="T28" fmla="*/ 183 w 327"/>
                <a:gd name="T29" fmla="*/ 404 h 407"/>
                <a:gd name="T30" fmla="*/ 169 w 327"/>
                <a:gd name="T31" fmla="*/ 56 h 407"/>
                <a:gd name="T32" fmla="*/ 94 w 327"/>
                <a:gd name="T33" fmla="*/ 90 h 407"/>
                <a:gd name="T34" fmla="*/ 69 w 327"/>
                <a:gd name="T35" fmla="*/ 172 h 407"/>
                <a:gd name="T36" fmla="*/ 260 w 327"/>
                <a:gd name="T37" fmla="*/ 172 h 407"/>
                <a:gd name="T38" fmla="*/ 252 w 327"/>
                <a:gd name="T39" fmla="*/ 114 h 407"/>
                <a:gd name="T40" fmla="*/ 223 w 327"/>
                <a:gd name="T41" fmla="*/ 72 h 407"/>
                <a:gd name="T42" fmla="*/ 169 w 327"/>
                <a:gd name="T43" fmla="*/ 56 h 4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27" h="407">
                  <a:moveTo>
                    <a:pt x="183" y="404"/>
                  </a:moveTo>
                  <a:cubicBezTo>
                    <a:pt x="124" y="404"/>
                    <a:pt x="80" y="387"/>
                    <a:pt x="48" y="353"/>
                  </a:cubicBezTo>
                  <a:cubicBezTo>
                    <a:pt x="16" y="319"/>
                    <a:pt x="0" y="268"/>
                    <a:pt x="0" y="200"/>
                  </a:cubicBezTo>
                  <a:cubicBezTo>
                    <a:pt x="0" y="136"/>
                    <a:pt x="15" y="87"/>
                    <a:pt x="44" y="52"/>
                  </a:cubicBezTo>
                  <a:cubicBezTo>
                    <a:pt x="73" y="18"/>
                    <a:pt x="115" y="0"/>
                    <a:pt x="171" y="0"/>
                  </a:cubicBezTo>
                  <a:cubicBezTo>
                    <a:pt x="222" y="0"/>
                    <a:pt x="260" y="15"/>
                    <a:pt x="287" y="44"/>
                  </a:cubicBezTo>
                  <a:cubicBezTo>
                    <a:pt x="314" y="73"/>
                    <a:pt x="327" y="117"/>
                    <a:pt x="327" y="175"/>
                  </a:cubicBezTo>
                  <a:cubicBezTo>
                    <a:pt x="327" y="226"/>
                    <a:pt x="327" y="226"/>
                    <a:pt x="327" y="226"/>
                  </a:cubicBezTo>
                  <a:cubicBezTo>
                    <a:pt x="69" y="226"/>
                    <a:pt x="69" y="226"/>
                    <a:pt x="69" y="226"/>
                  </a:cubicBezTo>
                  <a:cubicBezTo>
                    <a:pt x="70" y="257"/>
                    <a:pt x="81" y="288"/>
                    <a:pt x="101" y="314"/>
                  </a:cubicBezTo>
                  <a:cubicBezTo>
                    <a:pt x="119" y="336"/>
                    <a:pt x="149" y="348"/>
                    <a:pt x="191" y="348"/>
                  </a:cubicBezTo>
                  <a:cubicBezTo>
                    <a:pt x="211" y="348"/>
                    <a:pt x="230" y="345"/>
                    <a:pt x="249" y="338"/>
                  </a:cubicBezTo>
                  <a:cubicBezTo>
                    <a:pt x="265" y="332"/>
                    <a:pt x="281" y="324"/>
                    <a:pt x="296" y="314"/>
                  </a:cubicBezTo>
                  <a:cubicBezTo>
                    <a:pt x="322" y="361"/>
                    <a:pt x="322" y="361"/>
                    <a:pt x="322" y="361"/>
                  </a:cubicBezTo>
                  <a:cubicBezTo>
                    <a:pt x="282" y="391"/>
                    <a:pt x="233" y="407"/>
                    <a:pt x="183" y="404"/>
                  </a:cubicBezTo>
                  <a:close/>
                  <a:moveTo>
                    <a:pt x="169" y="56"/>
                  </a:moveTo>
                  <a:cubicBezTo>
                    <a:pt x="135" y="56"/>
                    <a:pt x="110" y="67"/>
                    <a:pt x="94" y="90"/>
                  </a:cubicBezTo>
                  <a:cubicBezTo>
                    <a:pt x="78" y="114"/>
                    <a:pt x="69" y="143"/>
                    <a:pt x="69" y="172"/>
                  </a:cubicBezTo>
                  <a:cubicBezTo>
                    <a:pt x="260" y="172"/>
                    <a:pt x="260" y="172"/>
                    <a:pt x="260" y="172"/>
                  </a:cubicBezTo>
                  <a:cubicBezTo>
                    <a:pt x="260" y="152"/>
                    <a:pt x="258" y="133"/>
                    <a:pt x="252" y="114"/>
                  </a:cubicBezTo>
                  <a:cubicBezTo>
                    <a:pt x="247" y="97"/>
                    <a:pt x="237" y="83"/>
                    <a:pt x="223" y="72"/>
                  </a:cubicBezTo>
                  <a:cubicBezTo>
                    <a:pt x="208" y="61"/>
                    <a:pt x="189" y="55"/>
                    <a:pt x="169" y="5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0" name="Freeform 20">
              <a:extLst>
                <a:ext uri="{FF2B5EF4-FFF2-40B4-BE49-F238E27FC236}">
                  <a16:creationId xmlns:a16="http://schemas.microsoft.com/office/drawing/2014/main" id="{41B69EEE-ED17-4C40-B1CA-6F52F454856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317876" y="6301241"/>
              <a:ext cx="69729" cy="81606"/>
            </a:xfrm>
            <a:custGeom>
              <a:avLst/>
              <a:gdLst>
                <a:gd name="T0" fmla="*/ 172 w 346"/>
                <a:gd name="T1" fmla="*/ 404 h 404"/>
                <a:gd name="T2" fmla="*/ 43 w 346"/>
                <a:gd name="T3" fmla="*/ 353 h 404"/>
                <a:gd name="T4" fmla="*/ 0 w 346"/>
                <a:gd name="T5" fmla="*/ 203 h 404"/>
                <a:gd name="T6" fmla="*/ 44 w 346"/>
                <a:gd name="T7" fmla="*/ 53 h 404"/>
                <a:gd name="T8" fmla="*/ 174 w 346"/>
                <a:gd name="T9" fmla="*/ 0 h 404"/>
                <a:gd name="T10" fmla="*/ 302 w 346"/>
                <a:gd name="T11" fmla="*/ 52 h 404"/>
                <a:gd name="T12" fmla="*/ 346 w 346"/>
                <a:gd name="T13" fmla="*/ 201 h 404"/>
                <a:gd name="T14" fmla="*/ 301 w 346"/>
                <a:gd name="T15" fmla="*/ 353 h 404"/>
                <a:gd name="T16" fmla="*/ 172 w 346"/>
                <a:gd name="T17" fmla="*/ 404 h 404"/>
                <a:gd name="T18" fmla="*/ 173 w 346"/>
                <a:gd name="T19" fmla="*/ 347 h 404"/>
                <a:gd name="T20" fmla="*/ 250 w 346"/>
                <a:gd name="T21" fmla="*/ 312 h 404"/>
                <a:gd name="T22" fmla="*/ 275 w 346"/>
                <a:gd name="T23" fmla="*/ 202 h 404"/>
                <a:gd name="T24" fmla="*/ 250 w 346"/>
                <a:gd name="T25" fmla="*/ 93 h 404"/>
                <a:gd name="T26" fmla="*/ 174 w 346"/>
                <a:gd name="T27" fmla="*/ 58 h 404"/>
                <a:gd name="T28" fmla="*/ 96 w 346"/>
                <a:gd name="T29" fmla="*/ 93 h 404"/>
                <a:gd name="T30" fmla="*/ 70 w 346"/>
                <a:gd name="T31" fmla="*/ 203 h 404"/>
                <a:gd name="T32" fmla="*/ 96 w 346"/>
                <a:gd name="T33" fmla="*/ 312 h 404"/>
                <a:gd name="T34" fmla="*/ 173 w 346"/>
                <a:gd name="T35" fmla="*/ 347 h 4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46" h="404">
                  <a:moveTo>
                    <a:pt x="172" y="404"/>
                  </a:moveTo>
                  <a:cubicBezTo>
                    <a:pt x="115" y="404"/>
                    <a:pt x="72" y="387"/>
                    <a:pt x="43" y="353"/>
                  </a:cubicBezTo>
                  <a:cubicBezTo>
                    <a:pt x="14" y="319"/>
                    <a:pt x="0" y="269"/>
                    <a:pt x="0" y="203"/>
                  </a:cubicBezTo>
                  <a:cubicBezTo>
                    <a:pt x="0" y="138"/>
                    <a:pt x="15" y="88"/>
                    <a:pt x="44" y="53"/>
                  </a:cubicBezTo>
                  <a:cubicBezTo>
                    <a:pt x="74" y="18"/>
                    <a:pt x="117" y="0"/>
                    <a:pt x="174" y="0"/>
                  </a:cubicBezTo>
                  <a:cubicBezTo>
                    <a:pt x="230" y="0"/>
                    <a:pt x="273" y="17"/>
                    <a:pt x="302" y="52"/>
                  </a:cubicBezTo>
                  <a:cubicBezTo>
                    <a:pt x="331" y="86"/>
                    <a:pt x="346" y="136"/>
                    <a:pt x="346" y="201"/>
                  </a:cubicBezTo>
                  <a:cubicBezTo>
                    <a:pt x="346" y="268"/>
                    <a:pt x="331" y="318"/>
                    <a:pt x="301" y="353"/>
                  </a:cubicBezTo>
                  <a:cubicBezTo>
                    <a:pt x="272" y="387"/>
                    <a:pt x="229" y="404"/>
                    <a:pt x="172" y="404"/>
                  </a:cubicBezTo>
                  <a:close/>
                  <a:moveTo>
                    <a:pt x="173" y="347"/>
                  </a:moveTo>
                  <a:cubicBezTo>
                    <a:pt x="203" y="349"/>
                    <a:pt x="232" y="336"/>
                    <a:pt x="250" y="312"/>
                  </a:cubicBezTo>
                  <a:cubicBezTo>
                    <a:pt x="267" y="288"/>
                    <a:pt x="275" y="252"/>
                    <a:pt x="275" y="202"/>
                  </a:cubicBezTo>
                  <a:cubicBezTo>
                    <a:pt x="275" y="152"/>
                    <a:pt x="267" y="116"/>
                    <a:pt x="250" y="93"/>
                  </a:cubicBezTo>
                  <a:cubicBezTo>
                    <a:pt x="232" y="69"/>
                    <a:pt x="204" y="56"/>
                    <a:pt x="174" y="58"/>
                  </a:cubicBezTo>
                  <a:cubicBezTo>
                    <a:pt x="144" y="56"/>
                    <a:pt x="114" y="69"/>
                    <a:pt x="96" y="93"/>
                  </a:cubicBezTo>
                  <a:cubicBezTo>
                    <a:pt x="79" y="117"/>
                    <a:pt x="70" y="153"/>
                    <a:pt x="70" y="203"/>
                  </a:cubicBezTo>
                  <a:cubicBezTo>
                    <a:pt x="70" y="252"/>
                    <a:pt x="79" y="289"/>
                    <a:pt x="96" y="312"/>
                  </a:cubicBezTo>
                  <a:cubicBezTo>
                    <a:pt x="114" y="336"/>
                    <a:pt x="143" y="349"/>
                    <a:pt x="173" y="34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1" name="Freeform 21">
              <a:extLst>
                <a:ext uri="{FF2B5EF4-FFF2-40B4-BE49-F238E27FC236}">
                  <a16:creationId xmlns:a16="http://schemas.microsoft.com/office/drawing/2014/main" id="{4B4964C0-709F-477F-8E71-BD35EB4626DB}"/>
                </a:ext>
              </a:extLst>
            </p:cNvPr>
            <p:cNvSpPr>
              <a:spLocks/>
            </p:cNvSpPr>
            <p:nvPr/>
          </p:nvSpPr>
          <p:spPr bwMode="auto">
            <a:xfrm>
              <a:off x="7394118" y="6264844"/>
              <a:ext cx="59384" cy="116087"/>
            </a:xfrm>
            <a:custGeom>
              <a:avLst/>
              <a:gdLst>
                <a:gd name="T0" fmla="*/ 68 w 293"/>
                <a:gd name="T1" fmla="*/ 572 h 572"/>
                <a:gd name="T2" fmla="*/ 68 w 293"/>
                <a:gd name="T3" fmla="*/ 243 h 572"/>
                <a:gd name="T4" fmla="*/ 0 w 293"/>
                <a:gd name="T5" fmla="*/ 243 h 572"/>
                <a:gd name="T6" fmla="*/ 0 w 293"/>
                <a:gd name="T7" fmla="*/ 198 h 572"/>
                <a:gd name="T8" fmla="*/ 68 w 293"/>
                <a:gd name="T9" fmla="*/ 190 h 572"/>
                <a:gd name="T10" fmla="*/ 68 w 293"/>
                <a:gd name="T11" fmla="*/ 165 h 572"/>
                <a:gd name="T12" fmla="*/ 104 w 293"/>
                <a:gd name="T13" fmla="*/ 46 h 572"/>
                <a:gd name="T14" fmla="*/ 204 w 293"/>
                <a:gd name="T15" fmla="*/ 3 h 572"/>
                <a:gd name="T16" fmla="*/ 255 w 293"/>
                <a:gd name="T17" fmla="*/ 10 h 572"/>
                <a:gd name="T18" fmla="*/ 293 w 293"/>
                <a:gd name="T19" fmla="*/ 27 h 572"/>
                <a:gd name="T20" fmla="*/ 272 w 293"/>
                <a:gd name="T21" fmla="*/ 73 h 572"/>
                <a:gd name="T22" fmla="*/ 247 w 293"/>
                <a:gd name="T23" fmla="*/ 65 h 572"/>
                <a:gd name="T24" fmla="*/ 219 w 293"/>
                <a:gd name="T25" fmla="*/ 62 h 572"/>
                <a:gd name="T26" fmla="*/ 159 w 293"/>
                <a:gd name="T27" fmla="*/ 85 h 572"/>
                <a:gd name="T28" fmla="*/ 136 w 293"/>
                <a:gd name="T29" fmla="*/ 157 h 572"/>
                <a:gd name="T30" fmla="*/ 136 w 293"/>
                <a:gd name="T31" fmla="*/ 190 h 572"/>
                <a:gd name="T32" fmla="*/ 255 w 293"/>
                <a:gd name="T33" fmla="*/ 190 h 572"/>
                <a:gd name="T34" fmla="*/ 255 w 293"/>
                <a:gd name="T35" fmla="*/ 243 h 572"/>
                <a:gd name="T36" fmla="*/ 136 w 293"/>
                <a:gd name="T37" fmla="*/ 243 h 572"/>
                <a:gd name="T38" fmla="*/ 136 w 293"/>
                <a:gd name="T39" fmla="*/ 572 h 572"/>
                <a:gd name="T40" fmla="*/ 68 w 293"/>
                <a:gd name="T41" fmla="*/ 572 h 5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93" h="572">
                  <a:moveTo>
                    <a:pt x="68" y="572"/>
                  </a:moveTo>
                  <a:cubicBezTo>
                    <a:pt x="68" y="243"/>
                    <a:pt x="68" y="243"/>
                    <a:pt x="68" y="243"/>
                  </a:cubicBezTo>
                  <a:cubicBezTo>
                    <a:pt x="0" y="243"/>
                    <a:pt x="0" y="243"/>
                    <a:pt x="0" y="243"/>
                  </a:cubicBezTo>
                  <a:cubicBezTo>
                    <a:pt x="0" y="198"/>
                    <a:pt x="0" y="198"/>
                    <a:pt x="0" y="198"/>
                  </a:cubicBezTo>
                  <a:cubicBezTo>
                    <a:pt x="68" y="190"/>
                    <a:pt x="68" y="190"/>
                    <a:pt x="68" y="190"/>
                  </a:cubicBezTo>
                  <a:cubicBezTo>
                    <a:pt x="68" y="165"/>
                    <a:pt x="68" y="165"/>
                    <a:pt x="68" y="165"/>
                  </a:cubicBezTo>
                  <a:cubicBezTo>
                    <a:pt x="68" y="114"/>
                    <a:pt x="80" y="75"/>
                    <a:pt x="104" y="46"/>
                  </a:cubicBezTo>
                  <a:cubicBezTo>
                    <a:pt x="129" y="16"/>
                    <a:pt x="166" y="0"/>
                    <a:pt x="204" y="3"/>
                  </a:cubicBezTo>
                  <a:cubicBezTo>
                    <a:pt x="222" y="2"/>
                    <a:pt x="239" y="5"/>
                    <a:pt x="255" y="10"/>
                  </a:cubicBezTo>
                  <a:cubicBezTo>
                    <a:pt x="269" y="13"/>
                    <a:pt x="281" y="19"/>
                    <a:pt x="293" y="27"/>
                  </a:cubicBezTo>
                  <a:cubicBezTo>
                    <a:pt x="272" y="73"/>
                    <a:pt x="272" y="73"/>
                    <a:pt x="272" y="73"/>
                  </a:cubicBezTo>
                  <a:cubicBezTo>
                    <a:pt x="264" y="70"/>
                    <a:pt x="255" y="67"/>
                    <a:pt x="247" y="65"/>
                  </a:cubicBezTo>
                  <a:cubicBezTo>
                    <a:pt x="238" y="63"/>
                    <a:pt x="229" y="62"/>
                    <a:pt x="219" y="62"/>
                  </a:cubicBezTo>
                  <a:cubicBezTo>
                    <a:pt x="197" y="60"/>
                    <a:pt x="174" y="69"/>
                    <a:pt x="159" y="85"/>
                  </a:cubicBezTo>
                  <a:cubicBezTo>
                    <a:pt x="142" y="105"/>
                    <a:pt x="134" y="131"/>
                    <a:pt x="136" y="157"/>
                  </a:cubicBezTo>
                  <a:cubicBezTo>
                    <a:pt x="136" y="190"/>
                    <a:pt x="136" y="190"/>
                    <a:pt x="136" y="190"/>
                  </a:cubicBezTo>
                  <a:cubicBezTo>
                    <a:pt x="255" y="190"/>
                    <a:pt x="255" y="190"/>
                    <a:pt x="255" y="190"/>
                  </a:cubicBezTo>
                  <a:cubicBezTo>
                    <a:pt x="255" y="243"/>
                    <a:pt x="255" y="243"/>
                    <a:pt x="255" y="243"/>
                  </a:cubicBezTo>
                  <a:cubicBezTo>
                    <a:pt x="136" y="243"/>
                    <a:pt x="136" y="243"/>
                    <a:pt x="136" y="243"/>
                  </a:cubicBezTo>
                  <a:cubicBezTo>
                    <a:pt x="136" y="572"/>
                    <a:pt x="136" y="572"/>
                    <a:pt x="136" y="572"/>
                  </a:cubicBezTo>
                  <a:lnTo>
                    <a:pt x="68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2" name="Freeform 22">
              <a:extLst>
                <a:ext uri="{FF2B5EF4-FFF2-40B4-BE49-F238E27FC236}">
                  <a16:creationId xmlns:a16="http://schemas.microsoft.com/office/drawing/2014/main" id="{B80B6AD4-B903-4055-87F7-BCAE5FEB495D}"/>
                </a:ext>
              </a:extLst>
            </p:cNvPr>
            <p:cNvSpPr>
              <a:spLocks/>
            </p:cNvSpPr>
            <p:nvPr/>
          </p:nvSpPr>
          <p:spPr bwMode="auto">
            <a:xfrm>
              <a:off x="7494496" y="6267909"/>
              <a:ext cx="83138" cy="113022"/>
            </a:xfrm>
            <a:custGeom>
              <a:avLst/>
              <a:gdLst>
                <a:gd name="T0" fmla="*/ 0 w 217"/>
                <a:gd name="T1" fmla="*/ 295 h 295"/>
                <a:gd name="T2" fmla="*/ 0 w 217"/>
                <a:gd name="T3" fmla="*/ 0 h 295"/>
                <a:gd name="T4" fmla="*/ 37 w 217"/>
                <a:gd name="T5" fmla="*/ 0 h 295"/>
                <a:gd name="T6" fmla="*/ 37 w 217"/>
                <a:gd name="T7" fmla="*/ 128 h 295"/>
                <a:gd name="T8" fmla="*/ 179 w 217"/>
                <a:gd name="T9" fmla="*/ 128 h 295"/>
                <a:gd name="T10" fmla="*/ 179 w 217"/>
                <a:gd name="T11" fmla="*/ 0 h 295"/>
                <a:gd name="T12" fmla="*/ 217 w 217"/>
                <a:gd name="T13" fmla="*/ 0 h 295"/>
                <a:gd name="T14" fmla="*/ 217 w 217"/>
                <a:gd name="T15" fmla="*/ 295 h 295"/>
                <a:gd name="T16" fmla="*/ 179 w 217"/>
                <a:gd name="T17" fmla="*/ 295 h 295"/>
                <a:gd name="T18" fmla="*/ 179 w 217"/>
                <a:gd name="T19" fmla="*/ 160 h 295"/>
                <a:gd name="T20" fmla="*/ 37 w 217"/>
                <a:gd name="T21" fmla="*/ 160 h 295"/>
                <a:gd name="T22" fmla="*/ 37 w 217"/>
                <a:gd name="T23" fmla="*/ 295 h 295"/>
                <a:gd name="T24" fmla="*/ 0 w 217"/>
                <a:gd name="T25" fmla="*/ 295 h 2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17" h="295">
                  <a:moveTo>
                    <a:pt x="0" y="295"/>
                  </a:moveTo>
                  <a:lnTo>
                    <a:pt x="0" y="0"/>
                  </a:lnTo>
                  <a:lnTo>
                    <a:pt x="37" y="0"/>
                  </a:lnTo>
                  <a:lnTo>
                    <a:pt x="37" y="128"/>
                  </a:lnTo>
                  <a:lnTo>
                    <a:pt x="179" y="128"/>
                  </a:lnTo>
                  <a:lnTo>
                    <a:pt x="179" y="0"/>
                  </a:lnTo>
                  <a:lnTo>
                    <a:pt x="217" y="0"/>
                  </a:lnTo>
                  <a:lnTo>
                    <a:pt x="217" y="295"/>
                  </a:lnTo>
                  <a:lnTo>
                    <a:pt x="179" y="295"/>
                  </a:lnTo>
                  <a:lnTo>
                    <a:pt x="179" y="160"/>
                  </a:lnTo>
                  <a:lnTo>
                    <a:pt x="37" y="160"/>
                  </a:lnTo>
                  <a:lnTo>
                    <a:pt x="37" y="295"/>
                  </a:lnTo>
                  <a:lnTo>
                    <a:pt x="0" y="29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3" name="Freeform 23">
              <a:extLst>
                <a:ext uri="{FF2B5EF4-FFF2-40B4-BE49-F238E27FC236}">
                  <a16:creationId xmlns:a16="http://schemas.microsoft.com/office/drawing/2014/main" id="{056B7106-23A4-4E0B-AF11-3119D397489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591044" y="6301241"/>
              <a:ext cx="66281" cy="82372"/>
            </a:xfrm>
            <a:custGeom>
              <a:avLst/>
              <a:gdLst>
                <a:gd name="T0" fmla="*/ 183 w 327"/>
                <a:gd name="T1" fmla="*/ 404 h 407"/>
                <a:gd name="T2" fmla="*/ 48 w 327"/>
                <a:gd name="T3" fmla="*/ 353 h 407"/>
                <a:gd name="T4" fmla="*/ 0 w 327"/>
                <a:gd name="T5" fmla="*/ 200 h 407"/>
                <a:gd name="T6" fmla="*/ 44 w 327"/>
                <a:gd name="T7" fmla="*/ 52 h 407"/>
                <a:gd name="T8" fmla="*/ 171 w 327"/>
                <a:gd name="T9" fmla="*/ 0 h 407"/>
                <a:gd name="T10" fmla="*/ 287 w 327"/>
                <a:gd name="T11" fmla="*/ 44 h 407"/>
                <a:gd name="T12" fmla="*/ 327 w 327"/>
                <a:gd name="T13" fmla="*/ 175 h 407"/>
                <a:gd name="T14" fmla="*/ 327 w 327"/>
                <a:gd name="T15" fmla="*/ 226 h 407"/>
                <a:gd name="T16" fmla="*/ 69 w 327"/>
                <a:gd name="T17" fmla="*/ 226 h 407"/>
                <a:gd name="T18" fmla="*/ 100 w 327"/>
                <a:gd name="T19" fmla="*/ 313 h 407"/>
                <a:gd name="T20" fmla="*/ 191 w 327"/>
                <a:gd name="T21" fmla="*/ 347 h 407"/>
                <a:gd name="T22" fmla="*/ 249 w 327"/>
                <a:gd name="T23" fmla="*/ 338 h 407"/>
                <a:gd name="T24" fmla="*/ 296 w 327"/>
                <a:gd name="T25" fmla="*/ 314 h 407"/>
                <a:gd name="T26" fmla="*/ 322 w 327"/>
                <a:gd name="T27" fmla="*/ 361 h 407"/>
                <a:gd name="T28" fmla="*/ 183 w 327"/>
                <a:gd name="T29" fmla="*/ 404 h 407"/>
                <a:gd name="T30" fmla="*/ 169 w 327"/>
                <a:gd name="T31" fmla="*/ 56 h 407"/>
                <a:gd name="T32" fmla="*/ 94 w 327"/>
                <a:gd name="T33" fmla="*/ 90 h 407"/>
                <a:gd name="T34" fmla="*/ 69 w 327"/>
                <a:gd name="T35" fmla="*/ 172 h 407"/>
                <a:gd name="T36" fmla="*/ 260 w 327"/>
                <a:gd name="T37" fmla="*/ 172 h 407"/>
                <a:gd name="T38" fmla="*/ 252 w 327"/>
                <a:gd name="T39" fmla="*/ 114 h 407"/>
                <a:gd name="T40" fmla="*/ 223 w 327"/>
                <a:gd name="T41" fmla="*/ 72 h 407"/>
                <a:gd name="T42" fmla="*/ 169 w 327"/>
                <a:gd name="T43" fmla="*/ 56 h 4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27" h="407">
                  <a:moveTo>
                    <a:pt x="183" y="404"/>
                  </a:moveTo>
                  <a:cubicBezTo>
                    <a:pt x="124" y="404"/>
                    <a:pt x="79" y="387"/>
                    <a:pt x="48" y="353"/>
                  </a:cubicBezTo>
                  <a:cubicBezTo>
                    <a:pt x="16" y="319"/>
                    <a:pt x="0" y="268"/>
                    <a:pt x="0" y="200"/>
                  </a:cubicBezTo>
                  <a:cubicBezTo>
                    <a:pt x="0" y="136"/>
                    <a:pt x="14" y="87"/>
                    <a:pt x="44" y="52"/>
                  </a:cubicBezTo>
                  <a:cubicBezTo>
                    <a:pt x="73" y="18"/>
                    <a:pt x="115" y="0"/>
                    <a:pt x="171" y="0"/>
                  </a:cubicBezTo>
                  <a:cubicBezTo>
                    <a:pt x="221" y="0"/>
                    <a:pt x="260" y="15"/>
                    <a:pt x="287" y="44"/>
                  </a:cubicBezTo>
                  <a:cubicBezTo>
                    <a:pt x="314" y="73"/>
                    <a:pt x="327" y="117"/>
                    <a:pt x="327" y="175"/>
                  </a:cubicBezTo>
                  <a:cubicBezTo>
                    <a:pt x="327" y="226"/>
                    <a:pt x="327" y="226"/>
                    <a:pt x="327" y="226"/>
                  </a:cubicBezTo>
                  <a:cubicBezTo>
                    <a:pt x="69" y="226"/>
                    <a:pt x="69" y="226"/>
                    <a:pt x="69" y="226"/>
                  </a:cubicBezTo>
                  <a:cubicBezTo>
                    <a:pt x="70" y="257"/>
                    <a:pt x="81" y="288"/>
                    <a:pt x="100" y="313"/>
                  </a:cubicBezTo>
                  <a:cubicBezTo>
                    <a:pt x="119" y="336"/>
                    <a:pt x="149" y="348"/>
                    <a:pt x="191" y="347"/>
                  </a:cubicBezTo>
                  <a:cubicBezTo>
                    <a:pt x="211" y="348"/>
                    <a:pt x="230" y="345"/>
                    <a:pt x="249" y="338"/>
                  </a:cubicBezTo>
                  <a:cubicBezTo>
                    <a:pt x="265" y="332"/>
                    <a:pt x="281" y="324"/>
                    <a:pt x="296" y="314"/>
                  </a:cubicBezTo>
                  <a:cubicBezTo>
                    <a:pt x="322" y="361"/>
                    <a:pt x="322" y="361"/>
                    <a:pt x="322" y="361"/>
                  </a:cubicBezTo>
                  <a:cubicBezTo>
                    <a:pt x="282" y="391"/>
                    <a:pt x="233" y="407"/>
                    <a:pt x="183" y="404"/>
                  </a:cubicBezTo>
                  <a:close/>
                  <a:moveTo>
                    <a:pt x="169" y="56"/>
                  </a:moveTo>
                  <a:cubicBezTo>
                    <a:pt x="135" y="56"/>
                    <a:pt x="110" y="67"/>
                    <a:pt x="94" y="90"/>
                  </a:cubicBezTo>
                  <a:cubicBezTo>
                    <a:pt x="78" y="114"/>
                    <a:pt x="69" y="143"/>
                    <a:pt x="69" y="172"/>
                  </a:cubicBezTo>
                  <a:cubicBezTo>
                    <a:pt x="260" y="172"/>
                    <a:pt x="260" y="172"/>
                    <a:pt x="260" y="172"/>
                  </a:cubicBezTo>
                  <a:cubicBezTo>
                    <a:pt x="260" y="152"/>
                    <a:pt x="257" y="133"/>
                    <a:pt x="252" y="114"/>
                  </a:cubicBezTo>
                  <a:cubicBezTo>
                    <a:pt x="247" y="97"/>
                    <a:pt x="237" y="83"/>
                    <a:pt x="223" y="72"/>
                  </a:cubicBezTo>
                  <a:cubicBezTo>
                    <a:pt x="207" y="61"/>
                    <a:pt x="188" y="55"/>
                    <a:pt x="169" y="5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4" name="Freeform 24">
              <a:extLst>
                <a:ext uri="{FF2B5EF4-FFF2-40B4-BE49-F238E27FC236}">
                  <a16:creationId xmlns:a16="http://schemas.microsoft.com/office/drawing/2014/main" id="{03AEC3AF-63F8-4071-8EA4-B9EBA77B649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668818" y="6300858"/>
              <a:ext cx="63982" cy="81989"/>
            </a:xfrm>
            <a:custGeom>
              <a:avLst/>
              <a:gdLst>
                <a:gd name="T0" fmla="*/ 122 w 317"/>
                <a:gd name="T1" fmla="*/ 403 h 405"/>
                <a:gd name="T2" fmla="*/ 34 w 317"/>
                <a:gd name="T3" fmla="*/ 371 h 405"/>
                <a:gd name="T4" fmla="*/ 1 w 317"/>
                <a:gd name="T5" fmla="*/ 288 h 405"/>
                <a:gd name="T6" fmla="*/ 63 w 317"/>
                <a:gd name="T7" fmla="*/ 178 h 405"/>
                <a:gd name="T8" fmla="*/ 240 w 317"/>
                <a:gd name="T9" fmla="*/ 137 h 405"/>
                <a:gd name="T10" fmla="*/ 217 w 317"/>
                <a:gd name="T11" fmla="*/ 77 h 405"/>
                <a:gd name="T12" fmla="*/ 152 w 317"/>
                <a:gd name="T13" fmla="*/ 57 h 405"/>
                <a:gd name="T14" fmla="*/ 48 w 317"/>
                <a:gd name="T15" fmla="*/ 88 h 405"/>
                <a:gd name="T16" fmla="*/ 24 w 317"/>
                <a:gd name="T17" fmla="*/ 43 h 405"/>
                <a:gd name="T18" fmla="*/ 162 w 317"/>
                <a:gd name="T19" fmla="*/ 1 h 405"/>
                <a:gd name="T20" fmla="*/ 307 w 317"/>
                <a:gd name="T21" fmla="*/ 145 h 405"/>
                <a:gd name="T22" fmla="*/ 307 w 317"/>
                <a:gd name="T23" fmla="*/ 308 h 405"/>
                <a:gd name="T24" fmla="*/ 317 w 317"/>
                <a:gd name="T25" fmla="*/ 388 h 405"/>
                <a:gd name="T26" fmla="*/ 258 w 317"/>
                <a:gd name="T27" fmla="*/ 397 h 405"/>
                <a:gd name="T28" fmla="*/ 245 w 317"/>
                <a:gd name="T29" fmla="*/ 337 h 405"/>
                <a:gd name="T30" fmla="*/ 196 w 317"/>
                <a:gd name="T31" fmla="*/ 386 h 405"/>
                <a:gd name="T32" fmla="*/ 122 w 317"/>
                <a:gd name="T33" fmla="*/ 403 h 405"/>
                <a:gd name="T34" fmla="*/ 70 w 317"/>
                <a:gd name="T35" fmla="*/ 283 h 405"/>
                <a:gd name="T36" fmla="*/ 89 w 317"/>
                <a:gd name="T37" fmla="*/ 330 h 405"/>
                <a:gd name="T38" fmla="*/ 141 w 317"/>
                <a:gd name="T39" fmla="*/ 348 h 405"/>
                <a:gd name="T40" fmla="*/ 213 w 317"/>
                <a:gd name="T41" fmla="*/ 321 h 405"/>
                <a:gd name="T42" fmla="*/ 241 w 317"/>
                <a:gd name="T43" fmla="*/ 252 h 405"/>
                <a:gd name="T44" fmla="*/ 241 w 317"/>
                <a:gd name="T45" fmla="*/ 186 h 405"/>
                <a:gd name="T46" fmla="*/ 114 w 317"/>
                <a:gd name="T47" fmla="*/ 213 h 405"/>
                <a:gd name="T48" fmla="*/ 70 w 317"/>
                <a:gd name="T49" fmla="*/ 283 h 4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317" h="405">
                  <a:moveTo>
                    <a:pt x="122" y="403"/>
                  </a:moveTo>
                  <a:cubicBezTo>
                    <a:pt x="89" y="405"/>
                    <a:pt x="58" y="393"/>
                    <a:pt x="34" y="371"/>
                  </a:cubicBezTo>
                  <a:cubicBezTo>
                    <a:pt x="12" y="349"/>
                    <a:pt x="0" y="319"/>
                    <a:pt x="1" y="288"/>
                  </a:cubicBezTo>
                  <a:cubicBezTo>
                    <a:pt x="0" y="243"/>
                    <a:pt x="24" y="201"/>
                    <a:pt x="63" y="178"/>
                  </a:cubicBezTo>
                  <a:cubicBezTo>
                    <a:pt x="103" y="152"/>
                    <a:pt x="163" y="139"/>
                    <a:pt x="240" y="137"/>
                  </a:cubicBezTo>
                  <a:cubicBezTo>
                    <a:pt x="240" y="115"/>
                    <a:pt x="232" y="94"/>
                    <a:pt x="217" y="77"/>
                  </a:cubicBezTo>
                  <a:cubicBezTo>
                    <a:pt x="204" y="64"/>
                    <a:pt x="182" y="57"/>
                    <a:pt x="152" y="57"/>
                  </a:cubicBezTo>
                  <a:cubicBezTo>
                    <a:pt x="115" y="57"/>
                    <a:pt x="79" y="68"/>
                    <a:pt x="48" y="88"/>
                  </a:cubicBezTo>
                  <a:cubicBezTo>
                    <a:pt x="24" y="43"/>
                    <a:pt x="24" y="43"/>
                    <a:pt x="24" y="43"/>
                  </a:cubicBezTo>
                  <a:cubicBezTo>
                    <a:pt x="64" y="14"/>
                    <a:pt x="113" y="0"/>
                    <a:pt x="162" y="1"/>
                  </a:cubicBezTo>
                  <a:cubicBezTo>
                    <a:pt x="259" y="1"/>
                    <a:pt x="307" y="49"/>
                    <a:pt x="307" y="145"/>
                  </a:cubicBezTo>
                  <a:cubicBezTo>
                    <a:pt x="307" y="308"/>
                    <a:pt x="307" y="308"/>
                    <a:pt x="307" y="308"/>
                  </a:cubicBezTo>
                  <a:cubicBezTo>
                    <a:pt x="317" y="388"/>
                    <a:pt x="317" y="388"/>
                    <a:pt x="317" y="388"/>
                  </a:cubicBezTo>
                  <a:cubicBezTo>
                    <a:pt x="258" y="397"/>
                    <a:pt x="258" y="397"/>
                    <a:pt x="258" y="397"/>
                  </a:cubicBezTo>
                  <a:cubicBezTo>
                    <a:pt x="245" y="337"/>
                    <a:pt x="245" y="337"/>
                    <a:pt x="245" y="337"/>
                  </a:cubicBezTo>
                  <a:cubicBezTo>
                    <a:pt x="234" y="358"/>
                    <a:pt x="217" y="375"/>
                    <a:pt x="196" y="386"/>
                  </a:cubicBezTo>
                  <a:cubicBezTo>
                    <a:pt x="173" y="398"/>
                    <a:pt x="148" y="404"/>
                    <a:pt x="122" y="403"/>
                  </a:cubicBezTo>
                  <a:close/>
                  <a:moveTo>
                    <a:pt x="70" y="283"/>
                  </a:moveTo>
                  <a:cubicBezTo>
                    <a:pt x="69" y="301"/>
                    <a:pt x="76" y="318"/>
                    <a:pt x="89" y="330"/>
                  </a:cubicBezTo>
                  <a:cubicBezTo>
                    <a:pt x="103" y="343"/>
                    <a:pt x="122" y="349"/>
                    <a:pt x="141" y="348"/>
                  </a:cubicBezTo>
                  <a:cubicBezTo>
                    <a:pt x="167" y="349"/>
                    <a:pt x="193" y="339"/>
                    <a:pt x="213" y="321"/>
                  </a:cubicBezTo>
                  <a:cubicBezTo>
                    <a:pt x="231" y="303"/>
                    <a:pt x="242" y="278"/>
                    <a:pt x="241" y="252"/>
                  </a:cubicBezTo>
                  <a:cubicBezTo>
                    <a:pt x="241" y="186"/>
                    <a:pt x="241" y="186"/>
                    <a:pt x="241" y="186"/>
                  </a:cubicBezTo>
                  <a:cubicBezTo>
                    <a:pt x="185" y="187"/>
                    <a:pt x="143" y="197"/>
                    <a:pt x="114" y="213"/>
                  </a:cubicBezTo>
                  <a:cubicBezTo>
                    <a:pt x="87" y="226"/>
                    <a:pt x="70" y="254"/>
                    <a:pt x="70" y="28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5" name="Rectangle 25">
              <a:extLst>
                <a:ext uri="{FF2B5EF4-FFF2-40B4-BE49-F238E27FC236}">
                  <a16:creationId xmlns:a16="http://schemas.microsoft.com/office/drawing/2014/main" id="{7D8BF2F9-E665-48C3-A469-CDC5420860A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748891" y="6267909"/>
              <a:ext cx="13409" cy="113022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6" name="Freeform 26">
              <a:extLst>
                <a:ext uri="{FF2B5EF4-FFF2-40B4-BE49-F238E27FC236}">
                  <a16:creationId xmlns:a16="http://schemas.microsoft.com/office/drawing/2014/main" id="{E57D12C1-39D0-457D-B4F2-BE67063AECA2}"/>
                </a:ext>
              </a:extLst>
            </p:cNvPr>
            <p:cNvSpPr>
              <a:spLocks/>
            </p:cNvSpPr>
            <p:nvPr/>
          </p:nvSpPr>
          <p:spPr bwMode="auto">
            <a:xfrm>
              <a:off x="7772645" y="6281319"/>
              <a:ext cx="58618" cy="101145"/>
            </a:xfrm>
            <a:custGeom>
              <a:avLst/>
              <a:gdLst>
                <a:gd name="T0" fmla="*/ 192 w 288"/>
                <a:gd name="T1" fmla="*/ 498 h 499"/>
                <a:gd name="T2" fmla="*/ 70 w 288"/>
                <a:gd name="T3" fmla="*/ 358 h 499"/>
                <a:gd name="T4" fmla="*/ 70 w 288"/>
                <a:gd name="T5" fmla="*/ 162 h 499"/>
                <a:gd name="T6" fmla="*/ 0 w 288"/>
                <a:gd name="T7" fmla="*/ 162 h 499"/>
                <a:gd name="T8" fmla="*/ 0 w 288"/>
                <a:gd name="T9" fmla="*/ 117 h 499"/>
                <a:gd name="T10" fmla="*/ 70 w 288"/>
                <a:gd name="T11" fmla="*/ 109 h 499"/>
                <a:gd name="T12" fmla="*/ 70 w 288"/>
                <a:gd name="T13" fmla="*/ 0 h 499"/>
                <a:gd name="T14" fmla="*/ 138 w 288"/>
                <a:gd name="T15" fmla="*/ 0 h 499"/>
                <a:gd name="T16" fmla="*/ 138 w 288"/>
                <a:gd name="T17" fmla="*/ 109 h 499"/>
                <a:gd name="T18" fmla="*/ 255 w 288"/>
                <a:gd name="T19" fmla="*/ 109 h 499"/>
                <a:gd name="T20" fmla="*/ 255 w 288"/>
                <a:gd name="T21" fmla="*/ 162 h 499"/>
                <a:gd name="T22" fmla="*/ 138 w 288"/>
                <a:gd name="T23" fmla="*/ 162 h 499"/>
                <a:gd name="T24" fmla="*/ 138 w 288"/>
                <a:gd name="T25" fmla="*/ 356 h 499"/>
                <a:gd name="T26" fmla="*/ 202 w 288"/>
                <a:gd name="T27" fmla="*/ 440 h 499"/>
                <a:gd name="T28" fmla="*/ 236 w 288"/>
                <a:gd name="T29" fmla="*/ 436 h 499"/>
                <a:gd name="T30" fmla="*/ 268 w 288"/>
                <a:gd name="T31" fmla="*/ 423 h 499"/>
                <a:gd name="T32" fmla="*/ 288 w 288"/>
                <a:gd name="T33" fmla="*/ 473 h 499"/>
                <a:gd name="T34" fmla="*/ 192 w 288"/>
                <a:gd name="T35" fmla="*/ 498 h 4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88" h="499">
                  <a:moveTo>
                    <a:pt x="192" y="498"/>
                  </a:moveTo>
                  <a:cubicBezTo>
                    <a:pt x="111" y="498"/>
                    <a:pt x="70" y="451"/>
                    <a:pt x="70" y="358"/>
                  </a:cubicBezTo>
                  <a:cubicBezTo>
                    <a:pt x="70" y="162"/>
                    <a:pt x="70" y="162"/>
                    <a:pt x="70" y="162"/>
                  </a:cubicBezTo>
                  <a:cubicBezTo>
                    <a:pt x="0" y="162"/>
                    <a:pt x="0" y="162"/>
                    <a:pt x="0" y="162"/>
                  </a:cubicBezTo>
                  <a:cubicBezTo>
                    <a:pt x="0" y="117"/>
                    <a:pt x="0" y="117"/>
                    <a:pt x="0" y="117"/>
                  </a:cubicBezTo>
                  <a:cubicBezTo>
                    <a:pt x="70" y="109"/>
                    <a:pt x="70" y="109"/>
                    <a:pt x="70" y="109"/>
                  </a:cubicBezTo>
                  <a:cubicBezTo>
                    <a:pt x="70" y="0"/>
                    <a:pt x="70" y="0"/>
                    <a:pt x="70" y="0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8" y="109"/>
                    <a:pt x="138" y="109"/>
                    <a:pt x="138" y="109"/>
                  </a:cubicBezTo>
                  <a:cubicBezTo>
                    <a:pt x="255" y="109"/>
                    <a:pt x="255" y="109"/>
                    <a:pt x="255" y="109"/>
                  </a:cubicBezTo>
                  <a:cubicBezTo>
                    <a:pt x="255" y="162"/>
                    <a:pt x="255" y="162"/>
                    <a:pt x="255" y="162"/>
                  </a:cubicBezTo>
                  <a:cubicBezTo>
                    <a:pt x="138" y="162"/>
                    <a:pt x="138" y="162"/>
                    <a:pt x="138" y="162"/>
                  </a:cubicBezTo>
                  <a:cubicBezTo>
                    <a:pt x="138" y="356"/>
                    <a:pt x="138" y="356"/>
                    <a:pt x="138" y="356"/>
                  </a:cubicBezTo>
                  <a:cubicBezTo>
                    <a:pt x="138" y="412"/>
                    <a:pt x="160" y="440"/>
                    <a:pt x="202" y="440"/>
                  </a:cubicBezTo>
                  <a:cubicBezTo>
                    <a:pt x="213" y="440"/>
                    <a:pt x="225" y="439"/>
                    <a:pt x="236" y="436"/>
                  </a:cubicBezTo>
                  <a:cubicBezTo>
                    <a:pt x="247" y="433"/>
                    <a:pt x="258" y="428"/>
                    <a:pt x="268" y="423"/>
                  </a:cubicBezTo>
                  <a:cubicBezTo>
                    <a:pt x="288" y="473"/>
                    <a:pt x="288" y="473"/>
                    <a:pt x="288" y="473"/>
                  </a:cubicBezTo>
                  <a:cubicBezTo>
                    <a:pt x="259" y="490"/>
                    <a:pt x="226" y="499"/>
                    <a:pt x="192" y="49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7" name="Freeform 27">
              <a:extLst>
                <a:ext uri="{FF2B5EF4-FFF2-40B4-BE49-F238E27FC236}">
                  <a16:creationId xmlns:a16="http://schemas.microsoft.com/office/drawing/2014/main" id="{8924771B-F241-4641-93A6-4AA1B996D780}"/>
                </a:ext>
              </a:extLst>
            </p:cNvPr>
            <p:cNvSpPr>
              <a:spLocks/>
            </p:cNvSpPr>
            <p:nvPr/>
          </p:nvSpPr>
          <p:spPr bwMode="auto">
            <a:xfrm>
              <a:off x="7841607" y="6267909"/>
              <a:ext cx="65131" cy="113022"/>
            </a:xfrm>
            <a:custGeom>
              <a:avLst/>
              <a:gdLst>
                <a:gd name="T0" fmla="*/ 0 w 323"/>
                <a:gd name="T1" fmla="*/ 558 h 558"/>
                <a:gd name="T2" fmla="*/ 0 w 323"/>
                <a:gd name="T3" fmla="*/ 0 h 558"/>
                <a:gd name="T4" fmla="*/ 68 w 323"/>
                <a:gd name="T5" fmla="*/ 0 h 558"/>
                <a:gd name="T6" fmla="*/ 68 w 323"/>
                <a:gd name="T7" fmla="*/ 227 h 558"/>
                <a:gd name="T8" fmla="*/ 188 w 323"/>
                <a:gd name="T9" fmla="*/ 165 h 558"/>
                <a:gd name="T10" fmla="*/ 289 w 323"/>
                <a:gd name="T11" fmla="*/ 204 h 558"/>
                <a:gd name="T12" fmla="*/ 323 w 323"/>
                <a:gd name="T13" fmla="*/ 317 h 558"/>
                <a:gd name="T14" fmla="*/ 323 w 323"/>
                <a:gd name="T15" fmla="*/ 558 h 558"/>
                <a:gd name="T16" fmla="*/ 255 w 323"/>
                <a:gd name="T17" fmla="*/ 558 h 558"/>
                <a:gd name="T18" fmla="*/ 255 w 323"/>
                <a:gd name="T19" fmla="*/ 325 h 558"/>
                <a:gd name="T20" fmla="*/ 254 w 323"/>
                <a:gd name="T21" fmla="*/ 298 h 558"/>
                <a:gd name="T22" fmla="*/ 245 w 323"/>
                <a:gd name="T23" fmla="*/ 264 h 558"/>
                <a:gd name="T24" fmla="*/ 219 w 323"/>
                <a:gd name="T25" fmla="*/ 236 h 558"/>
                <a:gd name="T26" fmla="*/ 170 w 323"/>
                <a:gd name="T27" fmla="*/ 224 h 558"/>
                <a:gd name="T28" fmla="*/ 68 w 323"/>
                <a:gd name="T29" fmla="*/ 309 h 558"/>
                <a:gd name="T30" fmla="*/ 68 w 323"/>
                <a:gd name="T31" fmla="*/ 325 h 558"/>
                <a:gd name="T32" fmla="*/ 68 w 323"/>
                <a:gd name="T33" fmla="*/ 558 h 558"/>
                <a:gd name="T34" fmla="*/ 0 w 323"/>
                <a:gd name="T35" fmla="*/ 558 h 5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23" h="558">
                  <a:moveTo>
                    <a:pt x="0" y="558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68" y="0"/>
                    <a:pt x="68" y="0"/>
                    <a:pt x="68" y="0"/>
                  </a:cubicBezTo>
                  <a:cubicBezTo>
                    <a:pt x="68" y="227"/>
                    <a:pt x="68" y="227"/>
                    <a:pt x="68" y="227"/>
                  </a:cubicBezTo>
                  <a:cubicBezTo>
                    <a:pt x="90" y="186"/>
                    <a:pt x="130" y="165"/>
                    <a:pt x="188" y="165"/>
                  </a:cubicBezTo>
                  <a:cubicBezTo>
                    <a:pt x="232" y="165"/>
                    <a:pt x="265" y="178"/>
                    <a:pt x="289" y="204"/>
                  </a:cubicBezTo>
                  <a:cubicBezTo>
                    <a:pt x="312" y="230"/>
                    <a:pt x="323" y="268"/>
                    <a:pt x="323" y="317"/>
                  </a:cubicBezTo>
                  <a:cubicBezTo>
                    <a:pt x="323" y="558"/>
                    <a:pt x="323" y="558"/>
                    <a:pt x="323" y="558"/>
                  </a:cubicBezTo>
                  <a:cubicBezTo>
                    <a:pt x="255" y="558"/>
                    <a:pt x="255" y="558"/>
                    <a:pt x="255" y="558"/>
                  </a:cubicBezTo>
                  <a:cubicBezTo>
                    <a:pt x="255" y="325"/>
                    <a:pt x="255" y="325"/>
                    <a:pt x="255" y="325"/>
                  </a:cubicBezTo>
                  <a:cubicBezTo>
                    <a:pt x="255" y="318"/>
                    <a:pt x="255" y="309"/>
                    <a:pt x="254" y="298"/>
                  </a:cubicBezTo>
                  <a:cubicBezTo>
                    <a:pt x="253" y="286"/>
                    <a:pt x="250" y="275"/>
                    <a:pt x="245" y="264"/>
                  </a:cubicBezTo>
                  <a:cubicBezTo>
                    <a:pt x="239" y="252"/>
                    <a:pt x="230" y="243"/>
                    <a:pt x="219" y="236"/>
                  </a:cubicBezTo>
                  <a:cubicBezTo>
                    <a:pt x="205" y="227"/>
                    <a:pt x="187" y="223"/>
                    <a:pt x="170" y="224"/>
                  </a:cubicBezTo>
                  <a:cubicBezTo>
                    <a:pt x="119" y="220"/>
                    <a:pt x="73" y="258"/>
                    <a:pt x="68" y="309"/>
                  </a:cubicBezTo>
                  <a:cubicBezTo>
                    <a:pt x="68" y="314"/>
                    <a:pt x="68" y="320"/>
                    <a:pt x="68" y="325"/>
                  </a:cubicBezTo>
                  <a:cubicBezTo>
                    <a:pt x="68" y="558"/>
                    <a:pt x="68" y="558"/>
                    <a:pt x="68" y="558"/>
                  </a:cubicBezTo>
                  <a:lnTo>
                    <a:pt x="0" y="55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8" name="Freeform 28">
              <a:extLst>
                <a:ext uri="{FF2B5EF4-FFF2-40B4-BE49-F238E27FC236}">
                  <a16:creationId xmlns:a16="http://schemas.microsoft.com/office/drawing/2014/main" id="{671C0B94-2D04-4AEB-B976-FED1D3C0A71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923596" y="6270591"/>
              <a:ext cx="16474" cy="110340"/>
            </a:xfrm>
            <a:custGeom>
              <a:avLst/>
              <a:gdLst>
                <a:gd name="T0" fmla="*/ 41 w 83"/>
                <a:gd name="T1" fmla="*/ 90 h 544"/>
                <a:gd name="T2" fmla="*/ 0 w 83"/>
                <a:gd name="T3" fmla="*/ 45 h 544"/>
                <a:gd name="T4" fmla="*/ 41 w 83"/>
                <a:gd name="T5" fmla="*/ 0 h 544"/>
                <a:gd name="T6" fmla="*/ 83 w 83"/>
                <a:gd name="T7" fmla="*/ 45 h 544"/>
                <a:gd name="T8" fmla="*/ 41 w 83"/>
                <a:gd name="T9" fmla="*/ 90 h 544"/>
                <a:gd name="T10" fmla="*/ 7 w 83"/>
                <a:gd name="T11" fmla="*/ 544 h 544"/>
                <a:gd name="T12" fmla="*/ 7 w 83"/>
                <a:gd name="T13" fmla="*/ 162 h 544"/>
                <a:gd name="T14" fmla="*/ 75 w 83"/>
                <a:gd name="T15" fmla="*/ 162 h 544"/>
                <a:gd name="T16" fmla="*/ 75 w 83"/>
                <a:gd name="T17" fmla="*/ 544 h 544"/>
                <a:gd name="T18" fmla="*/ 7 w 83"/>
                <a:gd name="T19" fmla="*/ 544 h 5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3" h="544">
                  <a:moveTo>
                    <a:pt x="41" y="90"/>
                  </a:moveTo>
                  <a:cubicBezTo>
                    <a:pt x="14" y="90"/>
                    <a:pt x="0" y="75"/>
                    <a:pt x="0" y="45"/>
                  </a:cubicBezTo>
                  <a:cubicBezTo>
                    <a:pt x="0" y="15"/>
                    <a:pt x="14" y="0"/>
                    <a:pt x="41" y="0"/>
                  </a:cubicBezTo>
                  <a:cubicBezTo>
                    <a:pt x="69" y="0"/>
                    <a:pt x="83" y="15"/>
                    <a:pt x="83" y="45"/>
                  </a:cubicBezTo>
                  <a:cubicBezTo>
                    <a:pt x="83" y="75"/>
                    <a:pt x="69" y="90"/>
                    <a:pt x="41" y="90"/>
                  </a:cubicBezTo>
                  <a:close/>
                  <a:moveTo>
                    <a:pt x="7" y="544"/>
                  </a:moveTo>
                  <a:cubicBezTo>
                    <a:pt x="7" y="162"/>
                    <a:pt x="7" y="162"/>
                    <a:pt x="7" y="162"/>
                  </a:cubicBezTo>
                  <a:cubicBezTo>
                    <a:pt x="75" y="162"/>
                    <a:pt x="75" y="162"/>
                    <a:pt x="75" y="162"/>
                  </a:cubicBezTo>
                  <a:cubicBezTo>
                    <a:pt x="75" y="544"/>
                    <a:pt x="75" y="544"/>
                    <a:pt x="75" y="544"/>
                  </a:cubicBezTo>
                  <a:lnTo>
                    <a:pt x="7" y="54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9" name="Freeform 29">
              <a:extLst>
                <a:ext uri="{FF2B5EF4-FFF2-40B4-BE49-F238E27FC236}">
                  <a16:creationId xmlns:a16="http://schemas.microsoft.com/office/drawing/2014/main" id="{228FE357-1DD4-46BF-ADD5-67B21E2C975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953862" y="6301241"/>
              <a:ext cx="66281" cy="82372"/>
            </a:xfrm>
            <a:custGeom>
              <a:avLst/>
              <a:gdLst>
                <a:gd name="T0" fmla="*/ 182 w 327"/>
                <a:gd name="T1" fmla="*/ 404 h 407"/>
                <a:gd name="T2" fmla="*/ 47 w 327"/>
                <a:gd name="T3" fmla="*/ 353 h 407"/>
                <a:gd name="T4" fmla="*/ 0 w 327"/>
                <a:gd name="T5" fmla="*/ 200 h 407"/>
                <a:gd name="T6" fmla="*/ 43 w 327"/>
                <a:gd name="T7" fmla="*/ 52 h 407"/>
                <a:gd name="T8" fmla="*/ 170 w 327"/>
                <a:gd name="T9" fmla="*/ 0 h 407"/>
                <a:gd name="T10" fmla="*/ 287 w 327"/>
                <a:gd name="T11" fmla="*/ 44 h 407"/>
                <a:gd name="T12" fmla="*/ 327 w 327"/>
                <a:gd name="T13" fmla="*/ 175 h 407"/>
                <a:gd name="T14" fmla="*/ 327 w 327"/>
                <a:gd name="T15" fmla="*/ 226 h 407"/>
                <a:gd name="T16" fmla="*/ 68 w 327"/>
                <a:gd name="T17" fmla="*/ 226 h 407"/>
                <a:gd name="T18" fmla="*/ 100 w 327"/>
                <a:gd name="T19" fmla="*/ 313 h 407"/>
                <a:gd name="T20" fmla="*/ 191 w 327"/>
                <a:gd name="T21" fmla="*/ 347 h 407"/>
                <a:gd name="T22" fmla="*/ 248 w 327"/>
                <a:gd name="T23" fmla="*/ 338 h 407"/>
                <a:gd name="T24" fmla="*/ 295 w 327"/>
                <a:gd name="T25" fmla="*/ 314 h 407"/>
                <a:gd name="T26" fmla="*/ 322 w 327"/>
                <a:gd name="T27" fmla="*/ 361 h 407"/>
                <a:gd name="T28" fmla="*/ 182 w 327"/>
                <a:gd name="T29" fmla="*/ 404 h 407"/>
                <a:gd name="T30" fmla="*/ 169 w 327"/>
                <a:gd name="T31" fmla="*/ 56 h 407"/>
                <a:gd name="T32" fmla="*/ 94 w 327"/>
                <a:gd name="T33" fmla="*/ 90 h 407"/>
                <a:gd name="T34" fmla="*/ 68 w 327"/>
                <a:gd name="T35" fmla="*/ 172 h 407"/>
                <a:gd name="T36" fmla="*/ 260 w 327"/>
                <a:gd name="T37" fmla="*/ 172 h 407"/>
                <a:gd name="T38" fmla="*/ 251 w 327"/>
                <a:gd name="T39" fmla="*/ 114 h 407"/>
                <a:gd name="T40" fmla="*/ 223 w 327"/>
                <a:gd name="T41" fmla="*/ 72 h 407"/>
                <a:gd name="T42" fmla="*/ 169 w 327"/>
                <a:gd name="T43" fmla="*/ 56 h 4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27" h="407">
                  <a:moveTo>
                    <a:pt x="182" y="404"/>
                  </a:moveTo>
                  <a:cubicBezTo>
                    <a:pt x="124" y="404"/>
                    <a:pt x="79" y="387"/>
                    <a:pt x="47" y="353"/>
                  </a:cubicBezTo>
                  <a:cubicBezTo>
                    <a:pt x="16" y="319"/>
                    <a:pt x="0" y="268"/>
                    <a:pt x="0" y="200"/>
                  </a:cubicBezTo>
                  <a:cubicBezTo>
                    <a:pt x="0" y="136"/>
                    <a:pt x="14" y="87"/>
                    <a:pt x="43" y="52"/>
                  </a:cubicBezTo>
                  <a:cubicBezTo>
                    <a:pt x="72" y="18"/>
                    <a:pt x="115" y="0"/>
                    <a:pt x="170" y="0"/>
                  </a:cubicBezTo>
                  <a:cubicBezTo>
                    <a:pt x="221" y="0"/>
                    <a:pt x="260" y="15"/>
                    <a:pt x="287" y="44"/>
                  </a:cubicBezTo>
                  <a:cubicBezTo>
                    <a:pt x="314" y="73"/>
                    <a:pt x="327" y="117"/>
                    <a:pt x="327" y="175"/>
                  </a:cubicBezTo>
                  <a:cubicBezTo>
                    <a:pt x="327" y="226"/>
                    <a:pt x="327" y="226"/>
                    <a:pt x="327" y="226"/>
                  </a:cubicBezTo>
                  <a:cubicBezTo>
                    <a:pt x="68" y="226"/>
                    <a:pt x="68" y="226"/>
                    <a:pt x="68" y="226"/>
                  </a:cubicBezTo>
                  <a:cubicBezTo>
                    <a:pt x="70" y="257"/>
                    <a:pt x="81" y="288"/>
                    <a:pt x="100" y="313"/>
                  </a:cubicBezTo>
                  <a:cubicBezTo>
                    <a:pt x="118" y="336"/>
                    <a:pt x="149" y="348"/>
                    <a:pt x="191" y="347"/>
                  </a:cubicBezTo>
                  <a:cubicBezTo>
                    <a:pt x="211" y="348"/>
                    <a:pt x="230" y="345"/>
                    <a:pt x="248" y="338"/>
                  </a:cubicBezTo>
                  <a:cubicBezTo>
                    <a:pt x="265" y="332"/>
                    <a:pt x="281" y="324"/>
                    <a:pt x="295" y="314"/>
                  </a:cubicBezTo>
                  <a:cubicBezTo>
                    <a:pt x="322" y="361"/>
                    <a:pt x="322" y="361"/>
                    <a:pt x="322" y="361"/>
                  </a:cubicBezTo>
                  <a:cubicBezTo>
                    <a:pt x="282" y="391"/>
                    <a:pt x="233" y="407"/>
                    <a:pt x="182" y="404"/>
                  </a:cubicBezTo>
                  <a:close/>
                  <a:moveTo>
                    <a:pt x="169" y="56"/>
                  </a:moveTo>
                  <a:cubicBezTo>
                    <a:pt x="135" y="56"/>
                    <a:pt x="109" y="67"/>
                    <a:pt x="94" y="90"/>
                  </a:cubicBezTo>
                  <a:cubicBezTo>
                    <a:pt x="78" y="114"/>
                    <a:pt x="69" y="143"/>
                    <a:pt x="68" y="172"/>
                  </a:cubicBezTo>
                  <a:cubicBezTo>
                    <a:pt x="260" y="172"/>
                    <a:pt x="260" y="172"/>
                    <a:pt x="260" y="172"/>
                  </a:cubicBezTo>
                  <a:cubicBezTo>
                    <a:pt x="260" y="152"/>
                    <a:pt x="257" y="133"/>
                    <a:pt x="251" y="114"/>
                  </a:cubicBezTo>
                  <a:cubicBezTo>
                    <a:pt x="246" y="97"/>
                    <a:pt x="236" y="83"/>
                    <a:pt x="223" y="72"/>
                  </a:cubicBezTo>
                  <a:cubicBezTo>
                    <a:pt x="207" y="61"/>
                    <a:pt x="188" y="55"/>
                    <a:pt x="169" y="5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0" name="Freeform 30">
              <a:extLst>
                <a:ext uri="{FF2B5EF4-FFF2-40B4-BE49-F238E27FC236}">
                  <a16:creationId xmlns:a16="http://schemas.microsoft.com/office/drawing/2014/main" id="{6DAAF3CA-11EA-413E-BB4D-CF35B17C4740}"/>
                </a:ext>
              </a:extLst>
            </p:cNvPr>
            <p:cNvSpPr>
              <a:spLocks/>
            </p:cNvSpPr>
            <p:nvPr/>
          </p:nvSpPr>
          <p:spPr bwMode="auto">
            <a:xfrm>
              <a:off x="8033935" y="6301241"/>
              <a:ext cx="49040" cy="79690"/>
            </a:xfrm>
            <a:custGeom>
              <a:avLst/>
              <a:gdLst>
                <a:gd name="T0" fmla="*/ 10 w 243"/>
                <a:gd name="T1" fmla="*/ 392 h 392"/>
                <a:gd name="T2" fmla="*/ 10 w 243"/>
                <a:gd name="T3" fmla="*/ 94 h 392"/>
                <a:gd name="T4" fmla="*/ 0 w 243"/>
                <a:gd name="T5" fmla="*/ 17 h 392"/>
                <a:gd name="T6" fmla="*/ 59 w 243"/>
                <a:gd name="T7" fmla="*/ 7 h 392"/>
                <a:gd name="T8" fmla="*/ 73 w 243"/>
                <a:gd name="T9" fmla="*/ 71 h 392"/>
                <a:gd name="T10" fmla="*/ 116 w 243"/>
                <a:gd name="T11" fmla="*/ 19 h 392"/>
                <a:gd name="T12" fmla="*/ 183 w 243"/>
                <a:gd name="T13" fmla="*/ 1 h 392"/>
                <a:gd name="T14" fmla="*/ 214 w 243"/>
                <a:gd name="T15" fmla="*/ 4 h 392"/>
                <a:gd name="T16" fmla="*/ 243 w 243"/>
                <a:gd name="T17" fmla="*/ 16 h 392"/>
                <a:gd name="T18" fmla="*/ 224 w 243"/>
                <a:gd name="T19" fmla="*/ 75 h 392"/>
                <a:gd name="T20" fmla="*/ 195 w 243"/>
                <a:gd name="T21" fmla="*/ 65 h 392"/>
                <a:gd name="T22" fmla="*/ 168 w 243"/>
                <a:gd name="T23" fmla="*/ 63 h 392"/>
                <a:gd name="T24" fmla="*/ 101 w 243"/>
                <a:gd name="T25" fmla="*/ 93 h 392"/>
                <a:gd name="T26" fmla="*/ 78 w 243"/>
                <a:gd name="T27" fmla="*/ 170 h 392"/>
                <a:gd name="T28" fmla="*/ 78 w 243"/>
                <a:gd name="T29" fmla="*/ 392 h 392"/>
                <a:gd name="T30" fmla="*/ 10 w 243"/>
                <a:gd name="T31" fmla="*/ 392 h 3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43" h="392">
                  <a:moveTo>
                    <a:pt x="10" y="392"/>
                  </a:moveTo>
                  <a:cubicBezTo>
                    <a:pt x="10" y="94"/>
                    <a:pt x="10" y="94"/>
                    <a:pt x="10" y="94"/>
                  </a:cubicBezTo>
                  <a:cubicBezTo>
                    <a:pt x="0" y="17"/>
                    <a:pt x="0" y="17"/>
                    <a:pt x="0" y="17"/>
                  </a:cubicBezTo>
                  <a:cubicBezTo>
                    <a:pt x="59" y="7"/>
                    <a:pt x="59" y="7"/>
                    <a:pt x="59" y="7"/>
                  </a:cubicBezTo>
                  <a:cubicBezTo>
                    <a:pt x="73" y="71"/>
                    <a:pt x="73" y="71"/>
                    <a:pt x="73" y="71"/>
                  </a:cubicBezTo>
                  <a:cubicBezTo>
                    <a:pt x="82" y="50"/>
                    <a:pt x="97" y="32"/>
                    <a:pt x="116" y="19"/>
                  </a:cubicBezTo>
                  <a:cubicBezTo>
                    <a:pt x="136" y="6"/>
                    <a:pt x="160" y="0"/>
                    <a:pt x="183" y="1"/>
                  </a:cubicBezTo>
                  <a:cubicBezTo>
                    <a:pt x="194" y="1"/>
                    <a:pt x="204" y="2"/>
                    <a:pt x="214" y="4"/>
                  </a:cubicBezTo>
                  <a:cubicBezTo>
                    <a:pt x="224" y="7"/>
                    <a:pt x="234" y="11"/>
                    <a:pt x="243" y="16"/>
                  </a:cubicBezTo>
                  <a:cubicBezTo>
                    <a:pt x="224" y="75"/>
                    <a:pt x="224" y="75"/>
                    <a:pt x="224" y="75"/>
                  </a:cubicBezTo>
                  <a:cubicBezTo>
                    <a:pt x="215" y="71"/>
                    <a:pt x="205" y="67"/>
                    <a:pt x="195" y="65"/>
                  </a:cubicBezTo>
                  <a:cubicBezTo>
                    <a:pt x="186" y="64"/>
                    <a:pt x="177" y="63"/>
                    <a:pt x="168" y="63"/>
                  </a:cubicBezTo>
                  <a:cubicBezTo>
                    <a:pt x="142" y="61"/>
                    <a:pt x="117" y="73"/>
                    <a:pt x="101" y="93"/>
                  </a:cubicBezTo>
                  <a:cubicBezTo>
                    <a:pt x="85" y="116"/>
                    <a:pt x="77" y="142"/>
                    <a:pt x="78" y="170"/>
                  </a:cubicBezTo>
                  <a:cubicBezTo>
                    <a:pt x="78" y="392"/>
                    <a:pt x="78" y="392"/>
                    <a:pt x="78" y="392"/>
                  </a:cubicBezTo>
                  <a:lnTo>
                    <a:pt x="10" y="39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1" name="Freeform 31">
              <a:extLst>
                <a:ext uri="{FF2B5EF4-FFF2-40B4-BE49-F238E27FC236}">
                  <a16:creationId xmlns:a16="http://schemas.microsoft.com/office/drawing/2014/main" id="{683C8D24-3D56-4E00-8EAC-57FD0F69F5B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121671" y="6267909"/>
              <a:ext cx="93099" cy="113022"/>
            </a:xfrm>
            <a:custGeom>
              <a:avLst/>
              <a:gdLst>
                <a:gd name="T0" fmla="*/ 0 w 459"/>
                <a:gd name="T1" fmla="*/ 558 h 558"/>
                <a:gd name="T2" fmla="*/ 76 w 459"/>
                <a:gd name="T3" fmla="*/ 279 h 558"/>
                <a:gd name="T4" fmla="*/ 192 w 459"/>
                <a:gd name="T5" fmla="*/ 0 h 558"/>
                <a:gd name="T6" fmla="*/ 268 w 459"/>
                <a:gd name="T7" fmla="*/ 0 h 558"/>
                <a:gd name="T8" fmla="*/ 384 w 459"/>
                <a:gd name="T9" fmla="*/ 283 h 558"/>
                <a:gd name="T10" fmla="*/ 459 w 459"/>
                <a:gd name="T11" fmla="*/ 558 h 558"/>
                <a:gd name="T12" fmla="*/ 385 w 459"/>
                <a:gd name="T13" fmla="*/ 558 h 558"/>
                <a:gd name="T14" fmla="*/ 350 w 459"/>
                <a:gd name="T15" fmla="*/ 408 h 558"/>
                <a:gd name="T16" fmla="*/ 107 w 459"/>
                <a:gd name="T17" fmla="*/ 408 h 558"/>
                <a:gd name="T18" fmla="*/ 71 w 459"/>
                <a:gd name="T19" fmla="*/ 558 h 558"/>
                <a:gd name="T20" fmla="*/ 0 w 459"/>
                <a:gd name="T21" fmla="*/ 558 h 558"/>
                <a:gd name="T22" fmla="*/ 124 w 459"/>
                <a:gd name="T23" fmla="*/ 348 h 558"/>
                <a:gd name="T24" fmla="*/ 333 w 459"/>
                <a:gd name="T25" fmla="*/ 348 h 558"/>
                <a:gd name="T26" fmla="*/ 286 w 459"/>
                <a:gd name="T27" fmla="*/ 208 h 558"/>
                <a:gd name="T28" fmla="*/ 228 w 459"/>
                <a:gd name="T29" fmla="*/ 65 h 558"/>
                <a:gd name="T30" fmla="*/ 170 w 459"/>
                <a:gd name="T31" fmla="*/ 208 h 558"/>
                <a:gd name="T32" fmla="*/ 124 w 459"/>
                <a:gd name="T33" fmla="*/ 348 h 5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59" h="558">
                  <a:moveTo>
                    <a:pt x="0" y="558"/>
                  </a:moveTo>
                  <a:cubicBezTo>
                    <a:pt x="20" y="464"/>
                    <a:pt x="46" y="371"/>
                    <a:pt x="76" y="279"/>
                  </a:cubicBezTo>
                  <a:cubicBezTo>
                    <a:pt x="109" y="183"/>
                    <a:pt x="148" y="90"/>
                    <a:pt x="192" y="0"/>
                  </a:cubicBezTo>
                  <a:cubicBezTo>
                    <a:pt x="268" y="0"/>
                    <a:pt x="268" y="0"/>
                    <a:pt x="268" y="0"/>
                  </a:cubicBezTo>
                  <a:cubicBezTo>
                    <a:pt x="312" y="92"/>
                    <a:pt x="351" y="186"/>
                    <a:pt x="384" y="283"/>
                  </a:cubicBezTo>
                  <a:cubicBezTo>
                    <a:pt x="414" y="373"/>
                    <a:pt x="439" y="465"/>
                    <a:pt x="459" y="558"/>
                  </a:cubicBezTo>
                  <a:cubicBezTo>
                    <a:pt x="385" y="558"/>
                    <a:pt x="385" y="558"/>
                    <a:pt x="385" y="558"/>
                  </a:cubicBezTo>
                  <a:cubicBezTo>
                    <a:pt x="375" y="506"/>
                    <a:pt x="363" y="456"/>
                    <a:pt x="350" y="408"/>
                  </a:cubicBezTo>
                  <a:cubicBezTo>
                    <a:pt x="107" y="408"/>
                    <a:pt x="107" y="408"/>
                    <a:pt x="107" y="408"/>
                  </a:cubicBezTo>
                  <a:cubicBezTo>
                    <a:pt x="94" y="456"/>
                    <a:pt x="82" y="506"/>
                    <a:pt x="71" y="558"/>
                  </a:cubicBezTo>
                  <a:lnTo>
                    <a:pt x="0" y="558"/>
                  </a:lnTo>
                  <a:close/>
                  <a:moveTo>
                    <a:pt x="124" y="348"/>
                  </a:moveTo>
                  <a:cubicBezTo>
                    <a:pt x="333" y="348"/>
                    <a:pt x="333" y="348"/>
                    <a:pt x="333" y="348"/>
                  </a:cubicBezTo>
                  <a:cubicBezTo>
                    <a:pt x="319" y="301"/>
                    <a:pt x="303" y="254"/>
                    <a:pt x="286" y="208"/>
                  </a:cubicBezTo>
                  <a:cubicBezTo>
                    <a:pt x="268" y="161"/>
                    <a:pt x="249" y="114"/>
                    <a:pt x="228" y="65"/>
                  </a:cubicBezTo>
                  <a:cubicBezTo>
                    <a:pt x="207" y="114"/>
                    <a:pt x="188" y="161"/>
                    <a:pt x="170" y="208"/>
                  </a:cubicBezTo>
                  <a:cubicBezTo>
                    <a:pt x="153" y="254"/>
                    <a:pt x="138" y="301"/>
                    <a:pt x="124" y="34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2" name="Freeform 32">
              <a:extLst>
                <a:ext uri="{FF2B5EF4-FFF2-40B4-BE49-F238E27FC236}">
                  <a16:creationId xmlns:a16="http://schemas.microsoft.com/office/drawing/2014/main" id="{295F9D31-A30C-4A22-8AB4-2C829161260B}"/>
                </a:ext>
              </a:extLst>
            </p:cNvPr>
            <p:cNvSpPr>
              <a:spLocks/>
            </p:cNvSpPr>
            <p:nvPr/>
          </p:nvSpPr>
          <p:spPr bwMode="auto">
            <a:xfrm>
              <a:off x="8224348" y="6301241"/>
              <a:ext cx="67430" cy="79690"/>
            </a:xfrm>
            <a:custGeom>
              <a:avLst/>
              <a:gdLst>
                <a:gd name="T0" fmla="*/ 9 w 332"/>
                <a:gd name="T1" fmla="*/ 393 h 393"/>
                <a:gd name="T2" fmla="*/ 9 w 332"/>
                <a:gd name="T3" fmla="*/ 95 h 393"/>
                <a:gd name="T4" fmla="*/ 0 w 332"/>
                <a:gd name="T5" fmla="*/ 18 h 393"/>
                <a:gd name="T6" fmla="*/ 59 w 332"/>
                <a:gd name="T7" fmla="*/ 8 h 393"/>
                <a:gd name="T8" fmla="*/ 71 w 332"/>
                <a:gd name="T9" fmla="*/ 67 h 393"/>
                <a:gd name="T10" fmla="*/ 195 w 332"/>
                <a:gd name="T11" fmla="*/ 0 h 393"/>
                <a:gd name="T12" fmla="*/ 297 w 332"/>
                <a:gd name="T13" fmla="*/ 39 h 393"/>
                <a:gd name="T14" fmla="*/ 332 w 332"/>
                <a:gd name="T15" fmla="*/ 152 h 393"/>
                <a:gd name="T16" fmla="*/ 332 w 332"/>
                <a:gd name="T17" fmla="*/ 393 h 393"/>
                <a:gd name="T18" fmla="*/ 264 w 332"/>
                <a:gd name="T19" fmla="*/ 393 h 393"/>
                <a:gd name="T20" fmla="*/ 264 w 332"/>
                <a:gd name="T21" fmla="*/ 160 h 393"/>
                <a:gd name="T22" fmla="*/ 243 w 332"/>
                <a:gd name="T23" fmla="*/ 84 h 393"/>
                <a:gd name="T24" fmla="*/ 178 w 332"/>
                <a:gd name="T25" fmla="*/ 59 h 393"/>
                <a:gd name="T26" fmla="*/ 77 w 332"/>
                <a:gd name="T27" fmla="*/ 145 h 393"/>
                <a:gd name="T28" fmla="*/ 77 w 332"/>
                <a:gd name="T29" fmla="*/ 160 h 393"/>
                <a:gd name="T30" fmla="*/ 77 w 332"/>
                <a:gd name="T31" fmla="*/ 393 h 393"/>
                <a:gd name="T32" fmla="*/ 9 w 332"/>
                <a:gd name="T33" fmla="*/ 393 h 3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32" h="393">
                  <a:moveTo>
                    <a:pt x="9" y="393"/>
                  </a:moveTo>
                  <a:cubicBezTo>
                    <a:pt x="9" y="95"/>
                    <a:pt x="9" y="95"/>
                    <a:pt x="9" y="95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59" y="8"/>
                    <a:pt x="59" y="8"/>
                    <a:pt x="59" y="8"/>
                  </a:cubicBezTo>
                  <a:cubicBezTo>
                    <a:pt x="71" y="67"/>
                    <a:pt x="71" y="67"/>
                    <a:pt x="71" y="67"/>
                  </a:cubicBezTo>
                  <a:cubicBezTo>
                    <a:pt x="93" y="22"/>
                    <a:pt x="135" y="0"/>
                    <a:pt x="195" y="0"/>
                  </a:cubicBezTo>
                  <a:cubicBezTo>
                    <a:pt x="240" y="0"/>
                    <a:pt x="274" y="13"/>
                    <a:pt x="297" y="39"/>
                  </a:cubicBezTo>
                  <a:cubicBezTo>
                    <a:pt x="320" y="65"/>
                    <a:pt x="332" y="102"/>
                    <a:pt x="332" y="152"/>
                  </a:cubicBezTo>
                  <a:cubicBezTo>
                    <a:pt x="332" y="393"/>
                    <a:pt x="332" y="393"/>
                    <a:pt x="332" y="393"/>
                  </a:cubicBezTo>
                  <a:cubicBezTo>
                    <a:pt x="264" y="393"/>
                    <a:pt x="264" y="393"/>
                    <a:pt x="264" y="393"/>
                  </a:cubicBezTo>
                  <a:cubicBezTo>
                    <a:pt x="264" y="160"/>
                    <a:pt x="264" y="160"/>
                    <a:pt x="264" y="160"/>
                  </a:cubicBezTo>
                  <a:cubicBezTo>
                    <a:pt x="264" y="125"/>
                    <a:pt x="257" y="100"/>
                    <a:pt x="243" y="84"/>
                  </a:cubicBezTo>
                  <a:cubicBezTo>
                    <a:pt x="227" y="66"/>
                    <a:pt x="203" y="57"/>
                    <a:pt x="178" y="59"/>
                  </a:cubicBezTo>
                  <a:cubicBezTo>
                    <a:pt x="127" y="55"/>
                    <a:pt x="82" y="93"/>
                    <a:pt x="77" y="145"/>
                  </a:cubicBezTo>
                  <a:cubicBezTo>
                    <a:pt x="77" y="150"/>
                    <a:pt x="77" y="155"/>
                    <a:pt x="77" y="160"/>
                  </a:cubicBezTo>
                  <a:cubicBezTo>
                    <a:pt x="77" y="393"/>
                    <a:pt x="77" y="393"/>
                    <a:pt x="77" y="393"/>
                  </a:cubicBezTo>
                  <a:lnTo>
                    <a:pt x="9" y="39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3" name="Freeform 33">
              <a:extLst>
                <a:ext uri="{FF2B5EF4-FFF2-40B4-BE49-F238E27FC236}">
                  <a16:creationId xmlns:a16="http://schemas.microsoft.com/office/drawing/2014/main" id="{ABF1E5BF-E103-45DD-B47C-9AC2C24548D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308253" y="6270591"/>
              <a:ext cx="16474" cy="110340"/>
            </a:xfrm>
            <a:custGeom>
              <a:avLst/>
              <a:gdLst>
                <a:gd name="T0" fmla="*/ 41 w 82"/>
                <a:gd name="T1" fmla="*/ 90 h 544"/>
                <a:gd name="T2" fmla="*/ 0 w 82"/>
                <a:gd name="T3" fmla="*/ 45 h 544"/>
                <a:gd name="T4" fmla="*/ 41 w 82"/>
                <a:gd name="T5" fmla="*/ 0 h 544"/>
                <a:gd name="T6" fmla="*/ 82 w 82"/>
                <a:gd name="T7" fmla="*/ 45 h 544"/>
                <a:gd name="T8" fmla="*/ 41 w 82"/>
                <a:gd name="T9" fmla="*/ 90 h 544"/>
                <a:gd name="T10" fmla="*/ 7 w 82"/>
                <a:gd name="T11" fmla="*/ 544 h 544"/>
                <a:gd name="T12" fmla="*/ 7 w 82"/>
                <a:gd name="T13" fmla="*/ 162 h 544"/>
                <a:gd name="T14" fmla="*/ 75 w 82"/>
                <a:gd name="T15" fmla="*/ 162 h 544"/>
                <a:gd name="T16" fmla="*/ 75 w 82"/>
                <a:gd name="T17" fmla="*/ 544 h 544"/>
                <a:gd name="T18" fmla="*/ 7 w 82"/>
                <a:gd name="T19" fmla="*/ 544 h 5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2" h="544">
                  <a:moveTo>
                    <a:pt x="41" y="90"/>
                  </a:moveTo>
                  <a:cubicBezTo>
                    <a:pt x="13" y="90"/>
                    <a:pt x="0" y="75"/>
                    <a:pt x="0" y="45"/>
                  </a:cubicBezTo>
                  <a:cubicBezTo>
                    <a:pt x="0" y="15"/>
                    <a:pt x="13" y="0"/>
                    <a:pt x="41" y="0"/>
                  </a:cubicBezTo>
                  <a:cubicBezTo>
                    <a:pt x="69" y="0"/>
                    <a:pt x="82" y="15"/>
                    <a:pt x="82" y="45"/>
                  </a:cubicBezTo>
                  <a:cubicBezTo>
                    <a:pt x="82" y="75"/>
                    <a:pt x="69" y="90"/>
                    <a:pt x="41" y="90"/>
                  </a:cubicBezTo>
                  <a:close/>
                  <a:moveTo>
                    <a:pt x="7" y="544"/>
                  </a:moveTo>
                  <a:cubicBezTo>
                    <a:pt x="7" y="162"/>
                    <a:pt x="7" y="162"/>
                    <a:pt x="7" y="162"/>
                  </a:cubicBezTo>
                  <a:cubicBezTo>
                    <a:pt x="75" y="162"/>
                    <a:pt x="75" y="162"/>
                    <a:pt x="75" y="162"/>
                  </a:cubicBezTo>
                  <a:cubicBezTo>
                    <a:pt x="75" y="544"/>
                    <a:pt x="75" y="544"/>
                    <a:pt x="75" y="544"/>
                  </a:cubicBezTo>
                  <a:lnTo>
                    <a:pt x="7" y="54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4" name="Freeform 34">
              <a:extLst>
                <a:ext uri="{FF2B5EF4-FFF2-40B4-BE49-F238E27FC236}">
                  <a16:creationId xmlns:a16="http://schemas.microsoft.com/office/drawing/2014/main" id="{A9F397E2-2EEE-49FB-A838-64452C093018}"/>
                </a:ext>
              </a:extLst>
            </p:cNvPr>
            <p:cNvSpPr>
              <a:spLocks/>
            </p:cNvSpPr>
            <p:nvPr/>
          </p:nvSpPr>
          <p:spPr bwMode="auto">
            <a:xfrm>
              <a:off x="8340818" y="6300858"/>
              <a:ext cx="114171" cy="80073"/>
            </a:xfrm>
            <a:custGeom>
              <a:avLst/>
              <a:gdLst>
                <a:gd name="T0" fmla="*/ 10 w 563"/>
                <a:gd name="T1" fmla="*/ 395 h 395"/>
                <a:gd name="T2" fmla="*/ 10 w 563"/>
                <a:gd name="T3" fmla="*/ 97 h 395"/>
                <a:gd name="T4" fmla="*/ 0 w 563"/>
                <a:gd name="T5" fmla="*/ 20 h 395"/>
                <a:gd name="T6" fmla="*/ 59 w 563"/>
                <a:gd name="T7" fmla="*/ 10 h 395"/>
                <a:gd name="T8" fmla="*/ 72 w 563"/>
                <a:gd name="T9" fmla="*/ 69 h 395"/>
                <a:gd name="T10" fmla="*/ 189 w 563"/>
                <a:gd name="T11" fmla="*/ 2 h 395"/>
                <a:gd name="T12" fmla="*/ 262 w 563"/>
                <a:gd name="T13" fmla="*/ 21 h 395"/>
                <a:gd name="T14" fmla="*/ 307 w 563"/>
                <a:gd name="T15" fmla="*/ 78 h 395"/>
                <a:gd name="T16" fmla="*/ 352 w 563"/>
                <a:gd name="T17" fmla="*/ 22 h 395"/>
                <a:gd name="T18" fmla="*/ 427 w 563"/>
                <a:gd name="T19" fmla="*/ 2 h 395"/>
                <a:gd name="T20" fmla="*/ 527 w 563"/>
                <a:gd name="T21" fmla="*/ 40 h 395"/>
                <a:gd name="T22" fmla="*/ 563 w 563"/>
                <a:gd name="T23" fmla="*/ 152 h 395"/>
                <a:gd name="T24" fmla="*/ 563 w 563"/>
                <a:gd name="T25" fmla="*/ 395 h 395"/>
                <a:gd name="T26" fmla="*/ 495 w 563"/>
                <a:gd name="T27" fmla="*/ 395 h 395"/>
                <a:gd name="T28" fmla="*/ 495 w 563"/>
                <a:gd name="T29" fmla="*/ 157 h 395"/>
                <a:gd name="T30" fmla="*/ 473 w 563"/>
                <a:gd name="T31" fmla="*/ 84 h 395"/>
                <a:gd name="T32" fmla="*/ 413 w 563"/>
                <a:gd name="T33" fmla="*/ 61 h 395"/>
                <a:gd name="T34" fmla="*/ 345 w 563"/>
                <a:gd name="T35" fmla="*/ 89 h 395"/>
                <a:gd name="T36" fmla="*/ 320 w 563"/>
                <a:gd name="T37" fmla="*/ 169 h 395"/>
                <a:gd name="T38" fmla="*/ 320 w 563"/>
                <a:gd name="T39" fmla="*/ 395 h 395"/>
                <a:gd name="T40" fmla="*/ 252 w 563"/>
                <a:gd name="T41" fmla="*/ 395 h 395"/>
                <a:gd name="T42" fmla="*/ 252 w 563"/>
                <a:gd name="T43" fmla="*/ 157 h 395"/>
                <a:gd name="T44" fmla="*/ 230 w 563"/>
                <a:gd name="T45" fmla="*/ 84 h 395"/>
                <a:gd name="T46" fmla="*/ 168 w 563"/>
                <a:gd name="T47" fmla="*/ 61 h 395"/>
                <a:gd name="T48" fmla="*/ 100 w 563"/>
                <a:gd name="T49" fmla="*/ 87 h 395"/>
                <a:gd name="T50" fmla="*/ 78 w 563"/>
                <a:gd name="T51" fmla="*/ 156 h 395"/>
                <a:gd name="T52" fmla="*/ 78 w 563"/>
                <a:gd name="T53" fmla="*/ 395 h 395"/>
                <a:gd name="T54" fmla="*/ 10 w 563"/>
                <a:gd name="T55" fmla="*/ 395 h 3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563" h="395">
                  <a:moveTo>
                    <a:pt x="10" y="395"/>
                  </a:moveTo>
                  <a:cubicBezTo>
                    <a:pt x="10" y="97"/>
                    <a:pt x="10" y="97"/>
                    <a:pt x="10" y="97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9" y="10"/>
                    <a:pt x="59" y="10"/>
                    <a:pt x="59" y="10"/>
                  </a:cubicBezTo>
                  <a:cubicBezTo>
                    <a:pt x="72" y="69"/>
                    <a:pt x="72" y="69"/>
                    <a:pt x="72" y="69"/>
                  </a:cubicBezTo>
                  <a:cubicBezTo>
                    <a:pt x="94" y="24"/>
                    <a:pt x="133" y="2"/>
                    <a:pt x="189" y="2"/>
                  </a:cubicBezTo>
                  <a:cubicBezTo>
                    <a:pt x="215" y="1"/>
                    <a:pt x="240" y="8"/>
                    <a:pt x="262" y="21"/>
                  </a:cubicBezTo>
                  <a:cubicBezTo>
                    <a:pt x="283" y="34"/>
                    <a:pt x="299" y="54"/>
                    <a:pt x="307" y="78"/>
                  </a:cubicBezTo>
                  <a:cubicBezTo>
                    <a:pt x="316" y="55"/>
                    <a:pt x="331" y="35"/>
                    <a:pt x="352" y="22"/>
                  </a:cubicBezTo>
                  <a:cubicBezTo>
                    <a:pt x="375" y="8"/>
                    <a:pt x="401" y="1"/>
                    <a:pt x="427" y="2"/>
                  </a:cubicBezTo>
                  <a:cubicBezTo>
                    <a:pt x="464" y="0"/>
                    <a:pt x="501" y="14"/>
                    <a:pt x="527" y="40"/>
                  </a:cubicBezTo>
                  <a:cubicBezTo>
                    <a:pt x="551" y="66"/>
                    <a:pt x="563" y="103"/>
                    <a:pt x="563" y="152"/>
                  </a:cubicBezTo>
                  <a:cubicBezTo>
                    <a:pt x="563" y="395"/>
                    <a:pt x="563" y="395"/>
                    <a:pt x="563" y="395"/>
                  </a:cubicBezTo>
                  <a:cubicBezTo>
                    <a:pt x="495" y="395"/>
                    <a:pt x="495" y="395"/>
                    <a:pt x="495" y="395"/>
                  </a:cubicBezTo>
                  <a:cubicBezTo>
                    <a:pt x="495" y="157"/>
                    <a:pt x="495" y="157"/>
                    <a:pt x="495" y="157"/>
                  </a:cubicBezTo>
                  <a:cubicBezTo>
                    <a:pt x="495" y="124"/>
                    <a:pt x="487" y="99"/>
                    <a:pt x="473" y="84"/>
                  </a:cubicBezTo>
                  <a:cubicBezTo>
                    <a:pt x="457" y="68"/>
                    <a:pt x="435" y="60"/>
                    <a:pt x="413" y="61"/>
                  </a:cubicBezTo>
                  <a:cubicBezTo>
                    <a:pt x="387" y="60"/>
                    <a:pt x="362" y="70"/>
                    <a:pt x="345" y="89"/>
                  </a:cubicBezTo>
                  <a:cubicBezTo>
                    <a:pt x="327" y="112"/>
                    <a:pt x="318" y="140"/>
                    <a:pt x="320" y="169"/>
                  </a:cubicBezTo>
                  <a:cubicBezTo>
                    <a:pt x="320" y="395"/>
                    <a:pt x="320" y="395"/>
                    <a:pt x="320" y="395"/>
                  </a:cubicBezTo>
                  <a:cubicBezTo>
                    <a:pt x="252" y="395"/>
                    <a:pt x="252" y="395"/>
                    <a:pt x="252" y="395"/>
                  </a:cubicBezTo>
                  <a:cubicBezTo>
                    <a:pt x="252" y="157"/>
                    <a:pt x="252" y="157"/>
                    <a:pt x="252" y="157"/>
                  </a:cubicBezTo>
                  <a:cubicBezTo>
                    <a:pt x="252" y="123"/>
                    <a:pt x="245" y="99"/>
                    <a:pt x="230" y="84"/>
                  </a:cubicBezTo>
                  <a:cubicBezTo>
                    <a:pt x="213" y="68"/>
                    <a:pt x="191" y="60"/>
                    <a:pt x="168" y="61"/>
                  </a:cubicBezTo>
                  <a:cubicBezTo>
                    <a:pt x="143" y="59"/>
                    <a:pt x="118" y="69"/>
                    <a:pt x="100" y="87"/>
                  </a:cubicBezTo>
                  <a:cubicBezTo>
                    <a:pt x="85" y="106"/>
                    <a:pt x="77" y="131"/>
                    <a:pt x="78" y="156"/>
                  </a:cubicBezTo>
                  <a:cubicBezTo>
                    <a:pt x="78" y="395"/>
                    <a:pt x="78" y="395"/>
                    <a:pt x="78" y="395"/>
                  </a:cubicBezTo>
                  <a:lnTo>
                    <a:pt x="10" y="39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5" name="Freeform 35">
              <a:extLst>
                <a:ext uri="{FF2B5EF4-FFF2-40B4-BE49-F238E27FC236}">
                  <a16:creationId xmlns:a16="http://schemas.microsoft.com/office/drawing/2014/main" id="{2373EDA0-A025-4E52-A669-46698A30E04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466866" y="6300858"/>
              <a:ext cx="63982" cy="81989"/>
            </a:xfrm>
            <a:custGeom>
              <a:avLst/>
              <a:gdLst>
                <a:gd name="T0" fmla="*/ 122 w 317"/>
                <a:gd name="T1" fmla="*/ 403 h 405"/>
                <a:gd name="T2" fmla="*/ 35 w 317"/>
                <a:gd name="T3" fmla="*/ 371 h 405"/>
                <a:gd name="T4" fmla="*/ 2 w 317"/>
                <a:gd name="T5" fmla="*/ 288 h 405"/>
                <a:gd name="T6" fmla="*/ 63 w 317"/>
                <a:gd name="T7" fmla="*/ 178 h 405"/>
                <a:gd name="T8" fmla="*/ 240 w 317"/>
                <a:gd name="T9" fmla="*/ 137 h 405"/>
                <a:gd name="T10" fmla="*/ 218 w 317"/>
                <a:gd name="T11" fmla="*/ 77 h 405"/>
                <a:gd name="T12" fmla="*/ 152 w 317"/>
                <a:gd name="T13" fmla="*/ 57 h 405"/>
                <a:gd name="T14" fmla="*/ 48 w 317"/>
                <a:gd name="T15" fmla="*/ 88 h 405"/>
                <a:gd name="T16" fmla="*/ 25 w 317"/>
                <a:gd name="T17" fmla="*/ 43 h 405"/>
                <a:gd name="T18" fmla="*/ 163 w 317"/>
                <a:gd name="T19" fmla="*/ 1 h 405"/>
                <a:gd name="T20" fmla="*/ 308 w 317"/>
                <a:gd name="T21" fmla="*/ 145 h 405"/>
                <a:gd name="T22" fmla="*/ 308 w 317"/>
                <a:gd name="T23" fmla="*/ 308 h 405"/>
                <a:gd name="T24" fmla="*/ 317 w 317"/>
                <a:gd name="T25" fmla="*/ 388 h 405"/>
                <a:gd name="T26" fmla="*/ 259 w 317"/>
                <a:gd name="T27" fmla="*/ 397 h 405"/>
                <a:gd name="T28" fmla="*/ 246 w 317"/>
                <a:gd name="T29" fmla="*/ 337 h 405"/>
                <a:gd name="T30" fmla="*/ 196 w 317"/>
                <a:gd name="T31" fmla="*/ 386 h 405"/>
                <a:gd name="T32" fmla="*/ 122 w 317"/>
                <a:gd name="T33" fmla="*/ 403 h 405"/>
                <a:gd name="T34" fmla="*/ 70 w 317"/>
                <a:gd name="T35" fmla="*/ 283 h 405"/>
                <a:gd name="T36" fmla="*/ 89 w 317"/>
                <a:gd name="T37" fmla="*/ 330 h 405"/>
                <a:gd name="T38" fmla="*/ 141 w 317"/>
                <a:gd name="T39" fmla="*/ 348 h 405"/>
                <a:gd name="T40" fmla="*/ 213 w 317"/>
                <a:gd name="T41" fmla="*/ 321 h 405"/>
                <a:gd name="T42" fmla="*/ 241 w 317"/>
                <a:gd name="T43" fmla="*/ 252 h 405"/>
                <a:gd name="T44" fmla="*/ 241 w 317"/>
                <a:gd name="T45" fmla="*/ 186 h 405"/>
                <a:gd name="T46" fmla="*/ 114 w 317"/>
                <a:gd name="T47" fmla="*/ 213 h 405"/>
                <a:gd name="T48" fmla="*/ 70 w 317"/>
                <a:gd name="T49" fmla="*/ 283 h 4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317" h="405">
                  <a:moveTo>
                    <a:pt x="122" y="403"/>
                  </a:moveTo>
                  <a:cubicBezTo>
                    <a:pt x="90" y="405"/>
                    <a:pt x="58" y="393"/>
                    <a:pt x="35" y="371"/>
                  </a:cubicBezTo>
                  <a:cubicBezTo>
                    <a:pt x="12" y="349"/>
                    <a:pt x="0" y="319"/>
                    <a:pt x="2" y="288"/>
                  </a:cubicBezTo>
                  <a:cubicBezTo>
                    <a:pt x="0" y="243"/>
                    <a:pt x="24" y="201"/>
                    <a:pt x="63" y="178"/>
                  </a:cubicBezTo>
                  <a:cubicBezTo>
                    <a:pt x="104" y="152"/>
                    <a:pt x="163" y="139"/>
                    <a:pt x="240" y="137"/>
                  </a:cubicBezTo>
                  <a:cubicBezTo>
                    <a:pt x="240" y="115"/>
                    <a:pt x="232" y="94"/>
                    <a:pt x="218" y="77"/>
                  </a:cubicBezTo>
                  <a:cubicBezTo>
                    <a:pt x="204" y="64"/>
                    <a:pt x="183" y="57"/>
                    <a:pt x="152" y="57"/>
                  </a:cubicBezTo>
                  <a:cubicBezTo>
                    <a:pt x="115" y="57"/>
                    <a:pt x="79" y="68"/>
                    <a:pt x="48" y="88"/>
                  </a:cubicBezTo>
                  <a:cubicBezTo>
                    <a:pt x="25" y="43"/>
                    <a:pt x="25" y="43"/>
                    <a:pt x="25" y="43"/>
                  </a:cubicBezTo>
                  <a:cubicBezTo>
                    <a:pt x="65" y="14"/>
                    <a:pt x="113" y="0"/>
                    <a:pt x="163" y="1"/>
                  </a:cubicBezTo>
                  <a:cubicBezTo>
                    <a:pt x="259" y="1"/>
                    <a:pt x="308" y="49"/>
                    <a:pt x="308" y="145"/>
                  </a:cubicBezTo>
                  <a:cubicBezTo>
                    <a:pt x="308" y="308"/>
                    <a:pt x="308" y="308"/>
                    <a:pt x="308" y="308"/>
                  </a:cubicBezTo>
                  <a:cubicBezTo>
                    <a:pt x="317" y="388"/>
                    <a:pt x="317" y="388"/>
                    <a:pt x="317" y="388"/>
                  </a:cubicBezTo>
                  <a:cubicBezTo>
                    <a:pt x="259" y="397"/>
                    <a:pt x="259" y="397"/>
                    <a:pt x="259" y="397"/>
                  </a:cubicBezTo>
                  <a:cubicBezTo>
                    <a:pt x="246" y="337"/>
                    <a:pt x="246" y="337"/>
                    <a:pt x="246" y="337"/>
                  </a:cubicBezTo>
                  <a:cubicBezTo>
                    <a:pt x="235" y="358"/>
                    <a:pt x="217" y="375"/>
                    <a:pt x="196" y="386"/>
                  </a:cubicBezTo>
                  <a:cubicBezTo>
                    <a:pt x="174" y="398"/>
                    <a:pt x="148" y="404"/>
                    <a:pt x="122" y="403"/>
                  </a:cubicBezTo>
                  <a:close/>
                  <a:moveTo>
                    <a:pt x="70" y="283"/>
                  </a:moveTo>
                  <a:cubicBezTo>
                    <a:pt x="70" y="301"/>
                    <a:pt x="76" y="318"/>
                    <a:pt x="89" y="330"/>
                  </a:cubicBezTo>
                  <a:cubicBezTo>
                    <a:pt x="104" y="343"/>
                    <a:pt x="122" y="349"/>
                    <a:pt x="141" y="348"/>
                  </a:cubicBezTo>
                  <a:cubicBezTo>
                    <a:pt x="168" y="349"/>
                    <a:pt x="194" y="339"/>
                    <a:pt x="213" y="321"/>
                  </a:cubicBezTo>
                  <a:cubicBezTo>
                    <a:pt x="232" y="303"/>
                    <a:pt x="242" y="278"/>
                    <a:pt x="241" y="252"/>
                  </a:cubicBezTo>
                  <a:cubicBezTo>
                    <a:pt x="241" y="186"/>
                    <a:pt x="241" y="186"/>
                    <a:pt x="241" y="186"/>
                  </a:cubicBezTo>
                  <a:cubicBezTo>
                    <a:pt x="185" y="187"/>
                    <a:pt x="143" y="197"/>
                    <a:pt x="114" y="213"/>
                  </a:cubicBezTo>
                  <a:cubicBezTo>
                    <a:pt x="87" y="226"/>
                    <a:pt x="70" y="254"/>
                    <a:pt x="70" y="28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6" name="Rectangle 36">
              <a:extLst>
                <a:ext uri="{FF2B5EF4-FFF2-40B4-BE49-F238E27FC236}">
                  <a16:creationId xmlns:a16="http://schemas.microsoft.com/office/drawing/2014/main" id="{87C0E588-62D9-43C1-8B35-D92ECECA6F5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547705" y="6267909"/>
              <a:ext cx="13792" cy="113022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7" name="Freeform 37">
              <a:extLst>
                <a:ext uri="{FF2B5EF4-FFF2-40B4-BE49-F238E27FC236}">
                  <a16:creationId xmlns:a16="http://schemas.microsoft.com/office/drawing/2014/main" id="{DF7EE146-682B-4576-BE4A-9AA9BEC40093}"/>
                </a:ext>
              </a:extLst>
            </p:cNvPr>
            <p:cNvSpPr>
              <a:spLocks/>
            </p:cNvSpPr>
            <p:nvPr/>
          </p:nvSpPr>
          <p:spPr bwMode="auto">
            <a:xfrm>
              <a:off x="8574141" y="6300858"/>
              <a:ext cx="61300" cy="82755"/>
            </a:xfrm>
            <a:custGeom>
              <a:avLst/>
              <a:gdLst>
                <a:gd name="T0" fmla="*/ 150 w 301"/>
                <a:gd name="T1" fmla="*/ 406 h 408"/>
                <a:gd name="T2" fmla="*/ 0 w 301"/>
                <a:gd name="T3" fmla="*/ 361 h 408"/>
                <a:gd name="T4" fmla="*/ 27 w 301"/>
                <a:gd name="T5" fmla="*/ 312 h 408"/>
                <a:gd name="T6" fmla="*/ 149 w 301"/>
                <a:gd name="T7" fmla="*/ 349 h 408"/>
                <a:gd name="T8" fmla="*/ 212 w 301"/>
                <a:gd name="T9" fmla="*/ 334 h 408"/>
                <a:gd name="T10" fmla="*/ 234 w 301"/>
                <a:gd name="T11" fmla="*/ 293 h 408"/>
                <a:gd name="T12" fmla="*/ 220 w 301"/>
                <a:gd name="T13" fmla="*/ 260 h 408"/>
                <a:gd name="T14" fmla="*/ 176 w 301"/>
                <a:gd name="T15" fmla="*/ 239 h 408"/>
                <a:gd name="T16" fmla="*/ 121 w 301"/>
                <a:gd name="T17" fmla="*/ 224 h 408"/>
                <a:gd name="T18" fmla="*/ 41 w 301"/>
                <a:gd name="T19" fmla="*/ 183 h 408"/>
                <a:gd name="T20" fmla="*/ 14 w 301"/>
                <a:gd name="T21" fmla="*/ 114 h 408"/>
                <a:gd name="T22" fmla="*/ 53 w 301"/>
                <a:gd name="T23" fmla="*/ 32 h 408"/>
                <a:gd name="T24" fmla="*/ 157 w 301"/>
                <a:gd name="T25" fmla="*/ 2 h 408"/>
                <a:gd name="T26" fmla="*/ 224 w 301"/>
                <a:gd name="T27" fmla="*/ 12 h 408"/>
                <a:gd name="T28" fmla="*/ 288 w 301"/>
                <a:gd name="T29" fmla="*/ 45 h 408"/>
                <a:gd name="T30" fmla="*/ 260 w 301"/>
                <a:gd name="T31" fmla="*/ 92 h 408"/>
                <a:gd name="T32" fmla="*/ 214 w 301"/>
                <a:gd name="T33" fmla="*/ 69 h 408"/>
                <a:gd name="T34" fmla="*/ 158 w 301"/>
                <a:gd name="T35" fmla="*/ 60 h 408"/>
                <a:gd name="T36" fmla="*/ 101 w 301"/>
                <a:gd name="T37" fmla="*/ 74 h 408"/>
                <a:gd name="T38" fmla="*/ 79 w 301"/>
                <a:gd name="T39" fmla="*/ 112 h 408"/>
                <a:gd name="T40" fmla="*/ 92 w 301"/>
                <a:gd name="T41" fmla="*/ 140 h 408"/>
                <a:gd name="T42" fmla="*/ 138 w 301"/>
                <a:gd name="T43" fmla="*/ 160 h 408"/>
                <a:gd name="T44" fmla="*/ 193 w 301"/>
                <a:gd name="T45" fmla="*/ 175 h 408"/>
                <a:gd name="T46" fmla="*/ 269 w 301"/>
                <a:gd name="T47" fmla="*/ 214 h 408"/>
                <a:gd name="T48" fmla="*/ 299 w 301"/>
                <a:gd name="T49" fmla="*/ 290 h 408"/>
                <a:gd name="T50" fmla="*/ 260 w 301"/>
                <a:gd name="T51" fmla="*/ 375 h 408"/>
                <a:gd name="T52" fmla="*/ 150 w 301"/>
                <a:gd name="T53" fmla="*/ 406 h 4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301" h="408">
                  <a:moveTo>
                    <a:pt x="150" y="406"/>
                  </a:moveTo>
                  <a:cubicBezTo>
                    <a:pt x="97" y="408"/>
                    <a:pt x="44" y="392"/>
                    <a:pt x="0" y="361"/>
                  </a:cubicBezTo>
                  <a:cubicBezTo>
                    <a:pt x="27" y="312"/>
                    <a:pt x="27" y="312"/>
                    <a:pt x="27" y="312"/>
                  </a:cubicBezTo>
                  <a:cubicBezTo>
                    <a:pt x="63" y="336"/>
                    <a:pt x="105" y="349"/>
                    <a:pt x="149" y="349"/>
                  </a:cubicBezTo>
                  <a:cubicBezTo>
                    <a:pt x="171" y="350"/>
                    <a:pt x="193" y="345"/>
                    <a:pt x="212" y="334"/>
                  </a:cubicBezTo>
                  <a:cubicBezTo>
                    <a:pt x="226" y="325"/>
                    <a:pt x="234" y="310"/>
                    <a:pt x="234" y="293"/>
                  </a:cubicBezTo>
                  <a:cubicBezTo>
                    <a:pt x="234" y="281"/>
                    <a:pt x="229" y="268"/>
                    <a:pt x="220" y="260"/>
                  </a:cubicBezTo>
                  <a:cubicBezTo>
                    <a:pt x="207" y="249"/>
                    <a:pt x="192" y="242"/>
                    <a:pt x="176" y="239"/>
                  </a:cubicBezTo>
                  <a:cubicBezTo>
                    <a:pt x="121" y="224"/>
                    <a:pt x="121" y="224"/>
                    <a:pt x="121" y="224"/>
                  </a:cubicBezTo>
                  <a:cubicBezTo>
                    <a:pt x="91" y="217"/>
                    <a:pt x="64" y="203"/>
                    <a:pt x="41" y="183"/>
                  </a:cubicBezTo>
                  <a:cubicBezTo>
                    <a:pt x="23" y="165"/>
                    <a:pt x="13" y="140"/>
                    <a:pt x="14" y="114"/>
                  </a:cubicBezTo>
                  <a:cubicBezTo>
                    <a:pt x="13" y="82"/>
                    <a:pt x="28" y="52"/>
                    <a:pt x="53" y="32"/>
                  </a:cubicBezTo>
                  <a:cubicBezTo>
                    <a:pt x="83" y="11"/>
                    <a:pt x="120" y="0"/>
                    <a:pt x="157" y="2"/>
                  </a:cubicBezTo>
                  <a:cubicBezTo>
                    <a:pt x="180" y="2"/>
                    <a:pt x="202" y="5"/>
                    <a:pt x="224" y="12"/>
                  </a:cubicBezTo>
                  <a:cubicBezTo>
                    <a:pt x="248" y="18"/>
                    <a:pt x="270" y="30"/>
                    <a:pt x="288" y="45"/>
                  </a:cubicBezTo>
                  <a:cubicBezTo>
                    <a:pt x="260" y="92"/>
                    <a:pt x="260" y="92"/>
                    <a:pt x="260" y="92"/>
                  </a:cubicBezTo>
                  <a:cubicBezTo>
                    <a:pt x="246" y="82"/>
                    <a:pt x="230" y="74"/>
                    <a:pt x="214" y="69"/>
                  </a:cubicBezTo>
                  <a:cubicBezTo>
                    <a:pt x="196" y="63"/>
                    <a:pt x="177" y="60"/>
                    <a:pt x="158" y="60"/>
                  </a:cubicBezTo>
                  <a:cubicBezTo>
                    <a:pt x="138" y="59"/>
                    <a:pt x="119" y="64"/>
                    <a:pt x="101" y="74"/>
                  </a:cubicBezTo>
                  <a:cubicBezTo>
                    <a:pt x="88" y="81"/>
                    <a:pt x="79" y="96"/>
                    <a:pt x="79" y="112"/>
                  </a:cubicBezTo>
                  <a:cubicBezTo>
                    <a:pt x="79" y="123"/>
                    <a:pt x="84" y="133"/>
                    <a:pt x="92" y="140"/>
                  </a:cubicBezTo>
                  <a:cubicBezTo>
                    <a:pt x="106" y="150"/>
                    <a:pt x="121" y="157"/>
                    <a:pt x="138" y="160"/>
                  </a:cubicBezTo>
                  <a:cubicBezTo>
                    <a:pt x="193" y="175"/>
                    <a:pt x="193" y="175"/>
                    <a:pt x="193" y="175"/>
                  </a:cubicBezTo>
                  <a:cubicBezTo>
                    <a:pt x="221" y="181"/>
                    <a:pt x="247" y="195"/>
                    <a:pt x="269" y="214"/>
                  </a:cubicBezTo>
                  <a:cubicBezTo>
                    <a:pt x="290" y="234"/>
                    <a:pt x="301" y="262"/>
                    <a:pt x="299" y="290"/>
                  </a:cubicBezTo>
                  <a:cubicBezTo>
                    <a:pt x="300" y="323"/>
                    <a:pt x="286" y="354"/>
                    <a:pt x="260" y="375"/>
                  </a:cubicBezTo>
                  <a:cubicBezTo>
                    <a:pt x="235" y="396"/>
                    <a:pt x="198" y="406"/>
                    <a:pt x="150" y="40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2910560666"/>
      </p:ext>
    </p:extLst>
  </p:cSld>
  <p:clrMapOvr>
    <a:masterClrMapping/>
  </p:clrMapOvr>
  <p:transition>
    <p:fade/>
  </p:transition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losing Slide Blue TM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77825" y="2952000"/>
            <a:ext cx="4932000" cy="1503000"/>
          </a:xfrm>
        </p:spPr>
        <p:txBody>
          <a:bodyPr anchor="t"/>
          <a:lstStyle>
            <a:lvl1pPr algn="l">
              <a:defRPr sz="575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859BCDAA-3E86-4330-AE34-33DA3205BC8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77825" y="5011200"/>
            <a:ext cx="3607594" cy="1370550"/>
          </a:xfrm>
        </p:spPr>
        <p:txBody>
          <a:bodyPr anchor="b"/>
          <a:lstStyle>
            <a:lvl1pPr>
              <a:spcAft>
                <a:spcPts val="0"/>
              </a:spcAft>
              <a:defRPr sz="1200">
                <a:solidFill>
                  <a:schemeClr val="bg1"/>
                </a:solidFill>
              </a:defRPr>
            </a:lvl1pPr>
            <a:lvl2pPr marL="0" indent="0"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EC6A8FB-C22C-4816-B876-7FE31AE5BB1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78619" y="6480175"/>
            <a:ext cx="4114844" cy="214158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>
              <a:defRPr sz="700" cap="all" baseline="0">
                <a:solidFill>
                  <a:srgbClr val="9EA7B3"/>
                </a:solidFill>
              </a:defRPr>
            </a:lvl1pPr>
          </a:lstStyle>
          <a:p>
            <a:endParaRPr lang="en-GB"/>
          </a:p>
        </p:txBody>
      </p:sp>
      <p:grpSp>
        <p:nvGrpSpPr>
          <p:cNvPr id="40" name="Group 4">
            <a:extLst>
              <a:ext uri="{FF2B5EF4-FFF2-40B4-BE49-F238E27FC236}">
                <a16:creationId xmlns:a16="http://schemas.microsoft.com/office/drawing/2014/main" id="{3ED60D5D-4862-45C7-B827-605367E9D4F5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9604942" y="5583266"/>
            <a:ext cx="2206797" cy="800347"/>
            <a:chOff x="0" y="1116"/>
            <a:chExt cx="5760" cy="2089"/>
          </a:xfrm>
          <a:solidFill>
            <a:schemeClr val="bg1"/>
          </a:solidFill>
        </p:grpSpPr>
        <p:sp>
          <p:nvSpPr>
            <p:cNvPr id="41" name="Freeform 5">
              <a:extLst>
                <a:ext uri="{FF2B5EF4-FFF2-40B4-BE49-F238E27FC236}">
                  <a16:creationId xmlns:a16="http://schemas.microsoft.com/office/drawing/2014/main" id="{56D1F66D-2302-46B1-902E-3540803F35C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" y="1116"/>
              <a:ext cx="1211" cy="1212"/>
            </a:xfrm>
            <a:custGeom>
              <a:avLst/>
              <a:gdLst>
                <a:gd name="T0" fmla="*/ 572 w 2292"/>
                <a:gd name="T1" fmla="*/ 574 h 2293"/>
                <a:gd name="T2" fmla="*/ 1145 w 2292"/>
                <a:gd name="T3" fmla="*/ 1 h 2293"/>
                <a:gd name="T4" fmla="*/ 1719 w 2292"/>
                <a:gd name="T5" fmla="*/ 574 h 2293"/>
                <a:gd name="T6" fmla="*/ 1719 w 2292"/>
                <a:gd name="T7" fmla="*/ 574 h 2293"/>
                <a:gd name="T8" fmla="*/ 572 w 2292"/>
                <a:gd name="T9" fmla="*/ 574 h 2293"/>
                <a:gd name="T10" fmla="*/ 572 w 2292"/>
                <a:gd name="T11" fmla="*/ 1720 h 2293"/>
                <a:gd name="T12" fmla="*/ 1146 w 2292"/>
                <a:gd name="T13" fmla="*/ 2293 h 2293"/>
                <a:gd name="T14" fmla="*/ 1719 w 2292"/>
                <a:gd name="T15" fmla="*/ 1720 h 2293"/>
                <a:gd name="T16" fmla="*/ 572 w 2292"/>
                <a:gd name="T17" fmla="*/ 1720 h 2293"/>
                <a:gd name="T18" fmla="*/ 1091 w 2292"/>
                <a:gd name="T19" fmla="*/ 1145 h 2293"/>
                <a:gd name="T20" fmla="*/ 572 w 2292"/>
                <a:gd name="T21" fmla="*/ 574 h 2293"/>
                <a:gd name="T22" fmla="*/ 0 w 2292"/>
                <a:gd name="T23" fmla="*/ 1148 h 2293"/>
                <a:gd name="T24" fmla="*/ 572 w 2292"/>
                <a:gd name="T25" fmla="*/ 1720 h 2293"/>
                <a:gd name="T26" fmla="*/ 1091 w 2292"/>
                <a:gd name="T27" fmla="*/ 1150 h 2293"/>
                <a:gd name="T28" fmla="*/ 1091 w 2292"/>
                <a:gd name="T29" fmla="*/ 1145 h 2293"/>
                <a:gd name="T30" fmla="*/ 1200 w 2292"/>
                <a:gd name="T31" fmla="*/ 1150 h 2293"/>
                <a:gd name="T32" fmla="*/ 1719 w 2292"/>
                <a:gd name="T33" fmla="*/ 1720 h 2293"/>
                <a:gd name="T34" fmla="*/ 2291 w 2292"/>
                <a:gd name="T35" fmla="*/ 1146 h 2293"/>
                <a:gd name="T36" fmla="*/ 1719 w 2292"/>
                <a:gd name="T37" fmla="*/ 574 h 2293"/>
                <a:gd name="T38" fmla="*/ 1200 w 2292"/>
                <a:gd name="T39" fmla="*/ 1145 h 2293"/>
                <a:gd name="T40" fmla="*/ 1200 w 2292"/>
                <a:gd name="T41" fmla="*/ 1150 h 22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292" h="2293">
                  <a:moveTo>
                    <a:pt x="572" y="574"/>
                  </a:moveTo>
                  <a:cubicBezTo>
                    <a:pt x="572" y="257"/>
                    <a:pt x="829" y="1"/>
                    <a:pt x="1145" y="1"/>
                  </a:cubicBezTo>
                  <a:cubicBezTo>
                    <a:pt x="1462" y="0"/>
                    <a:pt x="1719" y="257"/>
                    <a:pt x="1719" y="574"/>
                  </a:cubicBezTo>
                  <a:cubicBezTo>
                    <a:pt x="1719" y="574"/>
                    <a:pt x="1719" y="574"/>
                    <a:pt x="1719" y="574"/>
                  </a:cubicBezTo>
                  <a:cubicBezTo>
                    <a:pt x="572" y="574"/>
                    <a:pt x="572" y="574"/>
                    <a:pt x="572" y="574"/>
                  </a:cubicBezTo>
                  <a:moveTo>
                    <a:pt x="572" y="1720"/>
                  </a:moveTo>
                  <a:cubicBezTo>
                    <a:pt x="573" y="2037"/>
                    <a:pt x="829" y="2293"/>
                    <a:pt x="1146" y="2293"/>
                  </a:cubicBezTo>
                  <a:cubicBezTo>
                    <a:pt x="1462" y="2293"/>
                    <a:pt x="1719" y="2037"/>
                    <a:pt x="1719" y="1720"/>
                  </a:cubicBezTo>
                  <a:lnTo>
                    <a:pt x="572" y="1720"/>
                  </a:lnTo>
                  <a:close/>
                  <a:moveTo>
                    <a:pt x="1091" y="1145"/>
                  </a:moveTo>
                  <a:cubicBezTo>
                    <a:pt x="797" y="1116"/>
                    <a:pt x="572" y="869"/>
                    <a:pt x="572" y="574"/>
                  </a:cubicBezTo>
                  <a:cubicBezTo>
                    <a:pt x="256" y="574"/>
                    <a:pt x="0" y="831"/>
                    <a:pt x="0" y="1148"/>
                  </a:cubicBezTo>
                  <a:cubicBezTo>
                    <a:pt x="1" y="1464"/>
                    <a:pt x="256" y="1720"/>
                    <a:pt x="572" y="1720"/>
                  </a:cubicBezTo>
                  <a:cubicBezTo>
                    <a:pt x="572" y="1425"/>
                    <a:pt x="797" y="1178"/>
                    <a:pt x="1091" y="1150"/>
                  </a:cubicBezTo>
                  <a:lnTo>
                    <a:pt x="1091" y="1145"/>
                  </a:lnTo>
                  <a:close/>
                  <a:moveTo>
                    <a:pt x="1200" y="1150"/>
                  </a:moveTo>
                  <a:cubicBezTo>
                    <a:pt x="1494" y="1178"/>
                    <a:pt x="1719" y="1425"/>
                    <a:pt x="1719" y="1720"/>
                  </a:cubicBezTo>
                  <a:cubicBezTo>
                    <a:pt x="2035" y="1720"/>
                    <a:pt x="2292" y="1463"/>
                    <a:pt x="2291" y="1146"/>
                  </a:cubicBezTo>
                  <a:cubicBezTo>
                    <a:pt x="2291" y="830"/>
                    <a:pt x="2035" y="574"/>
                    <a:pt x="1719" y="574"/>
                  </a:cubicBezTo>
                  <a:cubicBezTo>
                    <a:pt x="1719" y="869"/>
                    <a:pt x="1494" y="1116"/>
                    <a:pt x="1200" y="1145"/>
                  </a:cubicBezTo>
                  <a:lnTo>
                    <a:pt x="1200" y="115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2" name="Freeform 6">
              <a:extLst>
                <a:ext uri="{FF2B5EF4-FFF2-40B4-BE49-F238E27FC236}">
                  <a16:creationId xmlns:a16="http://schemas.microsoft.com/office/drawing/2014/main" id="{E11D8D6E-1FA3-4478-8652-3967D0F7283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490" y="2282"/>
              <a:ext cx="2665" cy="300"/>
            </a:xfrm>
            <a:custGeom>
              <a:avLst/>
              <a:gdLst>
                <a:gd name="T0" fmla="*/ 138 w 5043"/>
                <a:gd name="T1" fmla="*/ 408 h 567"/>
                <a:gd name="T2" fmla="*/ 537 w 5043"/>
                <a:gd name="T3" fmla="*/ 552 h 567"/>
                <a:gd name="T4" fmla="*/ 0 w 5043"/>
                <a:gd name="T5" fmla="*/ 552 h 567"/>
                <a:gd name="T6" fmla="*/ 162 w 5043"/>
                <a:gd name="T7" fmla="*/ 346 h 567"/>
                <a:gd name="T8" fmla="*/ 686 w 5043"/>
                <a:gd name="T9" fmla="*/ 552 h 567"/>
                <a:gd name="T10" fmla="*/ 854 w 5043"/>
                <a:gd name="T11" fmla="*/ 242 h 567"/>
                <a:gd name="T12" fmla="*/ 948 w 5043"/>
                <a:gd name="T13" fmla="*/ 552 h 567"/>
                <a:gd name="T14" fmla="*/ 686 w 5043"/>
                <a:gd name="T15" fmla="*/ 230 h 567"/>
                <a:gd name="T16" fmla="*/ 614 w 5043"/>
                <a:gd name="T17" fmla="*/ 213 h 567"/>
                <a:gd name="T18" fmla="*/ 1158 w 5043"/>
                <a:gd name="T19" fmla="*/ 80 h 567"/>
                <a:gd name="T20" fmla="*/ 1072 w 5043"/>
                <a:gd name="T21" fmla="*/ 80 h 567"/>
                <a:gd name="T22" fmla="*/ 1151 w 5043"/>
                <a:gd name="T23" fmla="*/ 168 h 567"/>
                <a:gd name="T24" fmla="*/ 1290 w 5043"/>
                <a:gd name="T25" fmla="*/ 552 h 567"/>
                <a:gd name="T26" fmla="*/ 1380 w 5043"/>
                <a:gd name="T27" fmla="*/ 256 h 567"/>
                <a:gd name="T28" fmla="*/ 1548 w 5043"/>
                <a:gd name="T29" fmla="*/ 552 h 567"/>
                <a:gd name="T30" fmla="*/ 1637 w 5043"/>
                <a:gd name="T31" fmla="*/ 255 h 567"/>
                <a:gd name="T32" fmla="*/ 1805 w 5043"/>
                <a:gd name="T33" fmla="*/ 306 h 567"/>
                <a:gd name="T34" fmla="*/ 1878 w 5043"/>
                <a:gd name="T35" fmla="*/ 294 h 567"/>
                <a:gd name="T36" fmla="*/ 1483 w 5043"/>
                <a:gd name="T37" fmla="*/ 158 h 567"/>
                <a:gd name="T38" fmla="*/ 1289 w 5043"/>
                <a:gd name="T39" fmla="*/ 168 h 567"/>
                <a:gd name="T40" fmla="*/ 2311 w 5043"/>
                <a:gd name="T41" fmla="*/ 552 h 567"/>
                <a:gd name="T42" fmla="*/ 2295 w 5043"/>
                <a:gd name="T43" fmla="*/ 213 h 567"/>
                <a:gd name="T44" fmla="*/ 2009 w 5043"/>
                <a:gd name="T45" fmla="*/ 271 h 567"/>
                <a:gd name="T46" fmla="*/ 2224 w 5043"/>
                <a:gd name="T47" fmla="*/ 231 h 567"/>
                <a:gd name="T48" fmla="*/ 2053 w 5043"/>
                <a:gd name="T49" fmla="*/ 339 h 567"/>
                <a:gd name="T50" fmla="*/ 2239 w 5043"/>
                <a:gd name="T51" fmla="*/ 495 h 567"/>
                <a:gd name="T52" fmla="*/ 2238 w 5043"/>
                <a:gd name="T53" fmla="*/ 365 h 567"/>
                <a:gd name="T54" fmla="*/ 2058 w 5043"/>
                <a:gd name="T55" fmla="*/ 441 h 567"/>
                <a:gd name="T56" fmla="*/ 2439 w 5043"/>
                <a:gd name="T57" fmla="*/ 552 h 567"/>
                <a:gd name="T58" fmla="*/ 2439 w 5043"/>
                <a:gd name="T59" fmla="*/ 1 h 567"/>
                <a:gd name="T60" fmla="*/ 2862 w 5043"/>
                <a:gd name="T61" fmla="*/ 552 h 567"/>
                <a:gd name="T62" fmla="*/ 3201 w 5043"/>
                <a:gd name="T63" fmla="*/ 303 h 567"/>
                <a:gd name="T64" fmla="*/ 3277 w 5043"/>
                <a:gd name="T65" fmla="*/ 0 h 567"/>
                <a:gd name="T66" fmla="*/ 2939 w 5043"/>
                <a:gd name="T67" fmla="*/ 237 h 567"/>
                <a:gd name="T68" fmla="*/ 3734 w 5043"/>
                <a:gd name="T69" fmla="*/ 373 h 567"/>
                <a:gd name="T70" fmla="*/ 3387 w 5043"/>
                <a:gd name="T71" fmla="*/ 367 h 567"/>
                <a:gd name="T72" fmla="*/ 3730 w 5043"/>
                <a:gd name="T73" fmla="*/ 432 h 567"/>
                <a:gd name="T74" fmla="*/ 3458 w 5043"/>
                <a:gd name="T75" fmla="*/ 373 h 567"/>
                <a:gd name="T76" fmla="*/ 3565 w 5043"/>
                <a:gd name="T77" fmla="*/ 210 h 567"/>
                <a:gd name="T78" fmla="*/ 4138 w 5043"/>
                <a:gd name="T79" fmla="*/ 552 h 567"/>
                <a:gd name="T80" fmla="*/ 4122 w 5043"/>
                <a:gd name="T81" fmla="*/ 213 h 567"/>
                <a:gd name="T82" fmla="*/ 3835 w 5043"/>
                <a:gd name="T83" fmla="*/ 271 h 567"/>
                <a:gd name="T84" fmla="*/ 4051 w 5043"/>
                <a:gd name="T85" fmla="*/ 231 h 567"/>
                <a:gd name="T86" fmla="*/ 3880 w 5043"/>
                <a:gd name="T87" fmla="*/ 339 h 567"/>
                <a:gd name="T88" fmla="*/ 4066 w 5043"/>
                <a:gd name="T89" fmla="*/ 495 h 567"/>
                <a:gd name="T90" fmla="*/ 4064 w 5043"/>
                <a:gd name="T91" fmla="*/ 365 h 567"/>
                <a:gd name="T92" fmla="*/ 3885 w 5043"/>
                <a:gd name="T93" fmla="*/ 441 h 567"/>
                <a:gd name="T94" fmla="*/ 4256 w 5043"/>
                <a:gd name="T95" fmla="*/ 552 h 567"/>
                <a:gd name="T96" fmla="*/ 4256 w 5043"/>
                <a:gd name="T97" fmla="*/ 1 h 567"/>
                <a:gd name="T98" fmla="*/ 4467 w 5043"/>
                <a:gd name="T99" fmla="*/ 219 h 567"/>
                <a:gd name="T100" fmla="*/ 4624 w 5043"/>
                <a:gd name="T101" fmla="*/ 553 h 567"/>
                <a:gd name="T102" fmla="*/ 4538 w 5043"/>
                <a:gd name="T103" fmla="*/ 449 h 567"/>
                <a:gd name="T104" fmla="*/ 4624 w 5043"/>
                <a:gd name="T105" fmla="*/ 167 h 567"/>
                <a:gd name="T106" fmla="*/ 4467 w 5043"/>
                <a:gd name="T107" fmla="*/ 87 h 567"/>
                <a:gd name="T108" fmla="*/ 4399 w 5043"/>
                <a:gd name="T109" fmla="*/ 219 h 567"/>
                <a:gd name="T110" fmla="*/ 4785 w 5043"/>
                <a:gd name="T111" fmla="*/ 349 h 567"/>
                <a:gd name="T112" fmla="*/ 4970 w 5043"/>
                <a:gd name="T113" fmla="*/ 325 h 567"/>
                <a:gd name="T114" fmla="*/ 5043 w 5043"/>
                <a:gd name="T115" fmla="*/ 312 h 567"/>
                <a:gd name="T116" fmla="*/ 4785 w 5043"/>
                <a:gd name="T117" fmla="*/ 225 h 567"/>
                <a:gd name="T118" fmla="*/ 4713 w 5043"/>
                <a:gd name="T119" fmla="*/ 552 h 5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5043" h="567">
                  <a:moveTo>
                    <a:pt x="0" y="552"/>
                  </a:moveTo>
                  <a:cubicBezTo>
                    <a:pt x="78" y="552"/>
                    <a:pt x="78" y="552"/>
                    <a:pt x="78" y="552"/>
                  </a:cubicBezTo>
                  <a:cubicBezTo>
                    <a:pt x="138" y="408"/>
                    <a:pt x="138" y="408"/>
                    <a:pt x="138" y="408"/>
                  </a:cubicBezTo>
                  <a:cubicBezTo>
                    <a:pt x="394" y="408"/>
                    <a:pt x="394" y="408"/>
                    <a:pt x="394" y="408"/>
                  </a:cubicBezTo>
                  <a:cubicBezTo>
                    <a:pt x="454" y="552"/>
                    <a:pt x="454" y="552"/>
                    <a:pt x="454" y="552"/>
                  </a:cubicBezTo>
                  <a:cubicBezTo>
                    <a:pt x="537" y="552"/>
                    <a:pt x="537" y="552"/>
                    <a:pt x="537" y="552"/>
                  </a:cubicBezTo>
                  <a:cubicBezTo>
                    <a:pt x="314" y="0"/>
                    <a:pt x="314" y="0"/>
                    <a:pt x="314" y="0"/>
                  </a:cubicBezTo>
                  <a:cubicBezTo>
                    <a:pt x="232" y="0"/>
                    <a:pt x="232" y="0"/>
                    <a:pt x="232" y="0"/>
                  </a:cubicBezTo>
                  <a:lnTo>
                    <a:pt x="0" y="552"/>
                  </a:lnTo>
                  <a:close/>
                  <a:moveTo>
                    <a:pt x="269" y="76"/>
                  </a:moveTo>
                  <a:cubicBezTo>
                    <a:pt x="371" y="346"/>
                    <a:pt x="371" y="346"/>
                    <a:pt x="371" y="346"/>
                  </a:cubicBezTo>
                  <a:cubicBezTo>
                    <a:pt x="162" y="346"/>
                    <a:pt x="162" y="346"/>
                    <a:pt x="162" y="346"/>
                  </a:cubicBezTo>
                  <a:lnTo>
                    <a:pt x="269" y="76"/>
                  </a:lnTo>
                  <a:close/>
                  <a:moveTo>
                    <a:pt x="614" y="552"/>
                  </a:moveTo>
                  <a:cubicBezTo>
                    <a:pt x="686" y="552"/>
                    <a:pt x="686" y="552"/>
                    <a:pt x="686" y="552"/>
                  </a:cubicBezTo>
                  <a:cubicBezTo>
                    <a:pt x="686" y="331"/>
                    <a:pt x="686" y="331"/>
                    <a:pt x="686" y="331"/>
                  </a:cubicBezTo>
                  <a:cubicBezTo>
                    <a:pt x="686" y="254"/>
                    <a:pt x="734" y="216"/>
                    <a:pt x="786" y="216"/>
                  </a:cubicBezTo>
                  <a:cubicBezTo>
                    <a:pt x="811" y="216"/>
                    <a:pt x="836" y="225"/>
                    <a:pt x="854" y="242"/>
                  </a:cubicBezTo>
                  <a:cubicBezTo>
                    <a:pt x="872" y="260"/>
                    <a:pt x="875" y="283"/>
                    <a:pt x="875" y="308"/>
                  </a:cubicBezTo>
                  <a:cubicBezTo>
                    <a:pt x="875" y="552"/>
                    <a:pt x="875" y="552"/>
                    <a:pt x="875" y="552"/>
                  </a:cubicBezTo>
                  <a:cubicBezTo>
                    <a:pt x="948" y="552"/>
                    <a:pt x="948" y="552"/>
                    <a:pt x="948" y="552"/>
                  </a:cubicBezTo>
                  <a:cubicBezTo>
                    <a:pt x="948" y="291"/>
                    <a:pt x="948" y="291"/>
                    <a:pt x="948" y="291"/>
                  </a:cubicBezTo>
                  <a:cubicBezTo>
                    <a:pt x="948" y="174"/>
                    <a:pt x="843" y="161"/>
                    <a:pt x="809" y="161"/>
                  </a:cubicBezTo>
                  <a:cubicBezTo>
                    <a:pt x="722" y="161"/>
                    <a:pt x="694" y="214"/>
                    <a:pt x="686" y="230"/>
                  </a:cubicBezTo>
                  <a:cubicBezTo>
                    <a:pt x="685" y="168"/>
                    <a:pt x="685" y="168"/>
                    <a:pt x="685" y="168"/>
                  </a:cubicBezTo>
                  <a:cubicBezTo>
                    <a:pt x="613" y="168"/>
                    <a:pt x="613" y="168"/>
                    <a:pt x="613" y="168"/>
                  </a:cubicBezTo>
                  <a:cubicBezTo>
                    <a:pt x="614" y="213"/>
                    <a:pt x="614" y="213"/>
                    <a:pt x="614" y="213"/>
                  </a:cubicBezTo>
                  <a:lnTo>
                    <a:pt x="614" y="552"/>
                  </a:lnTo>
                  <a:close/>
                  <a:moveTo>
                    <a:pt x="1072" y="80"/>
                  </a:moveTo>
                  <a:cubicBezTo>
                    <a:pt x="1158" y="80"/>
                    <a:pt x="1158" y="80"/>
                    <a:pt x="1158" y="80"/>
                  </a:cubicBezTo>
                  <a:cubicBezTo>
                    <a:pt x="1158" y="2"/>
                    <a:pt x="1158" y="2"/>
                    <a:pt x="1158" y="2"/>
                  </a:cubicBezTo>
                  <a:cubicBezTo>
                    <a:pt x="1072" y="2"/>
                    <a:pt x="1072" y="2"/>
                    <a:pt x="1072" y="2"/>
                  </a:cubicBezTo>
                  <a:lnTo>
                    <a:pt x="1072" y="80"/>
                  </a:lnTo>
                  <a:close/>
                  <a:moveTo>
                    <a:pt x="1079" y="552"/>
                  </a:moveTo>
                  <a:cubicBezTo>
                    <a:pt x="1151" y="552"/>
                    <a:pt x="1151" y="552"/>
                    <a:pt x="1151" y="552"/>
                  </a:cubicBezTo>
                  <a:cubicBezTo>
                    <a:pt x="1151" y="168"/>
                    <a:pt x="1151" y="168"/>
                    <a:pt x="1151" y="168"/>
                  </a:cubicBezTo>
                  <a:cubicBezTo>
                    <a:pt x="1079" y="168"/>
                    <a:pt x="1079" y="168"/>
                    <a:pt x="1079" y="168"/>
                  </a:cubicBezTo>
                  <a:lnTo>
                    <a:pt x="1079" y="552"/>
                  </a:lnTo>
                  <a:close/>
                  <a:moveTo>
                    <a:pt x="1290" y="552"/>
                  </a:moveTo>
                  <a:cubicBezTo>
                    <a:pt x="1363" y="552"/>
                    <a:pt x="1363" y="552"/>
                    <a:pt x="1363" y="552"/>
                  </a:cubicBezTo>
                  <a:cubicBezTo>
                    <a:pt x="1363" y="334"/>
                    <a:pt x="1363" y="334"/>
                    <a:pt x="1363" y="334"/>
                  </a:cubicBezTo>
                  <a:cubicBezTo>
                    <a:pt x="1363" y="310"/>
                    <a:pt x="1364" y="278"/>
                    <a:pt x="1380" y="256"/>
                  </a:cubicBezTo>
                  <a:cubicBezTo>
                    <a:pt x="1399" y="229"/>
                    <a:pt x="1431" y="214"/>
                    <a:pt x="1464" y="214"/>
                  </a:cubicBezTo>
                  <a:cubicBezTo>
                    <a:pt x="1520" y="214"/>
                    <a:pt x="1548" y="251"/>
                    <a:pt x="1548" y="298"/>
                  </a:cubicBezTo>
                  <a:cubicBezTo>
                    <a:pt x="1548" y="552"/>
                    <a:pt x="1548" y="552"/>
                    <a:pt x="1548" y="552"/>
                  </a:cubicBezTo>
                  <a:cubicBezTo>
                    <a:pt x="1621" y="552"/>
                    <a:pt x="1621" y="552"/>
                    <a:pt x="1621" y="552"/>
                  </a:cubicBezTo>
                  <a:cubicBezTo>
                    <a:pt x="1621" y="337"/>
                    <a:pt x="1621" y="337"/>
                    <a:pt x="1621" y="337"/>
                  </a:cubicBezTo>
                  <a:cubicBezTo>
                    <a:pt x="1621" y="320"/>
                    <a:pt x="1621" y="278"/>
                    <a:pt x="1637" y="255"/>
                  </a:cubicBezTo>
                  <a:cubicBezTo>
                    <a:pt x="1656" y="228"/>
                    <a:pt x="1687" y="213"/>
                    <a:pt x="1719" y="214"/>
                  </a:cubicBezTo>
                  <a:cubicBezTo>
                    <a:pt x="1748" y="213"/>
                    <a:pt x="1775" y="225"/>
                    <a:pt x="1792" y="248"/>
                  </a:cubicBezTo>
                  <a:cubicBezTo>
                    <a:pt x="1799" y="258"/>
                    <a:pt x="1805" y="272"/>
                    <a:pt x="1805" y="306"/>
                  </a:cubicBezTo>
                  <a:cubicBezTo>
                    <a:pt x="1805" y="552"/>
                    <a:pt x="1805" y="552"/>
                    <a:pt x="1805" y="552"/>
                  </a:cubicBezTo>
                  <a:cubicBezTo>
                    <a:pt x="1878" y="552"/>
                    <a:pt x="1878" y="552"/>
                    <a:pt x="1878" y="552"/>
                  </a:cubicBezTo>
                  <a:cubicBezTo>
                    <a:pt x="1878" y="294"/>
                    <a:pt x="1878" y="294"/>
                    <a:pt x="1878" y="294"/>
                  </a:cubicBezTo>
                  <a:cubicBezTo>
                    <a:pt x="1878" y="181"/>
                    <a:pt x="1792" y="158"/>
                    <a:pt x="1737" y="158"/>
                  </a:cubicBezTo>
                  <a:cubicBezTo>
                    <a:pt x="1653" y="158"/>
                    <a:pt x="1621" y="209"/>
                    <a:pt x="1608" y="230"/>
                  </a:cubicBezTo>
                  <a:cubicBezTo>
                    <a:pt x="1595" y="202"/>
                    <a:pt x="1568" y="158"/>
                    <a:pt x="1483" y="158"/>
                  </a:cubicBezTo>
                  <a:cubicBezTo>
                    <a:pt x="1433" y="155"/>
                    <a:pt x="1386" y="181"/>
                    <a:pt x="1361" y="224"/>
                  </a:cubicBezTo>
                  <a:cubicBezTo>
                    <a:pt x="1361" y="168"/>
                    <a:pt x="1361" y="168"/>
                    <a:pt x="1361" y="168"/>
                  </a:cubicBezTo>
                  <a:cubicBezTo>
                    <a:pt x="1289" y="168"/>
                    <a:pt x="1289" y="168"/>
                    <a:pt x="1289" y="168"/>
                  </a:cubicBezTo>
                  <a:cubicBezTo>
                    <a:pt x="1290" y="219"/>
                    <a:pt x="1290" y="219"/>
                    <a:pt x="1290" y="219"/>
                  </a:cubicBezTo>
                  <a:lnTo>
                    <a:pt x="1290" y="552"/>
                  </a:lnTo>
                  <a:close/>
                  <a:moveTo>
                    <a:pt x="2311" y="552"/>
                  </a:moveTo>
                  <a:cubicBezTo>
                    <a:pt x="2308" y="520"/>
                    <a:pt x="2305" y="488"/>
                    <a:pt x="2305" y="456"/>
                  </a:cubicBezTo>
                  <a:cubicBezTo>
                    <a:pt x="2308" y="272"/>
                    <a:pt x="2308" y="272"/>
                    <a:pt x="2308" y="272"/>
                  </a:cubicBezTo>
                  <a:cubicBezTo>
                    <a:pt x="2309" y="252"/>
                    <a:pt x="2305" y="231"/>
                    <a:pt x="2295" y="213"/>
                  </a:cubicBezTo>
                  <a:cubicBezTo>
                    <a:pt x="2275" y="174"/>
                    <a:pt x="2215" y="157"/>
                    <a:pt x="2159" y="157"/>
                  </a:cubicBezTo>
                  <a:cubicBezTo>
                    <a:pt x="2119" y="157"/>
                    <a:pt x="2065" y="166"/>
                    <a:pt x="2035" y="198"/>
                  </a:cubicBezTo>
                  <a:cubicBezTo>
                    <a:pt x="2019" y="219"/>
                    <a:pt x="2010" y="244"/>
                    <a:pt x="2009" y="271"/>
                  </a:cubicBezTo>
                  <a:cubicBezTo>
                    <a:pt x="2081" y="271"/>
                    <a:pt x="2081" y="271"/>
                    <a:pt x="2081" y="271"/>
                  </a:cubicBezTo>
                  <a:cubicBezTo>
                    <a:pt x="2081" y="255"/>
                    <a:pt x="2085" y="206"/>
                    <a:pt x="2158" y="206"/>
                  </a:cubicBezTo>
                  <a:cubicBezTo>
                    <a:pt x="2178" y="206"/>
                    <a:pt x="2210" y="212"/>
                    <a:pt x="2224" y="231"/>
                  </a:cubicBezTo>
                  <a:cubicBezTo>
                    <a:pt x="2238" y="248"/>
                    <a:pt x="2238" y="268"/>
                    <a:pt x="2238" y="316"/>
                  </a:cubicBezTo>
                  <a:cubicBezTo>
                    <a:pt x="2216" y="314"/>
                    <a:pt x="2204" y="313"/>
                    <a:pt x="2186" y="313"/>
                  </a:cubicBezTo>
                  <a:cubicBezTo>
                    <a:pt x="2155" y="313"/>
                    <a:pt x="2094" y="316"/>
                    <a:pt x="2053" y="339"/>
                  </a:cubicBezTo>
                  <a:cubicBezTo>
                    <a:pt x="2011" y="361"/>
                    <a:pt x="1986" y="404"/>
                    <a:pt x="1986" y="451"/>
                  </a:cubicBezTo>
                  <a:cubicBezTo>
                    <a:pt x="1986" y="514"/>
                    <a:pt x="2033" y="564"/>
                    <a:pt x="2121" y="564"/>
                  </a:cubicBezTo>
                  <a:cubicBezTo>
                    <a:pt x="2171" y="567"/>
                    <a:pt x="2218" y="539"/>
                    <a:pt x="2239" y="495"/>
                  </a:cubicBezTo>
                  <a:cubicBezTo>
                    <a:pt x="2239" y="514"/>
                    <a:pt x="2241" y="533"/>
                    <a:pt x="2246" y="552"/>
                  </a:cubicBezTo>
                  <a:lnTo>
                    <a:pt x="2311" y="552"/>
                  </a:lnTo>
                  <a:close/>
                  <a:moveTo>
                    <a:pt x="2238" y="365"/>
                  </a:moveTo>
                  <a:cubicBezTo>
                    <a:pt x="2236" y="419"/>
                    <a:pt x="2236" y="440"/>
                    <a:pt x="2220" y="466"/>
                  </a:cubicBezTo>
                  <a:cubicBezTo>
                    <a:pt x="2202" y="494"/>
                    <a:pt x="2170" y="509"/>
                    <a:pt x="2138" y="508"/>
                  </a:cubicBezTo>
                  <a:cubicBezTo>
                    <a:pt x="2074" y="508"/>
                    <a:pt x="2058" y="465"/>
                    <a:pt x="2058" y="441"/>
                  </a:cubicBezTo>
                  <a:cubicBezTo>
                    <a:pt x="2058" y="363"/>
                    <a:pt x="2168" y="363"/>
                    <a:pt x="2197" y="363"/>
                  </a:cubicBezTo>
                  <a:cubicBezTo>
                    <a:pt x="2210" y="363"/>
                    <a:pt x="2224" y="364"/>
                    <a:pt x="2238" y="365"/>
                  </a:cubicBezTo>
                  <a:close/>
                  <a:moveTo>
                    <a:pt x="2439" y="552"/>
                  </a:moveTo>
                  <a:cubicBezTo>
                    <a:pt x="2511" y="552"/>
                    <a:pt x="2511" y="552"/>
                    <a:pt x="2511" y="552"/>
                  </a:cubicBezTo>
                  <a:cubicBezTo>
                    <a:pt x="2511" y="1"/>
                    <a:pt x="2511" y="1"/>
                    <a:pt x="2511" y="1"/>
                  </a:cubicBezTo>
                  <a:cubicBezTo>
                    <a:pt x="2439" y="1"/>
                    <a:pt x="2439" y="1"/>
                    <a:pt x="2439" y="1"/>
                  </a:cubicBezTo>
                  <a:lnTo>
                    <a:pt x="2439" y="552"/>
                  </a:lnTo>
                  <a:close/>
                  <a:moveTo>
                    <a:pt x="2862" y="0"/>
                  </a:moveTo>
                  <a:cubicBezTo>
                    <a:pt x="2862" y="552"/>
                    <a:pt x="2862" y="552"/>
                    <a:pt x="2862" y="552"/>
                  </a:cubicBezTo>
                  <a:cubicBezTo>
                    <a:pt x="2939" y="552"/>
                    <a:pt x="2939" y="552"/>
                    <a:pt x="2939" y="552"/>
                  </a:cubicBezTo>
                  <a:cubicBezTo>
                    <a:pt x="2939" y="303"/>
                    <a:pt x="2939" y="303"/>
                    <a:pt x="2939" y="303"/>
                  </a:cubicBezTo>
                  <a:cubicBezTo>
                    <a:pt x="3201" y="303"/>
                    <a:pt x="3201" y="303"/>
                    <a:pt x="3201" y="303"/>
                  </a:cubicBezTo>
                  <a:cubicBezTo>
                    <a:pt x="3201" y="552"/>
                    <a:pt x="3201" y="552"/>
                    <a:pt x="3201" y="552"/>
                  </a:cubicBezTo>
                  <a:cubicBezTo>
                    <a:pt x="3277" y="552"/>
                    <a:pt x="3277" y="552"/>
                    <a:pt x="3277" y="552"/>
                  </a:cubicBezTo>
                  <a:cubicBezTo>
                    <a:pt x="3277" y="0"/>
                    <a:pt x="3277" y="0"/>
                    <a:pt x="3277" y="0"/>
                  </a:cubicBezTo>
                  <a:cubicBezTo>
                    <a:pt x="3201" y="0"/>
                    <a:pt x="3201" y="0"/>
                    <a:pt x="3201" y="0"/>
                  </a:cubicBezTo>
                  <a:cubicBezTo>
                    <a:pt x="3201" y="237"/>
                    <a:pt x="3201" y="237"/>
                    <a:pt x="3201" y="237"/>
                  </a:cubicBezTo>
                  <a:cubicBezTo>
                    <a:pt x="2939" y="237"/>
                    <a:pt x="2939" y="237"/>
                    <a:pt x="2939" y="237"/>
                  </a:cubicBezTo>
                  <a:cubicBezTo>
                    <a:pt x="2939" y="0"/>
                    <a:pt x="2939" y="0"/>
                    <a:pt x="2939" y="0"/>
                  </a:cubicBezTo>
                  <a:lnTo>
                    <a:pt x="2862" y="0"/>
                  </a:lnTo>
                  <a:close/>
                  <a:moveTo>
                    <a:pt x="3734" y="373"/>
                  </a:moveTo>
                  <a:cubicBezTo>
                    <a:pt x="3735" y="310"/>
                    <a:pt x="3739" y="158"/>
                    <a:pt x="3567" y="158"/>
                  </a:cubicBezTo>
                  <a:cubicBezTo>
                    <a:pt x="3530" y="157"/>
                    <a:pt x="3494" y="167"/>
                    <a:pt x="3462" y="187"/>
                  </a:cubicBezTo>
                  <a:cubicBezTo>
                    <a:pt x="3402" y="229"/>
                    <a:pt x="3387" y="291"/>
                    <a:pt x="3387" y="367"/>
                  </a:cubicBezTo>
                  <a:cubicBezTo>
                    <a:pt x="3387" y="488"/>
                    <a:pt x="3444" y="563"/>
                    <a:pt x="3565" y="563"/>
                  </a:cubicBezTo>
                  <a:cubicBezTo>
                    <a:pt x="3642" y="563"/>
                    <a:pt x="3680" y="531"/>
                    <a:pt x="3697" y="512"/>
                  </a:cubicBezTo>
                  <a:cubicBezTo>
                    <a:pt x="3717" y="490"/>
                    <a:pt x="3728" y="462"/>
                    <a:pt x="3730" y="432"/>
                  </a:cubicBezTo>
                  <a:cubicBezTo>
                    <a:pt x="3658" y="432"/>
                    <a:pt x="3658" y="432"/>
                    <a:pt x="3658" y="432"/>
                  </a:cubicBezTo>
                  <a:cubicBezTo>
                    <a:pt x="3652" y="487"/>
                    <a:pt x="3614" y="511"/>
                    <a:pt x="3568" y="511"/>
                  </a:cubicBezTo>
                  <a:cubicBezTo>
                    <a:pt x="3489" y="511"/>
                    <a:pt x="3456" y="452"/>
                    <a:pt x="3458" y="373"/>
                  </a:cubicBezTo>
                  <a:lnTo>
                    <a:pt x="3734" y="373"/>
                  </a:lnTo>
                  <a:close/>
                  <a:moveTo>
                    <a:pt x="3461" y="323"/>
                  </a:moveTo>
                  <a:cubicBezTo>
                    <a:pt x="3462" y="238"/>
                    <a:pt x="3519" y="210"/>
                    <a:pt x="3565" y="210"/>
                  </a:cubicBezTo>
                  <a:cubicBezTo>
                    <a:pt x="3654" y="210"/>
                    <a:pt x="3661" y="286"/>
                    <a:pt x="3660" y="323"/>
                  </a:cubicBezTo>
                  <a:lnTo>
                    <a:pt x="3461" y="323"/>
                  </a:lnTo>
                  <a:close/>
                  <a:moveTo>
                    <a:pt x="4138" y="552"/>
                  </a:moveTo>
                  <a:cubicBezTo>
                    <a:pt x="4134" y="520"/>
                    <a:pt x="4132" y="488"/>
                    <a:pt x="4132" y="456"/>
                  </a:cubicBezTo>
                  <a:cubicBezTo>
                    <a:pt x="4135" y="272"/>
                    <a:pt x="4135" y="272"/>
                    <a:pt x="4135" y="272"/>
                  </a:cubicBezTo>
                  <a:cubicBezTo>
                    <a:pt x="4136" y="252"/>
                    <a:pt x="4131" y="231"/>
                    <a:pt x="4122" y="213"/>
                  </a:cubicBezTo>
                  <a:cubicBezTo>
                    <a:pt x="4101" y="174"/>
                    <a:pt x="4042" y="157"/>
                    <a:pt x="3986" y="157"/>
                  </a:cubicBezTo>
                  <a:cubicBezTo>
                    <a:pt x="3945" y="157"/>
                    <a:pt x="3891" y="166"/>
                    <a:pt x="3862" y="198"/>
                  </a:cubicBezTo>
                  <a:cubicBezTo>
                    <a:pt x="3845" y="219"/>
                    <a:pt x="3836" y="244"/>
                    <a:pt x="3835" y="271"/>
                  </a:cubicBezTo>
                  <a:cubicBezTo>
                    <a:pt x="3907" y="271"/>
                    <a:pt x="3907" y="271"/>
                    <a:pt x="3907" y="271"/>
                  </a:cubicBezTo>
                  <a:cubicBezTo>
                    <a:pt x="3908" y="255"/>
                    <a:pt x="3912" y="206"/>
                    <a:pt x="3984" y="206"/>
                  </a:cubicBezTo>
                  <a:cubicBezTo>
                    <a:pt x="4005" y="206"/>
                    <a:pt x="4036" y="212"/>
                    <a:pt x="4051" y="231"/>
                  </a:cubicBezTo>
                  <a:cubicBezTo>
                    <a:pt x="4064" y="248"/>
                    <a:pt x="4064" y="268"/>
                    <a:pt x="4064" y="316"/>
                  </a:cubicBezTo>
                  <a:cubicBezTo>
                    <a:pt x="4042" y="314"/>
                    <a:pt x="4031" y="313"/>
                    <a:pt x="4012" y="313"/>
                  </a:cubicBezTo>
                  <a:cubicBezTo>
                    <a:pt x="3982" y="313"/>
                    <a:pt x="3921" y="316"/>
                    <a:pt x="3880" y="339"/>
                  </a:cubicBezTo>
                  <a:cubicBezTo>
                    <a:pt x="3838" y="361"/>
                    <a:pt x="3812" y="404"/>
                    <a:pt x="3812" y="451"/>
                  </a:cubicBezTo>
                  <a:cubicBezTo>
                    <a:pt x="3812" y="514"/>
                    <a:pt x="3860" y="564"/>
                    <a:pt x="3948" y="564"/>
                  </a:cubicBezTo>
                  <a:cubicBezTo>
                    <a:pt x="3997" y="567"/>
                    <a:pt x="4044" y="539"/>
                    <a:pt x="4066" y="495"/>
                  </a:cubicBezTo>
                  <a:cubicBezTo>
                    <a:pt x="4066" y="514"/>
                    <a:pt x="4068" y="533"/>
                    <a:pt x="4073" y="552"/>
                  </a:cubicBezTo>
                  <a:lnTo>
                    <a:pt x="4138" y="552"/>
                  </a:lnTo>
                  <a:close/>
                  <a:moveTo>
                    <a:pt x="4064" y="365"/>
                  </a:moveTo>
                  <a:cubicBezTo>
                    <a:pt x="4063" y="419"/>
                    <a:pt x="4062" y="440"/>
                    <a:pt x="4046" y="466"/>
                  </a:cubicBezTo>
                  <a:cubicBezTo>
                    <a:pt x="4028" y="494"/>
                    <a:pt x="3997" y="509"/>
                    <a:pt x="3964" y="508"/>
                  </a:cubicBezTo>
                  <a:cubicBezTo>
                    <a:pt x="3900" y="508"/>
                    <a:pt x="3885" y="465"/>
                    <a:pt x="3885" y="441"/>
                  </a:cubicBezTo>
                  <a:cubicBezTo>
                    <a:pt x="3885" y="363"/>
                    <a:pt x="3994" y="363"/>
                    <a:pt x="4023" y="363"/>
                  </a:cubicBezTo>
                  <a:cubicBezTo>
                    <a:pt x="4037" y="363"/>
                    <a:pt x="4051" y="364"/>
                    <a:pt x="4064" y="365"/>
                  </a:cubicBezTo>
                  <a:close/>
                  <a:moveTo>
                    <a:pt x="4256" y="552"/>
                  </a:moveTo>
                  <a:cubicBezTo>
                    <a:pt x="4328" y="552"/>
                    <a:pt x="4328" y="552"/>
                    <a:pt x="4328" y="552"/>
                  </a:cubicBezTo>
                  <a:cubicBezTo>
                    <a:pt x="4328" y="1"/>
                    <a:pt x="4328" y="1"/>
                    <a:pt x="4328" y="1"/>
                  </a:cubicBezTo>
                  <a:cubicBezTo>
                    <a:pt x="4256" y="1"/>
                    <a:pt x="4256" y="1"/>
                    <a:pt x="4256" y="1"/>
                  </a:cubicBezTo>
                  <a:lnTo>
                    <a:pt x="4256" y="552"/>
                  </a:lnTo>
                  <a:close/>
                  <a:moveTo>
                    <a:pt x="4399" y="219"/>
                  </a:moveTo>
                  <a:cubicBezTo>
                    <a:pt x="4467" y="219"/>
                    <a:pt x="4467" y="219"/>
                    <a:pt x="4467" y="219"/>
                  </a:cubicBezTo>
                  <a:cubicBezTo>
                    <a:pt x="4467" y="475"/>
                    <a:pt x="4467" y="475"/>
                    <a:pt x="4467" y="475"/>
                  </a:cubicBezTo>
                  <a:cubicBezTo>
                    <a:pt x="4467" y="538"/>
                    <a:pt x="4499" y="557"/>
                    <a:pt x="4564" y="557"/>
                  </a:cubicBezTo>
                  <a:cubicBezTo>
                    <a:pt x="4584" y="557"/>
                    <a:pt x="4604" y="556"/>
                    <a:pt x="4624" y="553"/>
                  </a:cubicBezTo>
                  <a:cubicBezTo>
                    <a:pt x="4624" y="497"/>
                    <a:pt x="4624" y="497"/>
                    <a:pt x="4624" y="497"/>
                  </a:cubicBezTo>
                  <a:cubicBezTo>
                    <a:pt x="4613" y="499"/>
                    <a:pt x="4601" y="501"/>
                    <a:pt x="4589" y="501"/>
                  </a:cubicBezTo>
                  <a:cubicBezTo>
                    <a:pt x="4538" y="501"/>
                    <a:pt x="4538" y="469"/>
                    <a:pt x="4538" y="449"/>
                  </a:cubicBezTo>
                  <a:cubicBezTo>
                    <a:pt x="4538" y="219"/>
                    <a:pt x="4538" y="219"/>
                    <a:pt x="4538" y="219"/>
                  </a:cubicBezTo>
                  <a:cubicBezTo>
                    <a:pt x="4624" y="219"/>
                    <a:pt x="4624" y="219"/>
                    <a:pt x="4624" y="219"/>
                  </a:cubicBezTo>
                  <a:cubicBezTo>
                    <a:pt x="4624" y="167"/>
                    <a:pt x="4624" y="167"/>
                    <a:pt x="4624" y="167"/>
                  </a:cubicBezTo>
                  <a:cubicBezTo>
                    <a:pt x="4538" y="167"/>
                    <a:pt x="4538" y="167"/>
                    <a:pt x="4538" y="167"/>
                  </a:cubicBezTo>
                  <a:cubicBezTo>
                    <a:pt x="4538" y="64"/>
                    <a:pt x="4538" y="64"/>
                    <a:pt x="4538" y="64"/>
                  </a:cubicBezTo>
                  <a:cubicBezTo>
                    <a:pt x="4467" y="87"/>
                    <a:pt x="4467" y="87"/>
                    <a:pt x="4467" y="87"/>
                  </a:cubicBezTo>
                  <a:cubicBezTo>
                    <a:pt x="4467" y="167"/>
                    <a:pt x="4467" y="167"/>
                    <a:pt x="4467" y="167"/>
                  </a:cubicBezTo>
                  <a:cubicBezTo>
                    <a:pt x="4399" y="167"/>
                    <a:pt x="4399" y="167"/>
                    <a:pt x="4399" y="167"/>
                  </a:cubicBezTo>
                  <a:lnTo>
                    <a:pt x="4399" y="219"/>
                  </a:lnTo>
                  <a:close/>
                  <a:moveTo>
                    <a:pt x="4713" y="552"/>
                  </a:moveTo>
                  <a:cubicBezTo>
                    <a:pt x="4785" y="552"/>
                    <a:pt x="4785" y="552"/>
                    <a:pt x="4785" y="552"/>
                  </a:cubicBezTo>
                  <a:cubicBezTo>
                    <a:pt x="4785" y="349"/>
                    <a:pt x="4785" y="349"/>
                    <a:pt x="4785" y="349"/>
                  </a:cubicBezTo>
                  <a:cubicBezTo>
                    <a:pt x="4785" y="325"/>
                    <a:pt x="4785" y="289"/>
                    <a:pt x="4797" y="268"/>
                  </a:cubicBezTo>
                  <a:cubicBezTo>
                    <a:pt x="4815" y="235"/>
                    <a:pt x="4850" y="215"/>
                    <a:pt x="4888" y="216"/>
                  </a:cubicBezTo>
                  <a:cubicBezTo>
                    <a:pt x="4970" y="216"/>
                    <a:pt x="4970" y="291"/>
                    <a:pt x="4970" y="325"/>
                  </a:cubicBezTo>
                  <a:cubicBezTo>
                    <a:pt x="4970" y="552"/>
                    <a:pt x="4970" y="552"/>
                    <a:pt x="4970" y="552"/>
                  </a:cubicBezTo>
                  <a:cubicBezTo>
                    <a:pt x="5043" y="552"/>
                    <a:pt x="5043" y="552"/>
                    <a:pt x="5043" y="552"/>
                  </a:cubicBezTo>
                  <a:cubicBezTo>
                    <a:pt x="5043" y="312"/>
                    <a:pt x="5043" y="312"/>
                    <a:pt x="5043" y="312"/>
                  </a:cubicBezTo>
                  <a:cubicBezTo>
                    <a:pt x="5043" y="256"/>
                    <a:pt x="5038" y="238"/>
                    <a:pt x="5030" y="222"/>
                  </a:cubicBezTo>
                  <a:cubicBezTo>
                    <a:pt x="5008" y="176"/>
                    <a:pt x="4950" y="161"/>
                    <a:pt x="4910" y="161"/>
                  </a:cubicBezTo>
                  <a:cubicBezTo>
                    <a:pt x="4856" y="161"/>
                    <a:pt x="4809" y="184"/>
                    <a:pt x="4785" y="225"/>
                  </a:cubicBezTo>
                  <a:cubicBezTo>
                    <a:pt x="4785" y="1"/>
                    <a:pt x="4785" y="1"/>
                    <a:pt x="4785" y="1"/>
                  </a:cubicBezTo>
                  <a:cubicBezTo>
                    <a:pt x="4713" y="1"/>
                    <a:pt x="4713" y="1"/>
                    <a:pt x="4713" y="1"/>
                  </a:cubicBezTo>
                  <a:lnTo>
                    <a:pt x="4713" y="55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3" name="Freeform 7">
              <a:extLst>
                <a:ext uri="{FF2B5EF4-FFF2-40B4-BE49-F238E27FC236}">
                  <a16:creationId xmlns:a16="http://schemas.microsoft.com/office/drawing/2014/main" id="{5384B848-F46F-474F-87B8-1673CC998128}"/>
                </a:ext>
              </a:extLst>
            </p:cNvPr>
            <p:cNvSpPr>
              <a:spLocks/>
            </p:cNvSpPr>
            <p:nvPr/>
          </p:nvSpPr>
          <p:spPr bwMode="auto">
            <a:xfrm>
              <a:off x="1509" y="1419"/>
              <a:ext cx="639" cy="617"/>
            </a:xfrm>
            <a:custGeom>
              <a:avLst/>
              <a:gdLst>
                <a:gd name="T0" fmla="*/ 319 w 639"/>
                <a:gd name="T1" fmla="*/ 313 h 617"/>
                <a:gd name="T2" fmla="*/ 195 w 639"/>
                <a:gd name="T3" fmla="*/ 0 h 617"/>
                <a:gd name="T4" fmla="*/ 0 w 639"/>
                <a:gd name="T5" fmla="*/ 0 h 617"/>
                <a:gd name="T6" fmla="*/ 0 w 639"/>
                <a:gd name="T7" fmla="*/ 610 h 617"/>
                <a:gd name="T8" fmla="*/ 131 w 639"/>
                <a:gd name="T9" fmla="*/ 610 h 617"/>
                <a:gd name="T10" fmla="*/ 131 w 639"/>
                <a:gd name="T11" fmla="*/ 177 h 617"/>
                <a:gd name="T12" fmla="*/ 319 w 639"/>
                <a:gd name="T13" fmla="*/ 617 h 617"/>
                <a:gd name="T14" fmla="*/ 319 w 639"/>
                <a:gd name="T15" fmla="*/ 617 h 617"/>
                <a:gd name="T16" fmla="*/ 508 w 639"/>
                <a:gd name="T17" fmla="*/ 177 h 617"/>
                <a:gd name="T18" fmla="*/ 508 w 639"/>
                <a:gd name="T19" fmla="*/ 610 h 617"/>
                <a:gd name="T20" fmla="*/ 639 w 639"/>
                <a:gd name="T21" fmla="*/ 610 h 617"/>
                <a:gd name="T22" fmla="*/ 639 w 639"/>
                <a:gd name="T23" fmla="*/ 0 h 617"/>
                <a:gd name="T24" fmla="*/ 445 w 639"/>
                <a:gd name="T25" fmla="*/ 0 h 617"/>
                <a:gd name="T26" fmla="*/ 319 w 639"/>
                <a:gd name="T27" fmla="*/ 313 h 6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639" h="617">
                  <a:moveTo>
                    <a:pt x="319" y="313"/>
                  </a:moveTo>
                  <a:lnTo>
                    <a:pt x="195" y="0"/>
                  </a:lnTo>
                  <a:lnTo>
                    <a:pt x="0" y="0"/>
                  </a:lnTo>
                  <a:lnTo>
                    <a:pt x="0" y="610"/>
                  </a:lnTo>
                  <a:lnTo>
                    <a:pt x="131" y="610"/>
                  </a:lnTo>
                  <a:lnTo>
                    <a:pt x="131" y="177"/>
                  </a:lnTo>
                  <a:lnTo>
                    <a:pt x="319" y="617"/>
                  </a:lnTo>
                  <a:lnTo>
                    <a:pt x="319" y="617"/>
                  </a:lnTo>
                  <a:lnTo>
                    <a:pt x="508" y="177"/>
                  </a:lnTo>
                  <a:lnTo>
                    <a:pt x="508" y="610"/>
                  </a:lnTo>
                  <a:lnTo>
                    <a:pt x="639" y="610"/>
                  </a:lnTo>
                  <a:lnTo>
                    <a:pt x="639" y="0"/>
                  </a:lnTo>
                  <a:lnTo>
                    <a:pt x="445" y="0"/>
                  </a:lnTo>
                  <a:lnTo>
                    <a:pt x="319" y="31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4" name="Freeform 8">
              <a:extLst>
                <a:ext uri="{FF2B5EF4-FFF2-40B4-BE49-F238E27FC236}">
                  <a16:creationId xmlns:a16="http://schemas.microsoft.com/office/drawing/2014/main" id="{8EBF5537-E4DB-4DE8-ACFF-7BE62F93CBE7}"/>
                </a:ext>
              </a:extLst>
            </p:cNvPr>
            <p:cNvSpPr>
              <a:spLocks/>
            </p:cNvSpPr>
            <p:nvPr/>
          </p:nvSpPr>
          <p:spPr bwMode="auto">
            <a:xfrm>
              <a:off x="2193" y="1409"/>
              <a:ext cx="470" cy="643"/>
            </a:xfrm>
            <a:custGeom>
              <a:avLst/>
              <a:gdLst>
                <a:gd name="T0" fmla="*/ 8 w 889"/>
                <a:gd name="T1" fmla="*/ 811 h 1217"/>
                <a:gd name="T2" fmla="*/ 423 w 889"/>
                <a:gd name="T3" fmla="*/ 1211 h 1217"/>
                <a:gd name="T4" fmla="*/ 889 w 889"/>
                <a:gd name="T5" fmla="*/ 850 h 1217"/>
                <a:gd name="T6" fmla="*/ 482 w 889"/>
                <a:gd name="T7" fmla="*/ 497 h 1217"/>
                <a:gd name="T8" fmla="*/ 284 w 889"/>
                <a:gd name="T9" fmla="*/ 336 h 1217"/>
                <a:gd name="T10" fmla="*/ 457 w 889"/>
                <a:gd name="T11" fmla="*/ 190 h 1217"/>
                <a:gd name="T12" fmla="*/ 635 w 889"/>
                <a:gd name="T13" fmla="*/ 361 h 1217"/>
                <a:gd name="T14" fmla="*/ 860 w 889"/>
                <a:gd name="T15" fmla="*/ 361 h 1217"/>
                <a:gd name="T16" fmla="*/ 475 w 889"/>
                <a:gd name="T17" fmla="*/ 0 h 1217"/>
                <a:gd name="T18" fmla="*/ 39 w 889"/>
                <a:gd name="T19" fmla="*/ 358 h 1217"/>
                <a:gd name="T20" fmla="*/ 395 w 889"/>
                <a:gd name="T21" fmla="*/ 702 h 1217"/>
                <a:gd name="T22" fmla="*/ 644 w 889"/>
                <a:gd name="T23" fmla="*/ 869 h 1217"/>
                <a:gd name="T24" fmla="*/ 426 w 889"/>
                <a:gd name="T25" fmla="*/ 1023 h 1217"/>
                <a:gd name="T26" fmla="*/ 245 w 889"/>
                <a:gd name="T27" fmla="*/ 811 h 1217"/>
                <a:gd name="T28" fmla="*/ 8 w 889"/>
                <a:gd name="T29" fmla="*/ 811 h 12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889" h="1217">
                  <a:moveTo>
                    <a:pt x="8" y="811"/>
                  </a:moveTo>
                  <a:cubicBezTo>
                    <a:pt x="0" y="1099"/>
                    <a:pt x="195" y="1206"/>
                    <a:pt x="423" y="1211"/>
                  </a:cubicBezTo>
                  <a:cubicBezTo>
                    <a:pt x="688" y="1217"/>
                    <a:pt x="889" y="1105"/>
                    <a:pt x="889" y="850"/>
                  </a:cubicBezTo>
                  <a:cubicBezTo>
                    <a:pt x="889" y="595"/>
                    <a:pt x="660" y="555"/>
                    <a:pt x="482" y="497"/>
                  </a:cubicBezTo>
                  <a:cubicBezTo>
                    <a:pt x="412" y="474"/>
                    <a:pt x="284" y="454"/>
                    <a:pt x="284" y="336"/>
                  </a:cubicBezTo>
                  <a:cubicBezTo>
                    <a:pt x="284" y="237"/>
                    <a:pt x="370" y="190"/>
                    <a:pt x="457" y="190"/>
                  </a:cubicBezTo>
                  <a:cubicBezTo>
                    <a:pt x="569" y="190"/>
                    <a:pt x="627" y="246"/>
                    <a:pt x="635" y="361"/>
                  </a:cubicBezTo>
                  <a:cubicBezTo>
                    <a:pt x="860" y="361"/>
                    <a:pt x="860" y="361"/>
                    <a:pt x="860" y="361"/>
                  </a:cubicBezTo>
                  <a:cubicBezTo>
                    <a:pt x="860" y="132"/>
                    <a:pt x="684" y="0"/>
                    <a:pt x="475" y="0"/>
                  </a:cubicBezTo>
                  <a:cubicBezTo>
                    <a:pt x="266" y="0"/>
                    <a:pt x="39" y="121"/>
                    <a:pt x="39" y="358"/>
                  </a:cubicBezTo>
                  <a:cubicBezTo>
                    <a:pt x="39" y="563"/>
                    <a:pt x="266" y="669"/>
                    <a:pt x="395" y="702"/>
                  </a:cubicBezTo>
                  <a:cubicBezTo>
                    <a:pt x="465" y="721"/>
                    <a:pt x="644" y="741"/>
                    <a:pt x="644" y="869"/>
                  </a:cubicBezTo>
                  <a:cubicBezTo>
                    <a:pt x="644" y="990"/>
                    <a:pt x="519" y="1023"/>
                    <a:pt x="426" y="1023"/>
                  </a:cubicBezTo>
                  <a:cubicBezTo>
                    <a:pt x="305" y="1023"/>
                    <a:pt x="234" y="939"/>
                    <a:pt x="245" y="811"/>
                  </a:cubicBezTo>
                  <a:lnTo>
                    <a:pt x="8" y="81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5" name="Freeform 9">
              <a:extLst>
                <a:ext uri="{FF2B5EF4-FFF2-40B4-BE49-F238E27FC236}">
                  <a16:creationId xmlns:a16="http://schemas.microsoft.com/office/drawing/2014/main" id="{4ED7AE73-BB7C-4DC1-B810-4060E80AB9B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717" y="1419"/>
              <a:ext cx="521" cy="610"/>
            </a:xfrm>
            <a:custGeom>
              <a:avLst/>
              <a:gdLst>
                <a:gd name="T0" fmla="*/ 986 w 986"/>
                <a:gd name="T1" fmla="*/ 579 h 1155"/>
                <a:gd name="T2" fmla="*/ 369 w 986"/>
                <a:gd name="T3" fmla="*/ 0 h 1155"/>
                <a:gd name="T4" fmla="*/ 0 w 986"/>
                <a:gd name="T5" fmla="*/ 0 h 1155"/>
                <a:gd name="T6" fmla="*/ 0 w 986"/>
                <a:gd name="T7" fmla="*/ 1155 h 1155"/>
                <a:gd name="T8" fmla="*/ 369 w 986"/>
                <a:gd name="T9" fmla="*/ 1155 h 1155"/>
                <a:gd name="T10" fmla="*/ 986 w 986"/>
                <a:gd name="T11" fmla="*/ 579 h 1155"/>
                <a:gd name="T12" fmla="*/ 352 w 986"/>
                <a:gd name="T13" fmla="*/ 945 h 1155"/>
                <a:gd name="T14" fmla="*/ 250 w 986"/>
                <a:gd name="T15" fmla="*/ 945 h 1155"/>
                <a:gd name="T16" fmla="*/ 250 w 986"/>
                <a:gd name="T17" fmla="*/ 212 h 1155"/>
                <a:gd name="T18" fmla="*/ 352 w 986"/>
                <a:gd name="T19" fmla="*/ 212 h 1155"/>
                <a:gd name="T20" fmla="*/ 734 w 986"/>
                <a:gd name="T21" fmla="*/ 579 h 1155"/>
                <a:gd name="T22" fmla="*/ 352 w 986"/>
                <a:gd name="T23" fmla="*/ 945 h 1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86" h="1155">
                  <a:moveTo>
                    <a:pt x="986" y="579"/>
                  </a:moveTo>
                  <a:cubicBezTo>
                    <a:pt x="986" y="179"/>
                    <a:pt x="675" y="0"/>
                    <a:pt x="369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155"/>
                    <a:pt x="0" y="1155"/>
                    <a:pt x="0" y="1155"/>
                  </a:cubicBezTo>
                  <a:cubicBezTo>
                    <a:pt x="369" y="1155"/>
                    <a:pt x="369" y="1155"/>
                    <a:pt x="369" y="1155"/>
                  </a:cubicBezTo>
                  <a:cubicBezTo>
                    <a:pt x="675" y="1155"/>
                    <a:pt x="986" y="978"/>
                    <a:pt x="986" y="579"/>
                  </a:cubicBezTo>
                  <a:close/>
                  <a:moveTo>
                    <a:pt x="352" y="945"/>
                  </a:moveTo>
                  <a:cubicBezTo>
                    <a:pt x="250" y="945"/>
                    <a:pt x="250" y="945"/>
                    <a:pt x="250" y="945"/>
                  </a:cubicBezTo>
                  <a:cubicBezTo>
                    <a:pt x="250" y="212"/>
                    <a:pt x="250" y="212"/>
                    <a:pt x="250" y="212"/>
                  </a:cubicBezTo>
                  <a:cubicBezTo>
                    <a:pt x="352" y="212"/>
                    <a:pt x="352" y="212"/>
                    <a:pt x="352" y="212"/>
                  </a:cubicBezTo>
                  <a:cubicBezTo>
                    <a:pt x="633" y="212"/>
                    <a:pt x="734" y="396"/>
                    <a:pt x="734" y="579"/>
                  </a:cubicBezTo>
                  <a:cubicBezTo>
                    <a:pt x="734" y="762"/>
                    <a:pt x="633" y="945"/>
                    <a:pt x="352" y="94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6" name="Freeform 10">
              <a:extLst>
                <a:ext uri="{FF2B5EF4-FFF2-40B4-BE49-F238E27FC236}">
                  <a16:creationId xmlns:a16="http://schemas.microsoft.com/office/drawing/2014/main" id="{E42D74A7-2EA7-4D9F-A40E-04F291822187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2903"/>
              <a:ext cx="217" cy="295"/>
            </a:xfrm>
            <a:custGeom>
              <a:avLst/>
              <a:gdLst>
                <a:gd name="T0" fmla="*/ 217 w 217"/>
                <a:gd name="T1" fmla="*/ 0 h 295"/>
                <a:gd name="T2" fmla="*/ 217 w 217"/>
                <a:gd name="T3" fmla="*/ 32 h 295"/>
                <a:gd name="T4" fmla="*/ 127 w 217"/>
                <a:gd name="T5" fmla="*/ 32 h 295"/>
                <a:gd name="T6" fmla="*/ 127 w 217"/>
                <a:gd name="T7" fmla="*/ 295 h 295"/>
                <a:gd name="T8" fmla="*/ 90 w 217"/>
                <a:gd name="T9" fmla="*/ 295 h 295"/>
                <a:gd name="T10" fmla="*/ 90 w 217"/>
                <a:gd name="T11" fmla="*/ 32 h 295"/>
                <a:gd name="T12" fmla="*/ 0 w 217"/>
                <a:gd name="T13" fmla="*/ 32 h 295"/>
                <a:gd name="T14" fmla="*/ 0 w 217"/>
                <a:gd name="T15" fmla="*/ 0 h 295"/>
                <a:gd name="T16" fmla="*/ 217 w 217"/>
                <a:gd name="T17" fmla="*/ 0 h 2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7" h="295">
                  <a:moveTo>
                    <a:pt x="217" y="0"/>
                  </a:moveTo>
                  <a:lnTo>
                    <a:pt x="217" y="32"/>
                  </a:lnTo>
                  <a:lnTo>
                    <a:pt x="127" y="32"/>
                  </a:lnTo>
                  <a:lnTo>
                    <a:pt x="127" y="295"/>
                  </a:lnTo>
                  <a:lnTo>
                    <a:pt x="90" y="295"/>
                  </a:lnTo>
                  <a:lnTo>
                    <a:pt x="90" y="32"/>
                  </a:lnTo>
                  <a:lnTo>
                    <a:pt x="0" y="32"/>
                  </a:lnTo>
                  <a:lnTo>
                    <a:pt x="0" y="0"/>
                  </a:lnTo>
                  <a:lnTo>
                    <a:pt x="21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7" name="Freeform 11">
              <a:extLst>
                <a:ext uri="{FF2B5EF4-FFF2-40B4-BE49-F238E27FC236}">
                  <a16:creationId xmlns:a16="http://schemas.microsoft.com/office/drawing/2014/main" id="{59E99005-9800-488A-AF21-233123AA4684}"/>
                </a:ext>
              </a:extLst>
            </p:cNvPr>
            <p:cNvSpPr>
              <a:spLocks/>
            </p:cNvSpPr>
            <p:nvPr/>
          </p:nvSpPr>
          <p:spPr bwMode="auto">
            <a:xfrm>
              <a:off x="247" y="2903"/>
              <a:ext cx="171" cy="295"/>
            </a:xfrm>
            <a:custGeom>
              <a:avLst/>
              <a:gdLst>
                <a:gd name="T0" fmla="*/ 0 w 323"/>
                <a:gd name="T1" fmla="*/ 558 h 558"/>
                <a:gd name="T2" fmla="*/ 0 w 323"/>
                <a:gd name="T3" fmla="*/ 0 h 558"/>
                <a:gd name="T4" fmla="*/ 68 w 323"/>
                <a:gd name="T5" fmla="*/ 0 h 558"/>
                <a:gd name="T6" fmla="*/ 68 w 323"/>
                <a:gd name="T7" fmla="*/ 227 h 558"/>
                <a:gd name="T8" fmla="*/ 188 w 323"/>
                <a:gd name="T9" fmla="*/ 165 h 558"/>
                <a:gd name="T10" fmla="*/ 289 w 323"/>
                <a:gd name="T11" fmla="*/ 204 h 558"/>
                <a:gd name="T12" fmla="*/ 323 w 323"/>
                <a:gd name="T13" fmla="*/ 317 h 558"/>
                <a:gd name="T14" fmla="*/ 323 w 323"/>
                <a:gd name="T15" fmla="*/ 558 h 558"/>
                <a:gd name="T16" fmla="*/ 255 w 323"/>
                <a:gd name="T17" fmla="*/ 558 h 558"/>
                <a:gd name="T18" fmla="*/ 255 w 323"/>
                <a:gd name="T19" fmla="*/ 325 h 558"/>
                <a:gd name="T20" fmla="*/ 254 w 323"/>
                <a:gd name="T21" fmla="*/ 298 h 558"/>
                <a:gd name="T22" fmla="*/ 245 w 323"/>
                <a:gd name="T23" fmla="*/ 264 h 558"/>
                <a:gd name="T24" fmla="*/ 220 w 323"/>
                <a:gd name="T25" fmla="*/ 236 h 558"/>
                <a:gd name="T26" fmla="*/ 170 w 323"/>
                <a:gd name="T27" fmla="*/ 224 h 558"/>
                <a:gd name="T28" fmla="*/ 69 w 323"/>
                <a:gd name="T29" fmla="*/ 309 h 558"/>
                <a:gd name="T30" fmla="*/ 68 w 323"/>
                <a:gd name="T31" fmla="*/ 325 h 558"/>
                <a:gd name="T32" fmla="*/ 68 w 323"/>
                <a:gd name="T33" fmla="*/ 558 h 558"/>
                <a:gd name="T34" fmla="*/ 0 w 323"/>
                <a:gd name="T35" fmla="*/ 558 h 5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23" h="558">
                  <a:moveTo>
                    <a:pt x="0" y="558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68" y="0"/>
                    <a:pt x="68" y="0"/>
                    <a:pt x="68" y="0"/>
                  </a:cubicBezTo>
                  <a:cubicBezTo>
                    <a:pt x="68" y="227"/>
                    <a:pt x="68" y="227"/>
                    <a:pt x="68" y="227"/>
                  </a:cubicBezTo>
                  <a:cubicBezTo>
                    <a:pt x="90" y="186"/>
                    <a:pt x="131" y="165"/>
                    <a:pt x="188" y="165"/>
                  </a:cubicBezTo>
                  <a:cubicBezTo>
                    <a:pt x="232" y="165"/>
                    <a:pt x="266" y="178"/>
                    <a:pt x="289" y="204"/>
                  </a:cubicBezTo>
                  <a:cubicBezTo>
                    <a:pt x="312" y="230"/>
                    <a:pt x="323" y="268"/>
                    <a:pt x="323" y="317"/>
                  </a:cubicBezTo>
                  <a:cubicBezTo>
                    <a:pt x="323" y="558"/>
                    <a:pt x="323" y="558"/>
                    <a:pt x="323" y="558"/>
                  </a:cubicBezTo>
                  <a:cubicBezTo>
                    <a:pt x="255" y="558"/>
                    <a:pt x="255" y="558"/>
                    <a:pt x="255" y="558"/>
                  </a:cubicBezTo>
                  <a:cubicBezTo>
                    <a:pt x="255" y="325"/>
                    <a:pt x="255" y="325"/>
                    <a:pt x="255" y="325"/>
                  </a:cubicBezTo>
                  <a:cubicBezTo>
                    <a:pt x="255" y="318"/>
                    <a:pt x="255" y="309"/>
                    <a:pt x="254" y="298"/>
                  </a:cubicBezTo>
                  <a:cubicBezTo>
                    <a:pt x="253" y="286"/>
                    <a:pt x="250" y="275"/>
                    <a:pt x="245" y="264"/>
                  </a:cubicBezTo>
                  <a:cubicBezTo>
                    <a:pt x="239" y="252"/>
                    <a:pt x="230" y="243"/>
                    <a:pt x="220" y="236"/>
                  </a:cubicBezTo>
                  <a:cubicBezTo>
                    <a:pt x="205" y="227"/>
                    <a:pt x="188" y="223"/>
                    <a:pt x="170" y="224"/>
                  </a:cubicBezTo>
                  <a:cubicBezTo>
                    <a:pt x="119" y="220"/>
                    <a:pt x="73" y="258"/>
                    <a:pt x="69" y="309"/>
                  </a:cubicBezTo>
                  <a:cubicBezTo>
                    <a:pt x="68" y="314"/>
                    <a:pt x="68" y="320"/>
                    <a:pt x="68" y="325"/>
                  </a:cubicBezTo>
                  <a:cubicBezTo>
                    <a:pt x="68" y="558"/>
                    <a:pt x="68" y="558"/>
                    <a:pt x="68" y="558"/>
                  </a:cubicBezTo>
                  <a:lnTo>
                    <a:pt x="0" y="55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8" name="Freeform 12">
              <a:extLst>
                <a:ext uri="{FF2B5EF4-FFF2-40B4-BE49-F238E27FC236}">
                  <a16:creationId xmlns:a16="http://schemas.microsoft.com/office/drawing/2014/main" id="{DFA3C6D6-B832-43E2-BA8D-6C647A418EC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53" y="2990"/>
              <a:ext cx="174" cy="215"/>
            </a:xfrm>
            <a:custGeom>
              <a:avLst/>
              <a:gdLst>
                <a:gd name="T0" fmla="*/ 183 w 328"/>
                <a:gd name="T1" fmla="*/ 404 h 407"/>
                <a:gd name="T2" fmla="*/ 48 w 328"/>
                <a:gd name="T3" fmla="*/ 353 h 407"/>
                <a:gd name="T4" fmla="*/ 0 w 328"/>
                <a:gd name="T5" fmla="*/ 200 h 407"/>
                <a:gd name="T6" fmla="*/ 44 w 328"/>
                <a:gd name="T7" fmla="*/ 52 h 407"/>
                <a:gd name="T8" fmla="*/ 171 w 328"/>
                <a:gd name="T9" fmla="*/ 0 h 407"/>
                <a:gd name="T10" fmla="*/ 288 w 328"/>
                <a:gd name="T11" fmla="*/ 44 h 407"/>
                <a:gd name="T12" fmla="*/ 328 w 328"/>
                <a:gd name="T13" fmla="*/ 175 h 407"/>
                <a:gd name="T14" fmla="*/ 328 w 328"/>
                <a:gd name="T15" fmla="*/ 226 h 407"/>
                <a:gd name="T16" fmla="*/ 69 w 328"/>
                <a:gd name="T17" fmla="*/ 226 h 407"/>
                <a:gd name="T18" fmla="*/ 101 w 328"/>
                <a:gd name="T19" fmla="*/ 313 h 407"/>
                <a:gd name="T20" fmla="*/ 192 w 328"/>
                <a:gd name="T21" fmla="*/ 347 h 407"/>
                <a:gd name="T22" fmla="*/ 249 w 328"/>
                <a:gd name="T23" fmla="*/ 338 h 407"/>
                <a:gd name="T24" fmla="*/ 296 w 328"/>
                <a:gd name="T25" fmla="*/ 314 h 407"/>
                <a:gd name="T26" fmla="*/ 323 w 328"/>
                <a:gd name="T27" fmla="*/ 361 h 407"/>
                <a:gd name="T28" fmla="*/ 183 w 328"/>
                <a:gd name="T29" fmla="*/ 404 h 407"/>
                <a:gd name="T30" fmla="*/ 170 w 328"/>
                <a:gd name="T31" fmla="*/ 56 h 407"/>
                <a:gd name="T32" fmla="*/ 95 w 328"/>
                <a:gd name="T33" fmla="*/ 90 h 407"/>
                <a:gd name="T34" fmla="*/ 69 w 328"/>
                <a:gd name="T35" fmla="*/ 172 h 407"/>
                <a:gd name="T36" fmla="*/ 261 w 328"/>
                <a:gd name="T37" fmla="*/ 172 h 407"/>
                <a:gd name="T38" fmla="*/ 252 w 328"/>
                <a:gd name="T39" fmla="*/ 114 h 407"/>
                <a:gd name="T40" fmla="*/ 224 w 328"/>
                <a:gd name="T41" fmla="*/ 72 h 407"/>
                <a:gd name="T42" fmla="*/ 170 w 328"/>
                <a:gd name="T43" fmla="*/ 56 h 4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28" h="407">
                  <a:moveTo>
                    <a:pt x="183" y="404"/>
                  </a:moveTo>
                  <a:cubicBezTo>
                    <a:pt x="125" y="404"/>
                    <a:pt x="80" y="387"/>
                    <a:pt x="48" y="353"/>
                  </a:cubicBezTo>
                  <a:cubicBezTo>
                    <a:pt x="16" y="319"/>
                    <a:pt x="0" y="268"/>
                    <a:pt x="0" y="200"/>
                  </a:cubicBezTo>
                  <a:cubicBezTo>
                    <a:pt x="0" y="136"/>
                    <a:pt x="15" y="87"/>
                    <a:pt x="44" y="52"/>
                  </a:cubicBezTo>
                  <a:cubicBezTo>
                    <a:pt x="73" y="18"/>
                    <a:pt x="115" y="0"/>
                    <a:pt x="171" y="0"/>
                  </a:cubicBezTo>
                  <a:cubicBezTo>
                    <a:pt x="222" y="0"/>
                    <a:pt x="261" y="15"/>
                    <a:pt x="288" y="44"/>
                  </a:cubicBezTo>
                  <a:cubicBezTo>
                    <a:pt x="314" y="73"/>
                    <a:pt x="328" y="117"/>
                    <a:pt x="328" y="175"/>
                  </a:cubicBezTo>
                  <a:cubicBezTo>
                    <a:pt x="328" y="226"/>
                    <a:pt x="328" y="226"/>
                    <a:pt x="328" y="226"/>
                  </a:cubicBezTo>
                  <a:cubicBezTo>
                    <a:pt x="69" y="226"/>
                    <a:pt x="69" y="226"/>
                    <a:pt x="69" y="226"/>
                  </a:cubicBezTo>
                  <a:cubicBezTo>
                    <a:pt x="71" y="257"/>
                    <a:pt x="82" y="288"/>
                    <a:pt x="101" y="313"/>
                  </a:cubicBezTo>
                  <a:cubicBezTo>
                    <a:pt x="119" y="336"/>
                    <a:pt x="149" y="348"/>
                    <a:pt x="192" y="347"/>
                  </a:cubicBezTo>
                  <a:cubicBezTo>
                    <a:pt x="211" y="348"/>
                    <a:pt x="231" y="345"/>
                    <a:pt x="249" y="338"/>
                  </a:cubicBezTo>
                  <a:cubicBezTo>
                    <a:pt x="266" y="332"/>
                    <a:pt x="281" y="324"/>
                    <a:pt x="296" y="314"/>
                  </a:cubicBezTo>
                  <a:cubicBezTo>
                    <a:pt x="323" y="361"/>
                    <a:pt x="323" y="361"/>
                    <a:pt x="323" y="361"/>
                  </a:cubicBezTo>
                  <a:cubicBezTo>
                    <a:pt x="283" y="391"/>
                    <a:pt x="233" y="407"/>
                    <a:pt x="183" y="404"/>
                  </a:cubicBezTo>
                  <a:close/>
                  <a:moveTo>
                    <a:pt x="170" y="56"/>
                  </a:moveTo>
                  <a:cubicBezTo>
                    <a:pt x="135" y="56"/>
                    <a:pt x="110" y="67"/>
                    <a:pt x="95" y="90"/>
                  </a:cubicBezTo>
                  <a:cubicBezTo>
                    <a:pt x="78" y="114"/>
                    <a:pt x="69" y="143"/>
                    <a:pt x="69" y="172"/>
                  </a:cubicBezTo>
                  <a:cubicBezTo>
                    <a:pt x="261" y="172"/>
                    <a:pt x="261" y="172"/>
                    <a:pt x="261" y="172"/>
                  </a:cubicBezTo>
                  <a:cubicBezTo>
                    <a:pt x="261" y="152"/>
                    <a:pt x="258" y="133"/>
                    <a:pt x="252" y="114"/>
                  </a:cubicBezTo>
                  <a:cubicBezTo>
                    <a:pt x="247" y="97"/>
                    <a:pt x="237" y="83"/>
                    <a:pt x="224" y="72"/>
                  </a:cubicBezTo>
                  <a:cubicBezTo>
                    <a:pt x="208" y="61"/>
                    <a:pt x="189" y="55"/>
                    <a:pt x="170" y="5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9" name="Freeform 13">
              <a:extLst>
                <a:ext uri="{FF2B5EF4-FFF2-40B4-BE49-F238E27FC236}">
                  <a16:creationId xmlns:a16="http://schemas.microsoft.com/office/drawing/2014/main" id="{F5E63665-087F-4548-8285-2216AB833178}"/>
                </a:ext>
              </a:extLst>
            </p:cNvPr>
            <p:cNvSpPr>
              <a:spLocks/>
            </p:cNvSpPr>
            <p:nvPr/>
          </p:nvSpPr>
          <p:spPr bwMode="auto">
            <a:xfrm>
              <a:off x="745" y="2896"/>
              <a:ext cx="208" cy="308"/>
            </a:xfrm>
            <a:custGeom>
              <a:avLst/>
              <a:gdLst>
                <a:gd name="T0" fmla="*/ 191 w 394"/>
                <a:gd name="T1" fmla="*/ 581 h 582"/>
                <a:gd name="T2" fmla="*/ 88 w 394"/>
                <a:gd name="T3" fmla="*/ 565 h 582"/>
                <a:gd name="T4" fmla="*/ 0 w 394"/>
                <a:gd name="T5" fmla="*/ 513 h 582"/>
                <a:gd name="T6" fmla="*/ 34 w 394"/>
                <a:gd name="T7" fmla="*/ 462 h 582"/>
                <a:gd name="T8" fmla="*/ 104 w 394"/>
                <a:gd name="T9" fmla="*/ 504 h 582"/>
                <a:gd name="T10" fmla="*/ 190 w 394"/>
                <a:gd name="T11" fmla="*/ 519 h 582"/>
                <a:gd name="T12" fmla="*/ 286 w 394"/>
                <a:gd name="T13" fmla="*/ 494 h 582"/>
                <a:gd name="T14" fmla="*/ 320 w 394"/>
                <a:gd name="T15" fmla="*/ 423 h 582"/>
                <a:gd name="T16" fmla="*/ 232 w 394"/>
                <a:gd name="T17" fmla="*/ 324 h 582"/>
                <a:gd name="T18" fmla="*/ 150 w 394"/>
                <a:gd name="T19" fmla="*/ 301 h 582"/>
                <a:gd name="T20" fmla="*/ 46 w 394"/>
                <a:gd name="T21" fmla="*/ 243 h 582"/>
                <a:gd name="T22" fmla="*/ 14 w 394"/>
                <a:gd name="T23" fmla="*/ 156 h 582"/>
                <a:gd name="T24" fmla="*/ 38 w 394"/>
                <a:gd name="T25" fmla="*/ 74 h 582"/>
                <a:gd name="T26" fmla="*/ 105 w 394"/>
                <a:gd name="T27" fmla="*/ 20 h 582"/>
                <a:gd name="T28" fmla="*/ 207 w 394"/>
                <a:gd name="T29" fmla="*/ 1 h 582"/>
                <a:gd name="T30" fmla="*/ 298 w 394"/>
                <a:gd name="T31" fmla="*/ 16 h 582"/>
                <a:gd name="T32" fmla="*/ 374 w 394"/>
                <a:gd name="T33" fmla="*/ 59 h 582"/>
                <a:gd name="T34" fmla="*/ 342 w 394"/>
                <a:gd name="T35" fmla="*/ 107 h 582"/>
                <a:gd name="T36" fmla="*/ 209 w 394"/>
                <a:gd name="T37" fmla="*/ 62 h 582"/>
                <a:gd name="T38" fmla="*/ 118 w 394"/>
                <a:gd name="T39" fmla="*/ 87 h 582"/>
                <a:gd name="T40" fmla="*/ 85 w 394"/>
                <a:gd name="T41" fmla="*/ 151 h 582"/>
                <a:gd name="T42" fmla="*/ 102 w 394"/>
                <a:gd name="T43" fmla="*/ 198 h 582"/>
                <a:gd name="T44" fmla="*/ 165 w 394"/>
                <a:gd name="T45" fmla="*/ 232 h 582"/>
                <a:gd name="T46" fmla="*/ 257 w 394"/>
                <a:gd name="T47" fmla="*/ 258 h 582"/>
                <a:gd name="T48" fmla="*/ 326 w 394"/>
                <a:gd name="T49" fmla="*/ 290 h 582"/>
                <a:gd name="T50" fmla="*/ 374 w 394"/>
                <a:gd name="T51" fmla="*/ 340 h 582"/>
                <a:gd name="T52" fmla="*/ 391 w 394"/>
                <a:gd name="T53" fmla="*/ 417 h 582"/>
                <a:gd name="T54" fmla="*/ 339 w 394"/>
                <a:gd name="T55" fmla="*/ 538 h 582"/>
                <a:gd name="T56" fmla="*/ 191 w 394"/>
                <a:gd name="T57" fmla="*/ 581 h 5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394" h="582">
                  <a:moveTo>
                    <a:pt x="191" y="581"/>
                  </a:moveTo>
                  <a:cubicBezTo>
                    <a:pt x="156" y="582"/>
                    <a:pt x="121" y="576"/>
                    <a:pt x="88" y="565"/>
                  </a:cubicBezTo>
                  <a:cubicBezTo>
                    <a:pt x="56" y="553"/>
                    <a:pt x="26" y="536"/>
                    <a:pt x="0" y="513"/>
                  </a:cubicBezTo>
                  <a:cubicBezTo>
                    <a:pt x="34" y="462"/>
                    <a:pt x="34" y="462"/>
                    <a:pt x="34" y="462"/>
                  </a:cubicBezTo>
                  <a:cubicBezTo>
                    <a:pt x="55" y="480"/>
                    <a:pt x="79" y="494"/>
                    <a:pt x="104" y="504"/>
                  </a:cubicBezTo>
                  <a:cubicBezTo>
                    <a:pt x="131" y="515"/>
                    <a:pt x="160" y="520"/>
                    <a:pt x="190" y="519"/>
                  </a:cubicBezTo>
                  <a:cubicBezTo>
                    <a:pt x="224" y="521"/>
                    <a:pt x="257" y="512"/>
                    <a:pt x="286" y="494"/>
                  </a:cubicBezTo>
                  <a:cubicBezTo>
                    <a:pt x="309" y="477"/>
                    <a:pt x="322" y="451"/>
                    <a:pt x="320" y="423"/>
                  </a:cubicBezTo>
                  <a:cubicBezTo>
                    <a:pt x="320" y="374"/>
                    <a:pt x="291" y="341"/>
                    <a:pt x="232" y="324"/>
                  </a:cubicBezTo>
                  <a:cubicBezTo>
                    <a:pt x="150" y="301"/>
                    <a:pt x="150" y="301"/>
                    <a:pt x="150" y="301"/>
                  </a:cubicBezTo>
                  <a:cubicBezTo>
                    <a:pt x="103" y="286"/>
                    <a:pt x="68" y="267"/>
                    <a:pt x="46" y="243"/>
                  </a:cubicBezTo>
                  <a:cubicBezTo>
                    <a:pt x="25" y="219"/>
                    <a:pt x="13" y="188"/>
                    <a:pt x="14" y="156"/>
                  </a:cubicBezTo>
                  <a:cubicBezTo>
                    <a:pt x="13" y="127"/>
                    <a:pt x="21" y="98"/>
                    <a:pt x="38" y="74"/>
                  </a:cubicBezTo>
                  <a:cubicBezTo>
                    <a:pt x="55" y="50"/>
                    <a:pt x="78" y="32"/>
                    <a:pt x="105" y="20"/>
                  </a:cubicBezTo>
                  <a:cubicBezTo>
                    <a:pt x="137" y="6"/>
                    <a:pt x="172" y="0"/>
                    <a:pt x="207" y="1"/>
                  </a:cubicBezTo>
                  <a:cubicBezTo>
                    <a:pt x="238" y="0"/>
                    <a:pt x="269" y="5"/>
                    <a:pt x="298" y="16"/>
                  </a:cubicBezTo>
                  <a:cubicBezTo>
                    <a:pt x="325" y="26"/>
                    <a:pt x="351" y="40"/>
                    <a:pt x="374" y="59"/>
                  </a:cubicBezTo>
                  <a:cubicBezTo>
                    <a:pt x="342" y="107"/>
                    <a:pt x="342" y="107"/>
                    <a:pt x="342" y="107"/>
                  </a:cubicBezTo>
                  <a:cubicBezTo>
                    <a:pt x="304" y="77"/>
                    <a:pt x="257" y="61"/>
                    <a:pt x="209" y="62"/>
                  </a:cubicBezTo>
                  <a:cubicBezTo>
                    <a:pt x="176" y="60"/>
                    <a:pt x="144" y="69"/>
                    <a:pt x="118" y="87"/>
                  </a:cubicBezTo>
                  <a:cubicBezTo>
                    <a:pt x="97" y="101"/>
                    <a:pt x="85" y="125"/>
                    <a:pt x="85" y="151"/>
                  </a:cubicBezTo>
                  <a:cubicBezTo>
                    <a:pt x="85" y="168"/>
                    <a:pt x="91" y="185"/>
                    <a:pt x="102" y="198"/>
                  </a:cubicBezTo>
                  <a:cubicBezTo>
                    <a:pt x="119" y="215"/>
                    <a:pt x="141" y="227"/>
                    <a:pt x="165" y="232"/>
                  </a:cubicBezTo>
                  <a:cubicBezTo>
                    <a:pt x="257" y="258"/>
                    <a:pt x="257" y="258"/>
                    <a:pt x="257" y="258"/>
                  </a:cubicBezTo>
                  <a:cubicBezTo>
                    <a:pt x="281" y="266"/>
                    <a:pt x="304" y="276"/>
                    <a:pt x="326" y="290"/>
                  </a:cubicBezTo>
                  <a:cubicBezTo>
                    <a:pt x="346" y="302"/>
                    <a:pt x="362" y="320"/>
                    <a:pt x="374" y="340"/>
                  </a:cubicBezTo>
                  <a:cubicBezTo>
                    <a:pt x="386" y="364"/>
                    <a:pt x="392" y="391"/>
                    <a:pt x="391" y="417"/>
                  </a:cubicBezTo>
                  <a:cubicBezTo>
                    <a:pt x="394" y="464"/>
                    <a:pt x="374" y="508"/>
                    <a:pt x="339" y="538"/>
                  </a:cubicBezTo>
                  <a:cubicBezTo>
                    <a:pt x="303" y="567"/>
                    <a:pt x="254" y="581"/>
                    <a:pt x="191" y="58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0" name="Freeform 14">
              <a:extLst>
                <a:ext uri="{FF2B5EF4-FFF2-40B4-BE49-F238E27FC236}">
                  <a16:creationId xmlns:a16="http://schemas.microsoft.com/office/drawing/2014/main" id="{F271EA21-DEC3-47BD-B627-5A6CBDBAE57F}"/>
                </a:ext>
              </a:extLst>
            </p:cNvPr>
            <p:cNvSpPr>
              <a:spLocks/>
            </p:cNvSpPr>
            <p:nvPr/>
          </p:nvSpPr>
          <p:spPr bwMode="auto">
            <a:xfrm>
              <a:off x="977" y="2989"/>
              <a:ext cx="157" cy="215"/>
            </a:xfrm>
            <a:custGeom>
              <a:avLst/>
              <a:gdLst>
                <a:gd name="T0" fmla="*/ 169 w 298"/>
                <a:gd name="T1" fmla="*/ 406 h 407"/>
                <a:gd name="T2" fmla="*/ 44 w 298"/>
                <a:gd name="T3" fmla="*/ 357 h 407"/>
                <a:gd name="T4" fmla="*/ 0 w 298"/>
                <a:gd name="T5" fmla="*/ 207 h 407"/>
                <a:gd name="T6" fmla="*/ 45 w 298"/>
                <a:gd name="T7" fmla="*/ 54 h 407"/>
                <a:gd name="T8" fmla="*/ 174 w 298"/>
                <a:gd name="T9" fmla="*/ 2 h 407"/>
                <a:gd name="T10" fmla="*/ 296 w 298"/>
                <a:gd name="T11" fmla="*/ 44 h 407"/>
                <a:gd name="T12" fmla="*/ 267 w 298"/>
                <a:gd name="T13" fmla="*/ 89 h 407"/>
                <a:gd name="T14" fmla="*/ 230 w 298"/>
                <a:gd name="T15" fmla="*/ 68 h 407"/>
                <a:gd name="T16" fmla="*/ 181 w 298"/>
                <a:gd name="T17" fmla="*/ 60 h 407"/>
                <a:gd name="T18" fmla="*/ 70 w 298"/>
                <a:gd name="T19" fmla="*/ 206 h 407"/>
                <a:gd name="T20" fmla="*/ 97 w 298"/>
                <a:gd name="T21" fmla="*/ 312 h 407"/>
                <a:gd name="T22" fmla="*/ 181 w 298"/>
                <a:gd name="T23" fmla="*/ 349 h 407"/>
                <a:gd name="T24" fmla="*/ 233 w 298"/>
                <a:gd name="T25" fmla="*/ 340 h 407"/>
                <a:gd name="T26" fmla="*/ 272 w 298"/>
                <a:gd name="T27" fmla="*/ 321 h 407"/>
                <a:gd name="T28" fmla="*/ 298 w 298"/>
                <a:gd name="T29" fmla="*/ 368 h 407"/>
                <a:gd name="T30" fmla="*/ 243 w 298"/>
                <a:gd name="T31" fmla="*/ 396 h 407"/>
                <a:gd name="T32" fmla="*/ 169 w 298"/>
                <a:gd name="T33" fmla="*/ 406 h 4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98" h="407">
                  <a:moveTo>
                    <a:pt x="169" y="406"/>
                  </a:moveTo>
                  <a:cubicBezTo>
                    <a:pt x="114" y="406"/>
                    <a:pt x="73" y="390"/>
                    <a:pt x="44" y="357"/>
                  </a:cubicBezTo>
                  <a:cubicBezTo>
                    <a:pt x="14" y="323"/>
                    <a:pt x="0" y="273"/>
                    <a:pt x="0" y="207"/>
                  </a:cubicBezTo>
                  <a:cubicBezTo>
                    <a:pt x="0" y="139"/>
                    <a:pt x="15" y="88"/>
                    <a:pt x="45" y="54"/>
                  </a:cubicBezTo>
                  <a:cubicBezTo>
                    <a:pt x="74" y="19"/>
                    <a:pt x="117" y="2"/>
                    <a:pt x="174" y="2"/>
                  </a:cubicBezTo>
                  <a:cubicBezTo>
                    <a:pt x="218" y="0"/>
                    <a:pt x="261" y="15"/>
                    <a:pt x="296" y="44"/>
                  </a:cubicBezTo>
                  <a:cubicBezTo>
                    <a:pt x="267" y="89"/>
                    <a:pt x="267" y="89"/>
                    <a:pt x="267" y="89"/>
                  </a:cubicBezTo>
                  <a:cubicBezTo>
                    <a:pt x="256" y="80"/>
                    <a:pt x="243" y="73"/>
                    <a:pt x="230" y="68"/>
                  </a:cubicBezTo>
                  <a:cubicBezTo>
                    <a:pt x="214" y="62"/>
                    <a:pt x="198" y="60"/>
                    <a:pt x="181" y="60"/>
                  </a:cubicBezTo>
                  <a:cubicBezTo>
                    <a:pt x="107" y="60"/>
                    <a:pt x="70" y="109"/>
                    <a:pt x="70" y="206"/>
                  </a:cubicBezTo>
                  <a:cubicBezTo>
                    <a:pt x="70" y="252"/>
                    <a:pt x="79" y="288"/>
                    <a:pt x="97" y="312"/>
                  </a:cubicBezTo>
                  <a:cubicBezTo>
                    <a:pt x="118" y="337"/>
                    <a:pt x="149" y="351"/>
                    <a:pt x="181" y="349"/>
                  </a:cubicBezTo>
                  <a:cubicBezTo>
                    <a:pt x="199" y="349"/>
                    <a:pt x="216" y="346"/>
                    <a:pt x="233" y="340"/>
                  </a:cubicBezTo>
                  <a:cubicBezTo>
                    <a:pt x="246" y="335"/>
                    <a:pt x="259" y="328"/>
                    <a:pt x="272" y="321"/>
                  </a:cubicBezTo>
                  <a:cubicBezTo>
                    <a:pt x="298" y="368"/>
                    <a:pt x="298" y="368"/>
                    <a:pt x="298" y="368"/>
                  </a:cubicBezTo>
                  <a:cubicBezTo>
                    <a:pt x="281" y="380"/>
                    <a:pt x="263" y="390"/>
                    <a:pt x="243" y="396"/>
                  </a:cubicBezTo>
                  <a:cubicBezTo>
                    <a:pt x="219" y="403"/>
                    <a:pt x="194" y="407"/>
                    <a:pt x="169" y="40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1" name="Freeform 15">
              <a:extLst>
                <a:ext uri="{FF2B5EF4-FFF2-40B4-BE49-F238E27FC236}">
                  <a16:creationId xmlns:a16="http://schemas.microsoft.com/office/drawing/2014/main" id="{E5724A15-85E0-41F6-9EEC-D3AC73F1612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167" y="2910"/>
              <a:ext cx="44" cy="288"/>
            </a:xfrm>
            <a:custGeom>
              <a:avLst/>
              <a:gdLst>
                <a:gd name="T0" fmla="*/ 41 w 82"/>
                <a:gd name="T1" fmla="*/ 90 h 544"/>
                <a:gd name="T2" fmla="*/ 0 w 82"/>
                <a:gd name="T3" fmla="*/ 45 h 544"/>
                <a:gd name="T4" fmla="*/ 41 w 82"/>
                <a:gd name="T5" fmla="*/ 0 h 544"/>
                <a:gd name="T6" fmla="*/ 82 w 82"/>
                <a:gd name="T7" fmla="*/ 45 h 544"/>
                <a:gd name="T8" fmla="*/ 41 w 82"/>
                <a:gd name="T9" fmla="*/ 90 h 544"/>
                <a:gd name="T10" fmla="*/ 7 w 82"/>
                <a:gd name="T11" fmla="*/ 544 h 544"/>
                <a:gd name="T12" fmla="*/ 7 w 82"/>
                <a:gd name="T13" fmla="*/ 162 h 544"/>
                <a:gd name="T14" fmla="*/ 75 w 82"/>
                <a:gd name="T15" fmla="*/ 162 h 544"/>
                <a:gd name="T16" fmla="*/ 75 w 82"/>
                <a:gd name="T17" fmla="*/ 544 h 544"/>
                <a:gd name="T18" fmla="*/ 7 w 82"/>
                <a:gd name="T19" fmla="*/ 544 h 5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2" h="544">
                  <a:moveTo>
                    <a:pt x="41" y="90"/>
                  </a:moveTo>
                  <a:cubicBezTo>
                    <a:pt x="13" y="90"/>
                    <a:pt x="0" y="75"/>
                    <a:pt x="0" y="45"/>
                  </a:cubicBezTo>
                  <a:cubicBezTo>
                    <a:pt x="0" y="15"/>
                    <a:pt x="13" y="0"/>
                    <a:pt x="41" y="0"/>
                  </a:cubicBezTo>
                  <a:cubicBezTo>
                    <a:pt x="69" y="0"/>
                    <a:pt x="82" y="15"/>
                    <a:pt x="82" y="45"/>
                  </a:cubicBezTo>
                  <a:cubicBezTo>
                    <a:pt x="82" y="75"/>
                    <a:pt x="69" y="90"/>
                    <a:pt x="41" y="90"/>
                  </a:cubicBezTo>
                  <a:close/>
                  <a:moveTo>
                    <a:pt x="7" y="544"/>
                  </a:moveTo>
                  <a:cubicBezTo>
                    <a:pt x="7" y="162"/>
                    <a:pt x="7" y="162"/>
                    <a:pt x="7" y="162"/>
                  </a:cubicBezTo>
                  <a:cubicBezTo>
                    <a:pt x="75" y="162"/>
                    <a:pt x="75" y="162"/>
                    <a:pt x="75" y="162"/>
                  </a:cubicBezTo>
                  <a:cubicBezTo>
                    <a:pt x="75" y="544"/>
                    <a:pt x="75" y="544"/>
                    <a:pt x="75" y="544"/>
                  </a:cubicBezTo>
                  <a:lnTo>
                    <a:pt x="7" y="54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2" name="Freeform 16">
              <a:extLst>
                <a:ext uri="{FF2B5EF4-FFF2-40B4-BE49-F238E27FC236}">
                  <a16:creationId xmlns:a16="http://schemas.microsoft.com/office/drawing/2014/main" id="{693CEC95-66E6-4812-8BE6-C86B0C28761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242" y="2990"/>
              <a:ext cx="173" cy="215"/>
            </a:xfrm>
            <a:custGeom>
              <a:avLst/>
              <a:gdLst>
                <a:gd name="T0" fmla="*/ 182 w 327"/>
                <a:gd name="T1" fmla="*/ 404 h 407"/>
                <a:gd name="T2" fmla="*/ 47 w 327"/>
                <a:gd name="T3" fmla="*/ 353 h 407"/>
                <a:gd name="T4" fmla="*/ 0 w 327"/>
                <a:gd name="T5" fmla="*/ 200 h 407"/>
                <a:gd name="T6" fmla="*/ 43 w 327"/>
                <a:gd name="T7" fmla="*/ 52 h 407"/>
                <a:gd name="T8" fmla="*/ 170 w 327"/>
                <a:gd name="T9" fmla="*/ 0 h 407"/>
                <a:gd name="T10" fmla="*/ 287 w 327"/>
                <a:gd name="T11" fmla="*/ 44 h 407"/>
                <a:gd name="T12" fmla="*/ 327 w 327"/>
                <a:gd name="T13" fmla="*/ 175 h 407"/>
                <a:gd name="T14" fmla="*/ 327 w 327"/>
                <a:gd name="T15" fmla="*/ 226 h 407"/>
                <a:gd name="T16" fmla="*/ 68 w 327"/>
                <a:gd name="T17" fmla="*/ 226 h 407"/>
                <a:gd name="T18" fmla="*/ 100 w 327"/>
                <a:gd name="T19" fmla="*/ 313 h 407"/>
                <a:gd name="T20" fmla="*/ 191 w 327"/>
                <a:gd name="T21" fmla="*/ 347 h 407"/>
                <a:gd name="T22" fmla="*/ 248 w 327"/>
                <a:gd name="T23" fmla="*/ 338 h 407"/>
                <a:gd name="T24" fmla="*/ 295 w 327"/>
                <a:gd name="T25" fmla="*/ 314 h 407"/>
                <a:gd name="T26" fmla="*/ 322 w 327"/>
                <a:gd name="T27" fmla="*/ 361 h 407"/>
                <a:gd name="T28" fmla="*/ 182 w 327"/>
                <a:gd name="T29" fmla="*/ 404 h 407"/>
                <a:gd name="T30" fmla="*/ 169 w 327"/>
                <a:gd name="T31" fmla="*/ 56 h 407"/>
                <a:gd name="T32" fmla="*/ 94 w 327"/>
                <a:gd name="T33" fmla="*/ 90 h 407"/>
                <a:gd name="T34" fmla="*/ 68 w 327"/>
                <a:gd name="T35" fmla="*/ 172 h 407"/>
                <a:gd name="T36" fmla="*/ 260 w 327"/>
                <a:gd name="T37" fmla="*/ 172 h 407"/>
                <a:gd name="T38" fmla="*/ 251 w 327"/>
                <a:gd name="T39" fmla="*/ 114 h 407"/>
                <a:gd name="T40" fmla="*/ 223 w 327"/>
                <a:gd name="T41" fmla="*/ 72 h 407"/>
                <a:gd name="T42" fmla="*/ 169 w 327"/>
                <a:gd name="T43" fmla="*/ 56 h 4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27" h="407">
                  <a:moveTo>
                    <a:pt x="182" y="404"/>
                  </a:moveTo>
                  <a:cubicBezTo>
                    <a:pt x="124" y="404"/>
                    <a:pt x="79" y="387"/>
                    <a:pt x="47" y="353"/>
                  </a:cubicBezTo>
                  <a:cubicBezTo>
                    <a:pt x="16" y="319"/>
                    <a:pt x="0" y="268"/>
                    <a:pt x="0" y="200"/>
                  </a:cubicBezTo>
                  <a:cubicBezTo>
                    <a:pt x="0" y="136"/>
                    <a:pt x="14" y="87"/>
                    <a:pt x="43" y="52"/>
                  </a:cubicBezTo>
                  <a:cubicBezTo>
                    <a:pt x="72" y="18"/>
                    <a:pt x="115" y="0"/>
                    <a:pt x="170" y="0"/>
                  </a:cubicBezTo>
                  <a:cubicBezTo>
                    <a:pt x="221" y="0"/>
                    <a:pt x="260" y="15"/>
                    <a:pt x="287" y="44"/>
                  </a:cubicBezTo>
                  <a:cubicBezTo>
                    <a:pt x="314" y="73"/>
                    <a:pt x="327" y="117"/>
                    <a:pt x="327" y="175"/>
                  </a:cubicBezTo>
                  <a:cubicBezTo>
                    <a:pt x="327" y="226"/>
                    <a:pt x="327" y="226"/>
                    <a:pt x="327" y="226"/>
                  </a:cubicBezTo>
                  <a:cubicBezTo>
                    <a:pt x="68" y="226"/>
                    <a:pt x="68" y="226"/>
                    <a:pt x="68" y="226"/>
                  </a:cubicBezTo>
                  <a:cubicBezTo>
                    <a:pt x="70" y="257"/>
                    <a:pt x="81" y="288"/>
                    <a:pt x="100" y="313"/>
                  </a:cubicBezTo>
                  <a:cubicBezTo>
                    <a:pt x="118" y="336"/>
                    <a:pt x="149" y="348"/>
                    <a:pt x="191" y="347"/>
                  </a:cubicBezTo>
                  <a:cubicBezTo>
                    <a:pt x="211" y="348"/>
                    <a:pt x="230" y="345"/>
                    <a:pt x="248" y="338"/>
                  </a:cubicBezTo>
                  <a:cubicBezTo>
                    <a:pt x="265" y="332"/>
                    <a:pt x="281" y="324"/>
                    <a:pt x="295" y="314"/>
                  </a:cubicBezTo>
                  <a:cubicBezTo>
                    <a:pt x="322" y="361"/>
                    <a:pt x="322" y="361"/>
                    <a:pt x="322" y="361"/>
                  </a:cubicBezTo>
                  <a:cubicBezTo>
                    <a:pt x="282" y="391"/>
                    <a:pt x="232" y="407"/>
                    <a:pt x="182" y="404"/>
                  </a:cubicBezTo>
                  <a:close/>
                  <a:moveTo>
                    <a:pt x="169" y="56"/>
                  </a:moveTo>
                  <a:cubicBezTo>
                    <a:pt x="134" y="56"/>
                    <a:pt x="109" y="67"/>
                    <a:pt x="94" y="90"/>
                  </a:cubicBezTo>
                  <a:cubicBezTo>
                    <a:pt x="78" y="114"/>
                    <a:pt x="69" y="143"/>
                    <a:pt x="68" y="172"/>
                  </a:cubicBezTo>
                  <a:cubicBezTo>
                    <a:pt x="260" y="172"/>
                    <a:pt x="260" y="172"/>
                    <a:pt x="260" y="172"/>
                  </a:cubicBezTo>
                  <a:cubicBezTo>
                    <a:pt x="260" y="152"/>
                    <a:pt x="257" y="133"/>
                    <a:pt x="251" y="114"/>
                  </a:cubicBezTo>
                  <a:cubicBezTo>
                    <a:pt x="246" y="97"/>
                    <a:pt x="236" y="83"/>
                    <a:pt x="223" y="72"/>
                  </a:cubicBezTo>
                  <a:cubicBezTo>
                    <a:pt x="207" y="61"/>
                    <a:pt x="188" y="55"/>
                    <a:pt x="169" y="5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8" name="Freeform 17">
              <a:extLst>
                <a:ext uri="{FF2B5EF4-FFF2-40B4-BE49-F238E27FC236}">
                  <a16:creationId xmlns:a16="http://schemas.microsoft.com/office/drawing/2014/main" id="{58CCEC53-E8CD-4941-B281-31A45B558E55}"/>
                </a:ext>
              </a:extLst>
            </p:cNvPr>
            <p:cNvSpPr>
              <a:spLocks/>
            </p:cNvSpPr>
            <p:nvPr/>
          </p:nvSpPr>
          <p:spPr bwMode="auto">
            <a:xfrm>
              <a:off x="1451" y="2990"/>
              <a:ext cx="176" cy="208"/>
            </a:xfrm>
            <a:custGeom>
              <a:avLst/>
              <a:gdLst>
                <a:gd name="T0" fmla="*/ 10 w 333"/>
                <a:gd name="T1" fmla="*/ 393 h 393"/>
                <a:gd name="T2" fmla="*/ 10 w 333"/>
                <a:gd name="T3" fmla="*/ 95 h 393"/>
                <a:gd name="T4" fmla="*/ 0 w 333"/>
                <a:gd name="T5" fmla="*/ 18 h 393"/>
                <a:gd name="T6" fmla="*/ 59 w 333"/>
                <a:gd name="T7" fmla="*/ 8 h 393"/>
                <a:gd name="T8" fmla="*/ 72 w 333"/>
                <a:gd name="T9" fmla="*/ 67 h 393"/>
                <a:gd name="T10" fmla="*/ 196 w 333"/>
                <a:gd name="T11" fmla="*/ 0 h 393"/>
                <a:gd name="T12" fmla="*/ 297 w 333"/>
                <a:gd name="T13" fmla="*/ 39 h 393"/>
                <a:gd name="T14" fmla="*/ 333 w 333"/>
                <a:gd name="T15" fmla="*/ 152 h 393"/>
                <a:gd name="T16" fmla="*/ 333 w 333"/>
                <a:gd name="T17" fmla="*/ 393 h 393"/>
                <a:gd name="T18" fmla="*/ 265 w 333"/>
                <a:gd name="T19" fmla="*/ 393 h 393"/>
                <a:gd name="T20" fmla="*/ 265 w 333"/>
                <a:gd name="T21" fmla="*/ 160 h 393"/>
                <a:gd name="T22" fmla="*/ 244 w 333"/>
                <a:gd name="T23" fmla="*/ 84 h 393"/>
                <a:gd name="T24" fmla="*/ 179 w 333"/>
                <a:gd name="T25" fmla="*/ 59 h 393"/>
                <a:gd name="T26" fmla="*/ 78 w 333"/>
                <a:gd name="T27" fmla="*/ 145 h 393"/>
                <a:gd name="T28" fmla="*/ 78 w 333"/>
                <a:gd name="T29" fmla="*/ 160 h 393"/>
                <a:gd name="T30" fmla="*/ 78 w 333"/>
                <a:gd name="T31" fmla="*/ 393 h 393"/>
                <a:gd name="T32" fmla="*/ 10 w 333"/>
                <a:gd name="T33" fmla="*/ 393 h 3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33" h="393">
                  <a:moveTo>
                    <a:pt x="10" y="393"/>
                  </a:moveTo>
                  <a:cubicBezTo>
                    <a:pt x="10" y="95"/>
                    <a:pt x="10" y="95"/>
                    <a:pt x="10" y="95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59" y="8"/>
                    <a:pt x="59" y="8"/>
                    <a:pt x="59" y="8"/>
                  </a:cubicBezTo>
                  <a:cubicBezTo>
                    <a:pt x="72" y="67"/>
                    <a:pt x="72" y="67"/>
                    <a:pt x="72" y="67"/>
                  </a:cubicBezTo>
                  <a:cubicBezTo>
                    <a:pt x="94" y="22"/>
                    <a:pt x="135" y="0"/>
                    <a:pt x="196" y="0"/>
                  </a:cubicBezTo>
                  <a:cubicBezTo>
                    <a:pt x="240" y="0"/>
                    <a:pt x="274" y="13"/>
                    <a:pt x="297" y="39"/>
                  </a:cubicBezTo>
                  <a:cubicBezTo>
                    <a:pt x="321" y="65"/>
                    <a:pt x="333" y="102"/>
                    <a:pt x="333" y="152"/>
                  </a:cubicBezTo>
                  <a:cubicBezTo>
                    <a:pt x="333" y="393"/>
                    <a:pt x="333" y="393"/>
                    <a:pt x="333" y="393"/>
                  </a:cubicBezTo>
                  <a:cubicBezTo>
                    <a:pt x="265" y="393"/>
                    <a:pt x="265" y="393"/>
                    <a:pt x="265" y="393"/>
                  </a:cubicBezTo>
                  <a:cubicBezTo>
                    <a:pt x="265" y="160"/>
                    <a:pt x="265" y="160"/>
                    <a:pt x="265" y="160"/>
                  </a:cubicBezTo>
                  <a:cubicBezTo>
                    <a:pt x="265" y="125"/>
                    <a:pt x="258" y="100"/>
                    <a:pt x="244" y="84"/>
                  </a:cubicBezTo>
                  <a:cubicBezTo>
                    <a:pt x="227" y="66"/>
                    <a:pt x="203" y="57"/>
                    <a:pt x="179" y="59"/>
                  </a:cubicBezTo>
                  <a:cubicBezTo>
                    <a:pt x="127" y="55"/>
                    <a:pt x="82" y="93"/>
                    <a:pt x="78" y="145"/>
                  </a:cubicBezTo>
                  <a:cubicBezTo>
                    <a:pt x="77" y="150"/>
                    <a:pt x="77" y="155"/>
                    <a:pt x="78" y="160"/>
                  </a:cubicBezTo>
                  <a:cubicBezTo>
                    <a:pt x="78" y="393"/>
                    <a:pt x="78" y="393"/>
                    <a:pt x="78" y="393"/>
                  </a:cubicBezTo>
                  <a:lnTo>
                    <a:pt x="10" y="39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9" name="Freeform 18">
              <a:extLst>
                <a:ext uri="{FF2B5EF4-FFF2-40B4-BE49-F238E27FC236}">
                  <a16:creationId xmlns:a16="http://schemas.microsoft.com/office/drawing/2014/main" id="{01D232C3-3D50-47DB-AFC8-E63A082ACEBB}"/>
                </a:ext>
              </a:extLst>
            </p:cNvPr>
            <p:cNvSpPr>
              <a:spLocks/>
            </p:cNvSpPr>
            <p:nvPr/>
          </p:nvSpPr>
          <p:spPr bwMode="auto">
            <a:xfrm>
              <a:off x="1660" y="2989"/>
              <a:ext cx="158" cy="215"/>
            </a:xfrm>
            <a:custGeom>
              <a:avLst/>
              <a:gdLst>
                <a:gd name="T0" fmla="*/ 169 w 298"/>
                <a:gd name="T1" fmla="*/ 406 h 407"/>
                <a:gd name="T2" fmla="*/ 43 w 298"/>
                <a:gd name="T3" fmla="*/ 357 h 407"/>
                <a:gd name="T4" fmla="*/ 0 w 298"/>
                <a:gd name="T5" fmla="*/ 207 h 407"/>
                <a:gd name="T6" fmla="*/ 45 w 298"/>
                <a:gd name="T7" fmla="*/ 54 h 407"/>
                <a:gd name="T8" fmla="*/ 174 w 298"/>
                <a:gd name="T9" fmla="*/ 2 h 407"/>
                <a:gd name="T10" fmla="*/ 295 w 298"/>
                <a:gd name="T11" fmla="*/ 44 h 407"/>
                <a:gd name="T12" fmla="*/ 267 w 298"/>
                <a:gd name="T13" fmla="*/ 89 h 407"/>
                <a:gd name="T14" fmla="*/ 230 w 298"/>
                <a:gd name="T15" fmla="*/ 68 h 407"/>
                <a:gd name="T16" fmla="*/ 181 w 298"/>
                <a:gd name="T17" fmla="*/ 60 h 407"/>
                <a:gd name="T18" fmla="*/ 70 w 298"/>
                <a:gd name="T19" fmla="*/ 206 h 407"/>
                <a:gd name="T20" fmla="*/ 97 w 298"/>
                <a:gd name="T21" fmla="*/ 312 h 407"/>
                <a:gd name="T22" fmla="*/ 181 w 298"/>
                <a:gd name="T23" fmla="*/ 349 h 407"/>
                <a:gd name="T24" fmla="*/ 233 w 298"/>
                <a:gd name="T25" fmla="*/ 340 h 407"/>
                <a:gd name="T26" fmla="*/ 272 w 298"/>
                <a:gd name="T27" fmla="*/ 321 h 407"/>
                <a:gd name="T28" fmla="*/ 298 w 298"/>
                <a:gd name="T29" fmla="*/ 368 h 407"/>
                <a:gd name="T30" fmla="*/ 243 w 298"/>
                <a:gd name="T31" fmla="*/ 396 h 407"/>
                <a:gd name="T32" fmla="*/ 169 w 298"/>
                <a:gd name="T33" fmla="*/ 406 h 4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98" h="407">
                  <a:moveTo>
                    <a:pt x="169" y="406"/>
                  </a:moveTo>
                  <a:cubicBezTo>
                    <a:pt x="114" y="406"/>
                    <a:pt x="73" y="390"/>
                    <a:pt x="43" y="357"/>
                  </a:cubicBezTo>
                  <a:cubicBezTo>
                    <a:pt x="14" y="323"/>
                    <a:pt x="0" y="273"/>
                    <a:pt x="0" y="207"/>
                  </a:cubicBezTo>
                  <a:cubicBezTo>
                    <a:pt x="0" y="139"/>
                    <a:pt x="15" y="88"/>
                    <a:pt x="45" y="54"/>
                  </a:cubicBezTo>
                  <a:cubicBezTo>
                    <a:pt x="74" y="19"/>
                    <a:pt x="117" y="2"/>
                    <a:pt x="174" y="2"/>
                  </a:cubicBezTo>
                  <a:cubicBezTo>
                    <a:pt x="218" y="0"/>
                    <a:pt x="261" y="15"/>
                    <a:pt x="295" y="44"/>
                  </a:cubicBezTo>
                  <a:cubicBezTo>
                    <a:pt x="267" y="89"/>
                    <a:pt x="267" y="89"/>
                    <a:pt x="267" y="89"/>
                  </a:cubicBezTo>
                  <a:cubicBezTo>
                    <a:pt x="256" y="80"/>
                    <a:pt x="243" y="73"/>
                    <a:pt x="230" y="68"/>
                  </a:cubicBezTo>
                  <a:cubicBezTo>
                    <a:pt x="214" y="62"/>
                    <a:pt x="198" y="60"/>
                    <a:pt x="181" y="60"/>
                  </a:cubicBezTo>
                  <a:cubicBezTo>
                    <a:pt x="107" y="60"/>
                    <a:pt x="70" y="109"/>
                    <a:pt x="70" y="206"/>
                  </a:cubicBezTo>
                  <a:cubicBezTo>
                    <a:pt x="70" y="252"/>
                    <a:pt x="79" y="288"/>
                    <a:pt x="97" y="312"/>
                  </a:cubicBezTo>
                  <a:cubicBezTo>
                    <a:pt x="117" y="337"/>
                    <a:pt x="149" y="351"/>
                    <a:pt x="181" y="349"/>
                  </a:cubicBezTo>
                  <a:cubicBezTo>
                    <a:pt x="199" y="349"/>
                    <a:pt x="216" y="346"/>
                    <a:pt x="233" y="340"/>
                  </a:cubicBezTo>
                  <a:cubicBezTo>
                    <a:pt x="246" y="335"/>
                    <a:pt x="259" y="328"/>
                    <a:pt x="272" y="321"/>
                  </a:cubicBezTo>
                  <a:cubicBezTo>
                    <a:pt x="298" y="368"/>
                    <a:pt x="298" y="368"/>
                    <a:pt x="298" y="368"/>
                  </a:cubicBezTo>
                  <a:cubicBezTo>
                    <a:pt x="281" y="380"/>
                    <a:pt x="263" y="390"/>
                    <a:pt x="243" y="396"/>
                  </a:cubicBezTo>
                  <a:cubicBezTo>
                    <a:pt x="219" y="403"/>
                    <a:pt x="194" y="407"/>
                    <a:pt x="169" y="40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0" name="Freeform 19">
              <a:extLst>
                <a:ext uri="{FF2B5EF4-FFF2-40B4-BE49-F238E27FC236}">
                  <a16:creationId xmlns:a16="http://schemas.microsoft.com/office/drawing/2014/main" id="{EFE230DB-4D69-4BA9-A880-C8412950B00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833" y="2990"/>
              <a:ext cx="172" cy="215"/>
            </a:xfrm>
            <a:custGeom>
              <a:avLst/>
              <a:gdLst>
                <a:gd name="T0" fmla="*/ 183 w 327"/>
                <a:gd name="T1" fmla="*/ 404 h 407"/>
                <a:gd name="T2" fmla="*/ 48 w 327"/>
                <a:gd name="T3" fmla="*/ 353 h 407"/>
                <a:gd name="T4" fmla="*/ 0 w 327"/>
                <a:gd name="T5" fmla="*/ 200 h 407"/>
                <a:gd name="T6" fmla="*/ 44 w 327"/>
                <a:gd name="T7" fmla="*/ 52 h 407"/>
                <a:gd name="T8" fmla="*/ 171 w 327"/>
                <a:gd name="T9" fmla="*/ 0 h 407"/>
                <a:gd name="T10" fmla="*/ 287 w 327"/>
                <a:gd name="T11" fmla="*/ 44 h 407"/>
                <a:gd name="T12" fmla="*/ 327 w 327"/>
                <a:gd name="T13" fmla="*/ 175 h 407"/>
                <a:gd name="T14" fmla="*/ 327 w 327"/>
                <a:gd name="T15" fmla="*/ 226 h 407"/>
                <a:gd name="T16" fmla="*/ 69 w 327"/>
                <a:gd name="T17" fmla="*/ 226 h 407"/>
                <a:gd name="T18" fmla="*/ 101 w 327"/>
                <a:gd name="T19" fmla="*/ 314 h 407"/>
                <a:gd name="T20" fmla="*/ 191 w 327"/>
                <a:gd name="T21" fmla="*/ 348 h 407"/>
                <a:gd name="T22" fmla="*/ 249 w 327"/>
                <a:gd name="T23" fmla="*/ 338 h 407"/>
                <a:gd name="T24" fmla="*/ 296 w 327"/>
                <a:gd name="T25" fmla="*/ 314 h 407"/>
                <a:gd name="T26" fmla="*/ 322 w 327"/>
                <a:gd name="T27" fmla="*/ 361 h 407"/>
                <a:gd name="T28" fmla="*/ 183 w 327"/>
                <a:gd name="T29" fmla="*/ 404 h 407"/>
                <a:gd name="T30" fmla="*/ 169 w 327"/>
                <a:gd name="T31" fmla="*/ 56 h 407"/>
                <a:gd name="T32" fmla="*/ 94 w 327"/>
                <a:gd name="T33" fmla="*/ 90 h 407"/>
                <a:gd name="T34" fmla="*/ 69 w 327"/>
                <a:gd name="T35" fmla="*/ 172 h 407"/>
                <a:gd name="T36" fmla="*/ 260 w 327"/>
                <a:gd name="T37" fmla="*/ 172 h 407"/>
                <a:gd name="T38" fmla="*/ 252 w 327"/>
                <a:gd name="T39" fmla="*/ 114 h 407"/>
                <a:gd name="T40" fmla="*/ 223 w 327"/>
                <a:gd name="T41" fmla="*/ 72 h 407"/>
                <a:gd name="T42" fmla="*/ 169 w 327"/>
                <a:gd name="T43" fmla="*/ 56 h 4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27" h="407">
                  <a:moveTo>
                    <a:pt x="183" y="404"/>
                  </a:moveTo>
                  <a:cubicBezTo>
                    <a:pt x="124" y="404"/>
                    <a:pt x="80" y="387"/>
                    <a:pt x="48" y="353"/>
                  </a:cubicBezTo>
                  <a:cubicBezTo>
                    <a:pt x="16" y="319"/>
                    <a:pt x="0" y="268"/>
                    <a:pt x="0" y="200"/>
                  </a:cubicBezTo>
                  <a:cubicBezTo>
                    <a:pt x="0" y="136"/>
                    <a:pt x="15" y="87"/>
                    <a:pt x="44" y="52"/>
                  </a:cubicBezTo>
                  <a:cubicBezTo>
                    <a:pt x="73" y="18"/>
                    <a:pt x="115" y="0"/>
                    <a:pt x="171" y="0"/>
                  </a:cubicBezTo>
                  <a:cubicBezTo>
                    <a:pt x="222" y="0"/>
                    <a:pt x="260" y="15"/>
                    <a:pt x="287" y="44"/>
                  </a:cubicBezTo>
                  <a:cubicBezTo>
                    <a:pt x="314" y="73"/>
                    <a:pt x="327" y="117"/>
                    <a:pt x="327" y="175"/>
                  </a:cubicBezTo>
                  <a:cubicBezTo>
                    <a:pt x="327" y="226"/>
                    <a:pt x="327" y="226"/>
                    <a:pt x="327" y="226"/>
                  </a:cubicBezTo>
                  <a:cubicBezTo>
                    <a:pt x="69" y="226"/>
                    <a:pt x="69" y="226"/>
                    <a:pt x="69" y="226"/>
                  </a:cubicBezTo>
                  <a:cubicBezTo>
                    <a:pt x="70" y="257"/>
                    <a:pt x="81" y="288"/>
                    <a:pt x="101" y="314"/>
                  </a:cubicBezTo>
                  <a:cubicBezTo>
                    <a:pt x="119" y="336"/>
                    <a:pt x="149" y="348"/>
                    <a:pt x="191" y="348"/>
                  </a:cubicBezTo>
                  <a:cubicBezTo>
                    <a:pt x="211" y="348"/>
                    <a:pt x="230" y="345"/>
                    <a:pt x="249" y="338"/>
                  </a:cubicBezTo>
                  <a:cubicBezTo>
                    <a:pt x="265" y="332"/>
                    <a:pt x="281" y="324"/>
                    <a:pt x="296" y="314"/>
                  </a:cubicBezTo>
                  <a:cubicBezTo>
                    <a:pt x="322" y="361"/>
                    <a:pt x="322" y="361"/>
                    <a:pt x="322" y="361"/>
                  </a:cubicBezTo>
                  <a:cubicBezTo>
                    <a:pt x="282" y="391"/>
                    <a:pt x="233" y="407"/>
                    <a:pt x="183" y="404"/>
                  </a:cubicBezTo>
                  <a:close/>
                  <a:moveTo>
                    <a:pt x="169" y="56"/>
                  </a:moveTo>
                  <a:cubicBezTo>
                    <a:pt x="135" y="56"/>
                    <a:pt x="110" y="67"/>
                    <a:pt x="94" y="90"/>
                  </a:cubicBezTo>
                  <a:cubicBezTo>
                    <a:pt x="78" y="114"/>
                    <a:pt x="69" y="143"/>
                    <a:pt x="69" y="172"/>
                  </a:cubicBezTo>
                  <a:cubicBezTo>
                    <a:pt x="260" y="172"/>
                    <a:pt x="260" y="172"/>
                    <a:pt x="260" y="172"/>
                  </a:cubicBezTo>
                  <a:cubicBezTo>
                    <a:pt x="260" y="152"/>
                    <a:pt x="258" y="133"/>
                    <a:pt x="252" y="114"/>
                  </a:cubicBezTo>
                  <a:cubicBezTo>
                    <a:pt x="247" y="97"/>
                    <a:pt x="237" y="83"/>
                    <a:pt x="223" y="72"/>
                  </a:cubicBezTo>
                  <a:cubicBezTo>
                    <a:pt x="208" y="61"/>
                    <a:pt x="189" y="55"/>
                    <a:pt x="169" y="5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1" name="Freeform 20">
              <a:extLst>
                <a:ext uri="{FF2B5EF4-FFF2-40B4-BE49-F238E27FC236}">
                  <a16:creationId xmlns:a16="http://schemas.microsoft.com/office/drawing/2014/main" id="{932C1D0A-B47E-4072-8FB7-B75E2D232AF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127" y="2990"/>
              <a:ext cx="182" cy="213"/>
            </a:xfrm>
            <a:custGeom>
              <a:avLst/>
              <a:gdLst>
                <a:gd name="T0" fmla="*/ 172 w 346"/>
                <a:gd name="T1" fmla="*/ 404 h 404"/>
                <a:gd name="T2" fmla="*/ 43 w 346"/>
                <a:gd name="T3" fmla="*/ 353 h 404"/>
                <a:gd name="T4" fmla="*/ 0 w 346"/>
                <a:gd name="T5" fmla="*/ 203 h 404"/>
                <a:gd name="T6" fmla="*/ 44 w 346"/>
                <a:gd name="T7" fmla="*/ 53 h 404"/>
                <a:gd name="T8" fmla="*/ 174 w 346"/>
                <a:gd name="T9" fmla="*/ 0 h 404"/>
                <a:gd name="T10" fmla="*/ 302 w 346"/>
                <a:gd name="T11" fmla="*/ 52 h 404"/>
                <a:gd name="T12" fmla="*/ 346 w 346"/>
                <a:gd name="T13" fmla="*/ 201 h 404"/>
                <a:gd name="T14" fmla="*/ 301 w 346"/>
                <a:gd name="T15" fmla="*/ 353 h 404"/>
                <a:gd name="T16" fmla="*/ 172 w 346"/>
                <a:gd name="T17" fmla="*/ 404 h 404"/>
                <a:gd name="T18" fmla="*/ 173 w 346"/>
                <a:gd name="T19" fmla="*/ 347 h 404"/>
                <a:gd name="T20" fmla="*/ 250 w 346"/>
                <a:gd name="T21" fmla="*/ 312 h 404"/>
                <a:gd name="T22" fmla="*/ 275 w 346"/>
                <a:gd name="T23" fmla="*/ 202 h 404"/>
                <a:gd name="T24" fmla="*/ 250 w 346"/>
                <a:gd name="T25" fmla="*/ 93 h 404"/>
                <a:gd name="T26" fmla="*/ 174 w 346"/>
                <a:gd name="T27" fmla="*/ 58 h 404"/>
                <a:gd name="T28" fmla="*/ 96 w 346"/>
                <a:gd name="T29" fmla="*/ 93 h 404"/>
                <a:gd name="T30" fmla="*/ 70 w 346"/>
                <a:gd name="T31" fmla="*/ 203 h 404"/>
                <a:gd name="T32" fmla="*/ 96 w 346"/>
                <a:gd name="T33" fmla="*/ 312 h 404"/>
                <a:gd name="T34" fmla="*/ 173 w 346"/>
                <a:gd name="T35" fmla="*/ 347 h 4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46" h="404">
                  <a:moveTo>
                    <a:pt x="172" y="404"/>
                  </a:moveTo>
                  <a:cubicBezTo>
                    <a:pt x="115" y="404"/>
                    <a:pt x="72" y="387"/>
                    <a:pt x="43" y="353"/>
                  </a:cubicBezTo>
                  <a:cubicBezTo>
                    <a:pt x="14" y="319"/>
                    <a:pt x="0" y="269"/>
                    <a:pt x="0" y="203"/>
                  </a:cubicBezTo>
                  <a:cubicBezTo>
                    <a:pt x="0" y="138"/>
                    <a:pt x="15" y="88"/>
                    <a:pt x="44" y="53"/>
                  </a:cubicBezTo>
                  <a:cubicBezTo>
                    <a:pt x="74" y="18"/>
                    <a:pt x="117" y="0"/>
                    <a:pt x="174" y="0"/>
                  </a:cubicBezTo>
                  <a:cubicBezTo>
                    <a:pt x="230" y="0"/>
                    <a:pt x="273" y="17"/>
                    <a:pt x="302" y="52"/>
                  </a:cubicBezTo>
                  <a:cubicBezTo>
                    <a:pt x="331" y="86"/>
                    <a:pt x="346" y="136"/>
                    <a:pt x="346" y="201"/>
                  </a:cubicBezTo>
                  <a:cubicBezTo>
                    <a:pt x="346" y="268"/>
                    <a:pt x="331" y="318"/>
                    <a:pt x="301" y="353"/>
                  </a:cubicBezTo>
                  <a:cubicBezTo>
                    <a:pt x="272" y="387"/>
                    <a:pt x="229" y="404"/>
                    <a:pt x="172" y="404"/>
                  </a:cubicBezTo>
                  <a:close/>
                  <a:moveTo>
                    <a:pt x="173" y="347"/>
                  </a:moveTo>
                  <a:cubicBezTo>
                    <a:pt x="203" y="349"/>
                    <a:pt x="232" y="336"/>
                    <a:pt x="250" y="312"/>
                  </a:cubicBezTo>
                  <a:cubicBezTo>
                    <a:pt x="267" y="288"/>
                    <a:pt x="275" y="252"/>
                    <a:pt x="275" y="202"/>
                  </a:cubicBezTo>
                  <a:cubicBezTo>
                    <a:pt x="275" y="152"/>
                    <a:pt x="267" y="116"/>
                    <a:pt x="250" y="93"/>
                  </a:cubicBezTo>
                  <a:cubicBezTo>
                    <a:pt x="232" y="69"/>
                    <a:pt x="204" y="56"/>
                    <a:pt x="174" y="58"/>
                  </a:cubicBezTo>
                  <a:cubicBezTo>
                    <a:pt x="144" y="56"/>
                    <a:pt x="114" y="69"/>
                    <a:pt x="96" y="93"/>
                  </a:cubicBezTo>
                  <a:cubicBezTo>
                    <a:pt x="79" y="117"/>
                    <a:pt x="70" y="153"/>
                    <a:pt x="70" y="203"/>
                  </a:cubicBezTo>
                  <a:cubicBezTo>
                    <a:pt x="70" y="252"/>
                    <a:pt x="79" y="289"/>
                    <a:pt x="96" y="312"/>
                  </a:cubicBezTo>
                  <a:cubicBezTo>
                    <a:pt x="114" y="336"/>
                    <a:pt x="143" y="349"/>
                    <a:pt x="173" y="34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2" name="Freeform 21">
              <a:extLst>
                <a:ext uri="{FF2B5EF4-FFF2-40B4-BE49-F238E27FC236}">
                  <a16:creationId xmlns:a16="http://schemas.microsoft.com/office/drawing/2014/main" id="{C9C31617-2404-4DFE-A668-A942D3D57A1A}"/>
                </a:ext>
              </a:extLst>
            </p:cNvPr>
            <p:cNvSpPr>
              <a:spLocks/>
            </p:cNvSpPr>
            <p:nvPr/>
          </p:nvSpPr>
          <p:spPr bwMode="auto">
            <a:xfrm>
              <a:off x="2326" y="2895"/>
              <a:ext cx="155" cy="303"/>
            </a:xfrm>
            <a:custGeom>
              <a:avLst/>
              <a:gdLst>
                <a:gd name="T0" fmla="*/ 68 w 293"/>
                <a:gd name="T1" fmla="*/ 572 h 572"/>
                <a:gd name="T2" fmla="*/ 68 w 293"/>
                <a:gd name="T3" fmla="*/ 243 h 572"/>
                <a:gd name="T4" fmla="*/ 0 w 293"/>
                <a:gd name="T5" fmla="*/ 243 h 572"/>
                <a:gd name="T6" fmla="*/ 0 w 293"/>
                <a:gd name="T7" fmla="*/ 198 h 572"/>
                <a:gd name="T8" fmla="*/ 68 w 293"/>
                <a:gd name="T9" fmla="*/ 190 h 572"/>
                <a:gd name="T10" fmla="*/ 68 w 293"/>
                <a:gd name="T11" fmla="*/ 165 h 572"/>
                <a:gd name="T12" fmla="*/ 104 w 293"/>
                <a:gd name="T13" fmla="*/ 46 h 572"/>
                <a:gd name="T14" fmla="*/ 204 w 293"/>
                <a:gd name="T15" fmla="*/ 3 h 572"/>
                <a:gd name="T16" fmla="*/ 255 w 293"/>
                <a:gd name="T17" fmla="*/ 10 h 572"/>
                <a:gd name="T18" fmla="*/ 293 w 293"/>
                <a:gd name="T19" fmla="*/ 27 h 572"/>
                <a:gd name="T20" fmla="*/ 272 w 293"/>
                <a:gd name="T21" fmla="*/ 73 h 572"/>
                <a:gd name="T22" fmla="*/ 247 w 293"/>
                <a:gd name="T23" fmla="*/ 65 h 572"/>
                <a:gd name="T24" fmla="*/ 219 w 293"/>
                <a:gd name="T25" fmla="*/ 62 h 572"/>
                <a:gd name="T26" fmla="*/ 159 w 293"/>
                <a:gd name="T27" fmla="*/ 85 h 572"/>
                <a:gd name="T28" fmla="*/ 136 w 293"/>
                <a:gd name="T29" fmla="*/ 157 h 572"/>
                <a:gd name="T30" fmla="*/ 136 w 293"/>
                <a:gd name="T31" fmla="*/ 190 h 572"/>
                <a:gd name="T32" fmla="*/ 255 w 293"/>
                <a:gd name="T33" fmla="*/ 190 h 572"/>
                <a:gd name="T34" fmla="*/ 255 w 293"/>
                <a:gd name="T35" fmla="*/ 243 h 572"/>
                <a:gd name="T36" fmla="*/ 136 w 293"/>
                <a:gd name="T37" fmla="*/ 243 h 572"/>
                <a:gd name="T38" fmla="*/ 136 w 293"/>
                <a:gd name="T39" fmla="*/ 572 h 572"/>
                <a:gd name="T40" fmla="*/ 68 w 293"/>
                <a:gd name="T41" fmla="*/ 572 h 5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93" h="572">
                  <a:moveTo>
                    <a:pt x="68" y="572"/>
                  </a:moveTo>
                  <a:cubicBezTo>
                    <a:pt x="68" y="243"/>
                    <a:pt x="68" y="243"/>
                    <a:pt x="68" y="243"/>
                  </a:cubicBezTo>
                  <a:cubicBezTo>
                    <a:pt x="0" y="243"/>
                    <a:pt x="0" y="243"/>
                    <a:pt x="0" y="243"/>
                  </a:cubicBezTo>
                  <a:cubicBezTo>
                    <a:pt x="0" y="198"/>
                    <a:pt x="0" y="198"/>
                    <a:pt x="0" y="198"/>
                  </a:cubicBezTo>
                  <a:cubicBezTo>
                    <a:pt x="68" y="190"/>
                    <a:pt x="68" y="190"/>
                    <a:pt x="68" y="190"/>
                  </a:cubicBezTo>
                  <a:cubicBezTo>
                    <a:pt x="68" y="165"/>
                    <a:pt x="68" y="165"/>
                    <a:pt x="68" y="165"/>
                  </a:cubicBezTo>
                  <a:cubicBezTo>
                    <a:pt x="68" y="114"/>
                    <a:pt x="80" y="75"/>
                    <a:pt x="104" y="46"/>
                  </a:cubicBezTo>
                  <a:cubicBezTo>
                    <a:pt x="129" y="16"/>
                    <a:pt x="166" y="0"/>
                    <a:pt x="204" y="3"/>
                  </a:cubicBezTo>
                  <a:cubicBezTo>
                    <a:pt x="222" y="2"/>
                    <a:pt x="239" y="5"/>
                    <a:pt x="255" y="10"/>
                  </a:cubicBezTo>
                  <a:cubicBezTo>
                    <a:pt x="269" y="13"/>
                    <a:pt x="281" y="19"/>
                    <a:pt x="293" y="27"/>
                  </a:cubicBezTo>
                  <a:cubicBezTo>
                    <a:pt x="272" y="73"/>
                    <a:pt x="272" y="73"/>
                    <a:pt x="272" y="73"/>
                  </a:cubicBezTo>
                  <a:cubicBezTo>
                    <a:pt x="264" y="70"/>
                    <a:pt x="255" y="67"/>
                    <a:pt x="247" y="65"/>
                  </a:cubicBezTo>
                  <a:cubicBezTo>
                    <a:pt x="238" y="63"/>
                    <a:pt x="229" y="62"/>
                    <a:pt x="219" y="62"/>
                  </a:cubicBezTo>
                  <a:cubicBezTo>
                    <a:pt x="197" y="60"/>
                    <a:pt x="174" y="69"/>
                    <a:pt x="159" y="85"/>
                  </a:cubicBezTo>
                  <a:cubicBezTo>
                    <a:pt x="142" y="105"/>
                    <a:pt x="134" y="131"/>
                    <a:pt x="136" y="157"/>
                  </a:cubicBezTo>
                  <a:cubicBezTo>
                    <a:pt x="136" y="190"/>
                    <a:pt x="136" y="190"/>
                    <a:pt x="136" y="190"/>
                  </a:cubicBezTo>
                  <a:cubicBezTo>
                    <a:pt x="255" y="190"/>
                    <a:pt x="255" y="190"/>
                    <a:pt x="255" y="190"/>
                  </a:cubicBezTo>
                  <a:cubicBezTo>
                    <a:pt x="255" y="243"/>
                    <a:pt x="255" y="243"/>
                    <a:pt x="255" y="243"/>
                  </a:cubicBezTo>
                  <a:cubicBezTo>
                    <a:pt x="136" y="243"/>
                    <a:pt x="136" y="243"/>
                    <a:pt x="136" y="243"/>
                  </a:cubicBezTo>
                  <a:cubicBezTo>
                    <a:pt x="136" y="572"/>
                    <a:pt x="136" y="572"/>
                    <a:pt x="136" y="572"/>
                  </a:cubicBezTo>
                  <a:lnTo>
                    <a:pt x="68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3" name="Freeform 22">
              <a:extLst>
                <a:ext uri="{FF2B5EF4-FFF2-40B4-BE49-F238E27FC236}">
                  <a16:creationId xmlns:a16="http://schemas.microsoft.com/office/drawing/2014/main" id="{E492A0D4-30C6-4001-AEBC-8414908DD249}"/>
                </a:ext>
              </a:extLst>
            </p:cNvPr>
            <p:cNvSpPr>
              <a:spLocks/>
            </p:cNvSpPr>
            <p:nvPr/>
          </p:nvSpPr>
          <p:spPr bwMode="auto">
            <a:xfrm>
              <a:off x="2588" y="2903"/>
              <a:ext cx="217" cy="295"/>
            </a:xfrm>
            <a:custGeom>
              <a:avLst/>
              <a:gdLst>
                <a:gd name="T0" fmla="*/ 0 w 217"/>
                <a:gd name="T1" fmla="*/ 295 h 295"/>
                <a:gd name="T2" fmla="*/ 0 w 217"/>
                <a:gd name="T3" fmla="*/ 0 h 295"/>
                <a:gd name="T4" fmla="*/ 37 w 217"/>
                <a:gd name="T5" fmla="*/ 0 h 295"/>
                <a:gd name="T6" fmla="*/ 37 w 217"/>
                <a:gd name="T7" fmla="*/ 128 h 295"/>
                <a:gd name="T8" fmla="*/ 179 w 217"/>
                <a:gd name="T9" fmla="*/ 128 h 295"/>
                <a:gd name="T10" fmla="*/ 179 w 217"/>
                <a:gd name="T11" fmla="*/ 0 h 295"/>
                <a:gd name="T12" fmla="*/ 217 w 217"/>
                <a:gd name="T13" fmla="*/ 0 h 295"/>
                <a:gd name="T14" fmla="*/ 217 w 217"/>
                <a:gd name="T15" fmla="*/ 295 h 295"/>
                <a:gd name="T16" fmla="*/ 179 w 217"/>
                <a:gd name="T17" fmla="*/ 295 h 295"/>
                <a:gd name="T18" fmla="*/ 179 w 217"/>
                <a:gd name="T19" fmla="*/ 160 h 295"/>
                <a:gd name="T20" fmla="*/ 37 w 217"/>
                <a:gd name="T21" fmla="*/ 160 h 295"/>
                <a:gd name="T22" fmla="*/ 37 w 217"/>
                <a:gd name="T23" fmla="*/ 295 h 295"/>
                <a:gd name="T24" fmla="*/ 0 w 217"/>
                <a:gd name="T25" fmla="*/ 295 h 2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17" h="295">
                  <a:moveTo>
                    <a:pt x="0" y="295"/>
                  </a:moveTo>
                  <a:lnTo>
                    <a:pt x="0" y="0"/>
                  </a:lnTo>
                  <a:lnTo>
                    <a:pt x="37" y="0"/>
                  </a:lnTo>
                  <a:lnTo>
                    <a:pt x="37" y="128"/>
                  </a:lnTo>
                  <a:lnTo>
                    <a:pt x="179" y="128"/>
                  </a:lnTo>
                  <a:lnTo>
                    <a:pt x="179" y="0"/>
                  </a:lnTo>
                  <a:lnTo>
                    <a:pt x="217" y="0"/>
                  </a:lnTo>
                  <a:lnTo>
                    <a:pt x="217" y="295"/>
                  </a:lnTo>
                  <a:lnTo>
                    <a:pt x="179" y="295"/>
                  </a:lnTo>
                  <a:lnTo>
                    <a:pt x="179" y="160"/>
                  </a:lnTo>
                  <a:lnTo>
                    <a:pt x="37" y="160"/>
                  </a:lnTo>
                  <a:lnTo>
                    <a:pt x="37" y="295"/>
                  </a:lnTo>
                  <a:lnTo>
                    <a:pt x="0" y="29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4" name="Freeform 23">
              <a:extLst>
                <a:ext uri="{FF2B5EF4-FFF2-40B4-BE49-F238E27FC236}">
                  <a16:creationId xmlns:a16="http://schemas.microsoft.com/office/drawing/2014/main" id="{8119972C-E949-431D-8E26-E951AC385A8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840" y="2990"/>
              <a:ext cx="173" cy="215"/>
            </a:xfrm>
            <a:custGeom>
              <a:avLst/>
              <a:gdLst>
                <a:gd name="T0" fmla="*/ 183 w 327"/>
                <a:gd name="T1" fmla="*/ 404 h 407"/>
                <a:gd name="T2" fmla="*/ 48 w 327"/>
                <a:gd name="T3" fmla="*/ 353 h 407"/>
                <a:gd name="T4" fmla="*/ 0 w 327"/>
                <a:gd name="T5" fmla="*/ 200 h 407"/>
                <a:gd name="T6" fmla="*/ 44 w 327"/>
                <a:gd name="T7" fmla="*/ 52 h 407"/>
                <a:gd name="T8" fmla="*/ 171 w 327"/>
                <a:gd name="T9" fmla="*/ 0 h 407"/>
                <a:gd name="T10" fmla="*/ 287 w 327"/>
                <a:gd name="T11" fmla="*/ 44 h 407"/>
                <a:gd name="T12" fmla="*/ 327 w 327"/>
                <a:gd name="T13" fmla="*/ 175 h 407"/>
                <a:gd name="T14" fmla="*/ 327 w 327"/>
                <a:gd name="T15" fmla="*/ 226 h 407"/>
                <a:gd name="T16" fmla="*/ 69 w 327"/>
                <a:gd name="T17" fmla="*/ 226 h 407"/>
                <a:gd name="T18" fmla="*/ 100 w 327"/>
                <a:gd name="T19" fmla="*/ 313 h 407"/>
                <a:gd name="T20" fmla="*/ 191 w 327"/>
                <a:gd name="T21" fmla="*/ 347 h 407"/>
                <a:gd name="T22" fmla="*/ 249 w 327"/>
                <a:gd name="T23" fmla="*/ 338 h 407"/>
                <a:gd name="T24" fmla="*/ 296 w 327"/>
                <a:gd name="T25" fmla="*/ 314 h 407"/>
                <a:gd name="T26" fmla="*/ 322 w 327"/>
                <a:gd name="T27" fmla="*/ 361 h 407"/>
                <a:gd name="T28" fmla="*/ 183 w 327"/>
                <a:gd name="T29" fmla="*/ 404 h 407"/>
                <a:gd name="T30" fmla="*/ 169 w 327"/>
                <a:gd name="T31" fmla="*/ 56 h 407"/>
                <a:gd name="T32" fmla="*/ 94 w 327"/>
                <a:gd name="T33" fmla="*/ 90 h 407"/>
                <a:gd name="T34" fmla="*/ 69 w 327"/>
                <a:gd name="T35" fmla="*/ 172 h 407"/>
                <a:gd name="T36" fmla="*/ 260 w 327"/>
                <a:gd name="T37" fmla="*/ 172 h 407"/>
                <a:gd name="T38" fmla="*/ 252 w 327"/>
                <a:gd name="T39" fmla="*/ 114 h 407"/>
                <a:gd name="T40" fmla="*/ 223 w 327"/>
                <a:gd name="T41" fmla="*/ 72 h 407"/>
                <a:gd name="T42" fmla="*/ 169 w 327"/>
                <a:gd name="T43" fmla="*/ 56 h 4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27" h="407">
                  <a:moveTo>
                    <a:pt x="183" y="404"/>
                  </a:moveTo>
                  <a:cubicBezTo>
                    <a:pt x="124" y="404"/>
                    <a:pt x="79" y="387"/>
                    <a:pt x="48" y="353"/>
                  </a:cubicBezTo>
                  <a:cubicBezTo>
                    <a:pt x="16" y="319"/>
                    <a:pt x="0" y="268"/>
                    <a:pt x="0" y="200"/>
                  </a:cubicBezTo>
                  <a:cubicBezTo>
                    <a:pt x="0" y="136"/>
                    <a:pt x="14" y="87"/>
                    <a:pt x="44" y="52"/>
                  </a:cubicBezTo>
                  <a:cubicBezTo>
                    <a:pt x="73" y="18"/>
                    <a:pt x="115" y="0"/>
                    <a:pt x="171" y="0"/>
                  </a:cubicBezTo>
                  <a:cubicBezTo>
                    <a:pt x="221" y="0"/>
                    <a:pt x="260" y="15"/>
                    <a:pt x="287" y="44"/>
                  </a:cubicBezTo>
                  <a:cubicBezTo>
                    <a:pt x="314" y="73"/>
                    <a:pt x="327" y="117"/>
                    <a:pt x="327" y="175"/>
                  </a:cubicBezTo>
                  <a:cubicBezTo>
                    <a:pt x="327" y="226"/>
                    <a:pt x="327" y="226"/>
                    <a:pt x="327" y="226"/>
                  </a:cubicBezTo>
                  <a:cubicBezTo>
                    <a:pt x="69" y="226"/>
                    <a:pt x="69" y="226"/>
                    <a:pt x="69" y="226"/>
                  </a:cubicBezTo>
                  <a:cubicBezTo>
                    <a:pt x="70" y="257"/>
                    <a:pt x="81" y="288"/>
                    <a:pt x="100" y="313"/>
                  </a:cubicBezTo>
                  <a:cubicBezTo>
                    <a:pt x="119" y="336"/>
                    <a:pt x="149" y="348"/>
                    <a:pt x="191" y="347"/>
                  </a:cubicBezTo>
                  <a:cubicBezTo>
                    <a:pt x="211" y="348"/>
                    <a:pt x="230" y="345"/>
                    <a:pt x="249" y="338"/>
                  </a:cubicBezTo>
                  <a:cubicBezTo>
                    <a:pt x="265" y="332"/>
                    <a:pt x="281" y="324"/>
                    <a:pt x="296" y="314"/>
                  </a:cubicBezTo>
                  <a:cubicBezTo>
                    <a:pt x="322" y="361"/>
                    <a:pt x="322" y="361"/>
                    <a:pt x="322" y="361"/>
                  </a:cubicBezTo>
                  <a:cubicBezTo>
                    <a:pt x="282" y="391"/>
                    <a:pt x="233" y="407"/>
                    <a:pt x="183" y="404"/>
                  </a:cubicBezTo>
                  <a:close/>
                  <a:moveTo>
                    <a:pt x="169" y="56"/>
                  </a:moveTo>
                  <a:cubicBezTo>
                    <a:pt x="135" y="56"/>
                    <a:pt x="110" y="67"/>
                    <a:pt x="94" y="90"/>
                  </a:cubicBezTo>
                  <a:cubicBezTo>
                    <a:pt x="78" y="114"/>
                    <a:pt x="69" y="143"/>
                    <a:pt x="69" y="172"/>
                  </a:cubicBezTo>
                  <a:cubicBezTo>
                    <a:pt x="260" y="172"/>
                    <a:pt x="260" y="172"/>
                    <a:pt x="260" y="172"/>
                  </a:cubicBezTo>
                  <a:cubicBezTo>
                    <a:pt x="260" y="152"/>
                    <a:pt x="257" y="133"/>
                    <a:pt x="252" y="114"/>
                  </a:cubicBezTo>
                  <a:cubicBezTo>
                    <a:pt x="247" y="97"/>
                    <a:pt x="237" y="83"/>
                    <a:pt x="223" y="72"/>
                  </a:cubicBezTo>
                  <a:cubicBezTo>
                    <a:pt x="207" y="61"/>
                    <a:pt x="188" y="55"/>
                    <a:pt x="169" y="5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5" name="Freeform 24">
              <a:extLst>
                <a:ext uri="{FF2B5EF4-FFF2-40B4-BE49-F238E27FC236}">
                  <a16:creationId xmlns:a16="http://schemas.microsoft.com/office/drawing/2014/main" id="{803870B4-22DA-4437-842C-C5A4010FE09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043" y="2989"/>
              <a:ext cx="167" cy="214"/>
            </a:xfrm>
            <a:custGeom>
              <a:avLst/>
              <a:gdLst>
                <a:gd name="T0" fmla="*/ 122 w 317"/>
                <a:gd name="T1" fmla="*/ 403 h 405"/>
                <a:gd name="T2" fmla="*/ 34 w 317"/>
                <a:gd name="T3" fmla="*/ 371 h 405"/>
                <a:gd name="T4" fmla="*/ 1 w 317"/>
                <a:gd name="T5" fmla="*/ 288 h 405"/>
                <a:gd name="T6" fmla="*/ 63 w 317"/>
                <a:gd name="T7" fmla="*/ 178 h 405"/>
                <a:gd name="T8" fmla="*/ 240 w 317"/>
                <a:gd name="T9" fmla="*/ 137 h 405"/>
                <a:gd name="T10" fmla="*/ 217 w 317"/>
                <a:gd name="T11" fmla="*/ 77 h 405"/>
                <a:gd name="T12" fmla="*/ 152 w 317"/>
                <a:gd name="T13" fmla="*/ 57 h 405"/>
                <a:gd name="T14" fmla="*/ 48 w 317"/>
                <a:gd name="T15" fmla="*/ 88 h 405"/>
                <a:gd name="T16" fmla="*/ 24 w 317"/>
                <a:gd name="T17" fmla="*/ 43 h 405"/>
                <a:gd name="T18" fmla="*/ 162 w 317"/>
                <a:gd name="T19" fmla="*/ 1 h 405"/>
                <a:gd name="T20" fmla="*/ 307 w 317"/>
                <a:gd name="T21" fmla="*/ 145 h 405"/>
                <a:gd name="T22" fmla="*/ 307 w 317"/>
                <a:gd name="T23" fmla="*/ 308 h 405"/>
                <a:gd name="T24" fmla="*/ 317 w 317"/>
                <a:gd name="T25" fmla="*/ 388 h 405"/>
                <a:gd name="T26" fmla="*/ 258 w 317"/>
                <a:gd name="T27" fmla="*/ 397 h 405"/>
                <a:gd name="T28" fmla="*/ 245 w 317"/>
                <a:gd name="T29" fmla="*/ 337 h 405"/>
                <a:gd name="T30" fmla="*/ 196 w 317"/>
                <a:gd name="T31" fmla="*/ 386 h 405"/>
                <a:gd name="T32" fmla="*/ 122 w 317"/>
                <a:gd name="T33" fmla="*/ 403 h 405"/>
                <a:gd name="T34" fmla="*/ 70 w 317"/>
                <a:gd name="T35" fmla="*/ 283 h 405"/>
                <a:gd name="T36" fmla="*/ 89 w 317"/>
                <a:gd name="T37" fmla="*/ 330 h 405"/>
                <a:gd name="T38" fmla="*/ 141 w 317"/>
                <a:gd name="T39" fmla="*/ 348 h 405"/>
                <a:gd name="T40" fmla="*/ 213 w 317"/>
                <a:gd name="T41" fmla="*/ 321 h 405"/>
                <a:gd name="T42" fmla="*/ 241 w 317"/>
                <a:gd name="T43" fmla="*/ 252 h 405"/>
                <a:gd name="T44" fmla="*/ 241 w 317"/>
                <a:gd name="T45" fmla="*/ 186 h 405"/>
                <a:gd name="T46" fmla="*/ 114 w 317"/>
                <a:gd name="T47" fmla="*/ 213 h 405"/>
                <a:gd name="T48" fmla="*/ 70 w 317"/>
                <a:gd name="T49" fmla="*/ 283 h 4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317" h="405">
                  <a:moveTo>
                    <a:pt x="122" y="403"/>
                  </a:moveTo>
                  <a:cubicBezTo>
                    <a:pt x="89" y="405"/>
                    <a:pt x="58" y="393"/>
                    <a:pt x="34" y="371"/>
                  </a:cubicBezTo>
                  <a:cubicBezTo>
                    <a:pt x="12" y="349"/>
                    <a:pt x="0" y="319"/>
                    <a:pt x="1" y="288"/>
                  </a:cubicBezTo>
                  <a:cubicBezTo>
                    <a:pt x="0" y="243"/>
                    <a:pt x="24" y="201"/>
                    <a:pt x="63" y="178"/>
                  </a:cubicBezTo>
                  <a:cubicBezTo>
                    <a:pt x="103" y="152"/>
                    <a:pt x="163" y="139"/>
                    <a:pt x="240" y="137"/>
                  </a:cubicBezTo>
                  <a:cubicBezTo>
                    <a:pt x="240" y="115"/>
                    <a:pt x="232" y="94"/>
                    <a:pt x="217" y="77"/>
                  </a:cubicBezTo>
                  <a:cubicBezTo>
                    <a:pt x="204" y="64"/>
                    <a:pt x="182" y="57"/>
                    <a:pt x="152" y="57"/>
                  </a:cubicBezTo>
                  <a:cubicBezTo>
                    <a:pt x="115" y="57"/>
                    <a:pt x="79" y="68"/>
                    <a:pt x="48" y="88"/>
                  </a:cubicBezTo>
                  <a:cubicBezTo>
                    <a:pt x="24" y="43"/>
                    <a:pt x="24" y="43"/>
                    <a:pt x="24" y="43"/>
                  </a:cubicBezTo>
                  <a:cubicBezTo>
                    <a:pt x="64" y="14"/>
                    <a:pt x="113" y="0"/>
                    <a:pt x="162" y="1"/>
                  </a:cubicBezTo>
                  <a:cubicBezTo>
                    <a:pt x="259" y="1"/>
                    <a:pt x="307" y="49"/>
                    <a:pt x="307" y="145"/>
                  </a:cubicBezTo>
                  <a:cubicBezTo>
                    <a:pt x="307" y="308"/>
                    <a:pt x="307" y="308"/>
                    <a:pt x="307" y="308"/>
                  </a:cubicBezTo>
                  <a:cubicBezTo>
                    <a:pt x="317" y="388"/>
                    <a:pt x="317" y="388"/>
                    <a:pt x="317" y="388"/>
                  </a:cubicBezTo>
                  <a:cubicBezTo>
                    <a:pt x="258" y="397"/>
                    <a:pt x="258" y="397"/>
                    <a:pt x="258" y="397"/>
                  </a:cubicBezTo>
                  <a:cubicBezTo>
                    <a:pt x="245" y="337"/>
                    <a:pt x="245" y="337"/>
                    <a:pt x="245" y="337"/>
                  </a:cubicBezTo>
                  <a:cubicBezTo>
                    <a:pt x="234" y="358"/>
                    <a:pt x="217" y="375"/>
                    <a:pt x="196" y="386"/>
                  </a:cubicBezTo>
                  <a:cubicBezTo>
                    <a:pt x="173" y="398"/>
                    <a:pt x="148" y="404"/>
                    <a:pt x="122" y="403"/>
                  </a:cubicBezTo>
                  <a:close/>
                  <a:moveTo>
                    <a:pt x="70" y="283"/>
                  </a:moveTo>
                  <a:cubicBezTo>
                    <a:pt x="69" y="301"/>
                    <a:pt x="76" y="318"/>
                    <a:pt x="89" y="330"/>
                  </a:cubicBezTo>
                  <a:cubicBezTo>
                    <a:pt x="103" y="343"/>
                    <a:pt x="122" y="349"/>
                    <a:pt x="141" y="348"/>
                  </a:cubicBezTo>
                  <a:cubicBezTo>
                    <a:pt x="167" y="349"/>
                    <a:pt x="193" y="339"/>
                    <a:pt x="213" y="321"/>
                  </a:cubicBezTo>
                  <a:cubicBezTo>
                    <a:pt x="231" y="303"/>
                    <a:pt x="242" y="278"/>
                    <a:pt x="241" y="252"/>
                  </a:cubicBezTo>
                  <a:cubicBezTo>
                    <a:pt x="241" y="186"/>
                    <a:pt x="241" y="186"/>
                    <a:pt x="241" y="186"/>
                  </a:cubicBezTo>
                  <a:cubicBezTo>
                    <a:pt x="185" y="187"/>
                    <a:pt x="143" y="197"/>
                    <a:pt x="114" y="213"/>
                  </a:cubicBezTo>
                  <a:cubicBezTo>
                    <a:pt x="87" y="226"/>
                    <a:pt x="70" y="254"/>
                    <a:pt x="70" y="28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6" name="Rectangle 25">
              <a:extLst>
                <a:ext uri="{FF2B5EF4-FFF2-40B4-BE49-F238E27FC236}">
                  <a16:creationId xmlns:a16="http://schemas.microsoft.com/office/drawing/2014/main" id="{8B5C6D2C-4398-40C0-AE9A-C07CC4BCA7E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52" y="2903"/>
              <a:ext cx="35" cy="29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7" name="Freeform 26">
              <a:extLst>
                <a:ext uri="{FF2B5EF4-FFF2-40B4-BE49-F238E27FC236}">
                  <a16:creationId xmlns:a16="http://schemas.microsoft.com/office/drawing/2014/main" id="{4794A451-C1BE-4BF0-AFB9-C5DD9ADD0176}"/>
                </a:ext>
              </a:extLst>
            </p:cNvPr>
            <p:cNvSpPr>
              <a:spLocks/>
            </p:cNvSpPr>
            <p:nvPr/>
          </p:nvSpPr>
          <p:spPr bwMode="auto">
            <a:xfrm>
              <a:off x="3314" y="2938"/>
              <a:ext cx="153" cy="264"/>
            </a:xfrm>
            <a:custGeom>
              <a:avLst/>
              <a:gdLst>
                <a:gd name="T0" fmla="*/ 192 w 288"/>
                <a:gd name="T1" fmla="*/ 498 h 499"/>
                <a:gd name="T2" fmla="*/ 70 w 288"/>
                <a:gd name="T3" fmla="*/ 358 h 499"/>
                <a:gd name="T4" fmla="*/ 70 w 288"/>
                <a:gd name="T5" fmla="*/ 162 h 499"/>
                <a:gd name="T6" fmla="*/ 0 w 288"/>
                <a:gd name="T7" fmla="*/ 162 h 499"/>
                <a:gd name="T8" fmla="*/ 0 w 288"/>
                <a:gd name="T9" fmla="*/ 117 h 499"/>
                <a:gd name="T10" fmla="*/ 70 w 288"/>
                <a:gd name="T11" fmla="*/ 109 h 499"/>
                <a:gd name="T12" fmla="*/ 70 w 288"/>
                <a:gd name="T13" fmla="*/ 0 h 499"/>
                <a:gd name="T14" fmla="*/ 138 w 288"/>
                <a:gd name="T15" fmla="*/ 0 h 499"/>
                <a:gd name="T16" fmla="*/ 138 w 288"/>
                <a:gd name="T17" fmla="*/ 109 h 499"/>
                <a:gd name="T18" fmla="*/ 255 w 288"/>
                <a:gd name="T19" fmla="*/ 109 h 499"/>
                <a:gd name="T20" fmla="*/ 255 w 288"/>
                <a:gd name="T21" fmla="*/ 162 h 499"/>
                <a:gd name="T22" fmla="*/ 138 w 288"/>
                <a:gd name="T23" fmla="*/ 162 h 499"/>
                <a:gd name="T24" fmla="*/ 138 w 288"/>
                <a:gd name="T25" fmla="*/ 356 h 499"/>
                <a:gd name="T26" fmla="*/ 202 w 288"/>
                <a:gd name="T27" fmla="*/ 440 h 499"/>
                <a:gd name="T28" fmla="*/ 236 w 288"/>
                <a:gd name="T29" fmla="*/ 436 h 499"/>
                <a:gd name="T30" fmla="*/ 268 w 288"/>
                <a:gd name="T31" fmla="*/ 423 h 499"/>
                <a:gd name="T32" fmla="*/ 288 w 288"/>
                <a:gd name="T33" fmla="*/ 473 h 499"/>
                <a:gd name="T34" fmla="*/ 192 w 288"/>
                <a:gd name="T35" fmla="*/ 498 h 4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88" h="499">
                  <a:moveTo>
                    <a:pt x="192" y="498"/>
                  </a:moveTo>
                  <a:cubicBezTo>
                    <a:pt x="111" y="498"/>
                    <a:pt x="70" y="451"/>
                    <a:pt x="70" y="358"/>
                  </a:cubicBezTo>
                  <a:cubicBezTo>
                    <a:pt x="70" y="162"/>
                    <a:pt x="70" y="162"/>
                    <a:pt x="70" y="162"/>
                  </a:cubicBezTo>
                  <a:cubicBezTo>
                    <a:pt x="0" y="162"/>
                    <a:pt x="0" y="162"/>
                    <a:pt x="0" y="162"/>
                  </a:cubicBezTo>
                  <a:cubicBezTo>
                    <a:pt x="0" y="117"/>
                    <a:pt x="0" y="117"/>
                    <a:pt x="0" y="117"/>
                  </a:cubicBezTo>
                  <a:cubicBezTo>
                    <a:pt x="70" y="109"/>
                    <a:pt x="70" y="109"/>
                    <a:pt x="70" y="109"/>
                  </a:cubicBezTo>
                  <a:cubicBezTo>
                    <a:pt x="70" y="0"/>
                    <a:pt x="70" y="0"/>
                    <a:pt x="70" y="0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8" y="109"/>
                    <a:pt x="138" y="109"/>
                    <a:pt x="138" y="109"/>
                  </a:cubicBezTo>
                  <a:cubicBezTo>
                    <a:pt x="255" y="109"/>
                    <a:pt x="255" y="109"/>
                    <a:pt x="255" y="109"/>
                  </a:cubicBezTo>
                  <a:cubicBezTo>
                    <a:pt x="255" y="162"/>
                    <a:pt x="255" y="162"/>
                    <a:pt x="255" y="162"/>
                  </a:cubicBezTo>
                  <a:cubicBezTo>
                    <a:pt x="138" y="162"/>
                    <a:pt x="138" y="162"/>
                    <a:pt x="138" y="162"/>
                  </a:cubicBezTo>
                  <a:cubicBezTo>
                    <a:pt x="138" y="356"/>
                    <a:pt x="138" y="356"/>
                    <a:pt x="138" y="356"/>
                  </a:cubicBezTo>
                  <a:cubicBezTo>
                    <a:pt x="138" y="412"/>
                    <a:pt x="160" y="440"/>
                    <a:pt x="202" y="440"/>
                  </a:cubicBezTo>
                  <a:cubicBezTo>
                    <a:pt x="213" y="440"/>
                    <a:pt x="225" y="439"/>
                    <a:pt x="236" y="436"/>
                  </a:cubicBezTo>
                  <a:cubicBezTo>
                    <a:pt x="247" y="433"/>
                    <a:pt x="258" y="428"/>
                    <a:pt x="268" y="423"/>
                  </a:cubicBezTo>
                  <a:cubicBezTo>
                    <a:pt x="288" y="473"/>
                    <a:pt x="288" y="473"/>
                    <a:pt x="288" y="473"/>
                  </a:cubicBezTo>
                  <a:cubicBezTo>
                    <a:pt x="259" y="490"/>
                    <a:pt x="226" y="499"/>
                    <a:pt x="192" y="49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8" name="Freeform 27">
              <a:extLst>
                <a:ext uri="{FF2B5EF4-FFF2-40B4-BE49-F238E27FC236}">
                  <a16:creationId xmlns:a16="http://schemas.microsoft.com/office/drawing/2014/main" id="{83DE326D-50FE-4038-9F16-C8D50DF5F68A}"/>
                </a:ext>
              </a:extLst>
            </p:cNvPr>
            <p:cNvSpPr>
              <a:spLocks/>
            </p:cNvSpPr>
            <p:nvPr/>
          </p:nvSpPr>
          <p:spPr bwMode="auto">
            <a:xfrm>
              <a:off x="3494" y="2903"/>
              <a:ext cx="170" cy="295"/>
            </a:xfrm>
            <a:custGeom>
              <a:avLst/>
              <a:gdLst>
                <a:gd name="T0" fmla="*/ 0 w 323"/>
                <a:gd name="T1" fmla="*/ 558 h 558"/>
                <a:gd name="T2" fmla="*/ 0 w 323"/>
                <a:gd name="T3" fmla="*/ 0 h 558"/>
                <a:gd name="T4" fmla="*/ 68 w 323"/>
                <a:gd name="T5" fmla="*/ 0 h 558"/>
                <a:gd name="T6" fmla="*/ 68 w 323"/>
                <a:gd name="T7" fmla="*/ 227 h 558"/>
                <a:gd name="T8" fmla="*/ 188 w 323"/>
                <a:gd name="T9" fmla="*/ 165 h 558"/>
                <a:gd name="T10" fmla="*/ 289 w 323"/>
                <a:gd name="T11" fmla="*/ 204 h 558"/>
                <a:gd name="T12" fmla="*/ 323 w 323"/>
                <a:gd name="T13" fmla="*/ 317 h 558"/>
                <a:gd name="T14" fmla="*/ 323 w 323"/>
                <a:gd name="T15" fmla="*/ 558 h 558"/>
                <a:gd name="T16" fmla="*/ 255 w 323"/>
                <a:gd name="T17" fmla="*/ 558 h 558"/>
                <a:gd name="T18" fmla="*/ 255 w 323"/>
                <a:gd name="T19" fmla="*/ 325 h 558"/>
                <a:gd name="T20" fmla="*/ 254 w 323"/>
                <a:gd name="T21" fmla="*/ 298 h 558"/>
                <a:gd name="T22" fmla="*/ 245 w 323"/>
                <a:gd name="T23" fmla="*/ 264 h 558"/>
                <a:gd name="T24" fmla="*/ 219 w 323"/>
                <a:gd name="T25" fmla="*/ 236 h 558"/>
                <a:gd name="T26" fmla="*/ 170 w 323"/>
                <a:gd name="T27" fmla="*/ 224 h 558"/>
                <a:gd name="T28" fmla="*/ 68 w 323"/>
                <a:gd name="T29" fmla="*/ 309 h 558"/>
                <a:gd name="T30" fmla="*/ 68 w 323"/>
                <a:gd name="T31" fmla="*/ 325 h 558"/>
                <a:gd name="T32" fmla="*/ 68 w 323"/>
                <a:gd name="T33" fmla="*/ 558 h 558"/>
                <a:gd name="T34" fmla="*/ 0 w 323"/>
                <a:gd name="T35" fmla="*/ 558 h 5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23" h="558">
                  <a:moveTo>
                    <a:pt x="0" y="558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68" y="0"/>
                    <a:pt x="68" y="0"/>
                    <a:pt x="68" y="0"/>
                  </a:cubicBezTo>
                  <a:cubicBezTo>
                    <a:pt x="68" y="227"/>
                    <a:pt x="68" y="227"/>
                    <a:pt x="68" y="227"/>
                  </a:cubicBezTo>
                  <a:cubicBezTo>
                    <a:pt x="90" y="186"/>
                    <a:pt x="130" y="165"/>
                    <a:pt x="188" y="165"/>
                  </a:cubicBezTo>
                  <a:cubicBezTo>
                    <a:pt x="232" y="165"/>
                    <a:pt x="265" y="178"/>
                    <a:pt x="289" y="204"/>
                  </a:cubicBezTo>
                  <a:cubicBezTo>
                    <a:pt x="312" y="230"/>
                    <a:pt x="323" y="268"/>
                    <a:pt x="323" y="317"/>
                  </a:cubicBezTo>
                  <a:cubicBezTo>
                    <a:pt x="323" y="558"/>
                    <a:pt x="323" y="558"/>
                    <a:pt x="323" y="558"/>
                  </a:cubicBezTo>
                  <a:cubicBezTo>
                    <a:pt x="255" y="558"/>
                    <a:pt x="255" y="558"/>
                    <a:pt x="255" y="558"/>
                  </a:cubicBezTo>
                  <a:cubicBezTo>
                    <a:pt x="255" y="325"/>
                    <a:pt x="255" y="325"/>
                    <a:pt x="255" y="325"/>
                  </a:cubicBezTo>
                  <a:cubicBezTo>
                    <a:pt x="255" y="318"/>
                    <a:pt x="255" y="309"/>
                    <a:pt x="254" y="298"/>
                  </a:cubicBezTo>
                  <a:cubicBezTo>
                    <a:pt x="253" y="286"/>
                    <a:pt x="250" y="275"/>
                    <a:pt x="245" y="264"/>
                  </a:cubicBezTo>
                  <a:cubicBezTo>
                    <a:pt x="239" y="252"/>
                    <a:pt x="230" y="243"/>
                    <a:pt x="219" y="236"/>
                  </a:cubicBezTo>
                  <a:cubicBezTo>
                    <a:pt x="205" y="227"/>
                    <a:pt x="187" y="223"/>
                    <a:pt x="170" y="224"/>
                  </a:cubicBezTo>
                  <a:cubicBezTo>
                    <a:pt x="119" y="220"/>
                    <a:pt x="73" y="258"/>
                    <a:pt x="68" y="309"/>
                  </a:cubicBezTo>
                  <a:cubicBezTo>
                    <a:pt x="68" y="314"/>
                    <a:pt x="68" y="320"/>
                    <a:pt x="68" y="325"/>
                  </a:cubicBezTo>
                  <a:cubicBezTo>
                    <a:pt x="68" y="558"/>
                    <a:pt x="68" y="558"/>
                    <a:pt x="68" y="558"/>
                  </a:cubicBezTo>
                  <a:lnTo>
                    <a:pt x="0" y="55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9" name="Freeform 28">
              <a:extLst>
                <a:ext uri="{FF2B5EF4-FFF2-40B4-BE49-F238E27FC236}">
                  <a16:creationId xmlns:a16="http://schemas.microsoft.com/office/drawing/2014/main" id="{0FB94C16-B704-4071-8E42-0A9C6FC1F31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708" y="2910"/>
              <a:ext cx="43" cy="288"/>
            </a:xfrm>
            <a:custGeom>
              <a:avLst/>
              <a:gdLst>
                <a:gd name="T0" fmla="*/ 41 w 83"/>
                <a:gd name="T1" fmla="*/ 90 h 544"/>
                <a:gd name="T2" fmla="*/ 0 w 83"/>
                <a:gd name="T3" fmla="*/ 45 h 544"/>
                <a:gd name="T4" fmla="*/ 41 w 83"/>
                <a:gd name="T5" fmla="*/ 0 h 544"/>
                <a:gd name="T6" fmla="*/ 83 w 83"/>
                <a:gd name="T7" fmla="*/ 45 h 544"/>
                <a:gd name="T8" fmla="*/ 41 w 83"/>
                <a:gd name="T9" fmla="*/ 90 h 544"/>
                <a:gd name="T10" fmla="*/ 7 w 83"/>
                <a:gd name="T11" fmla="*/ 544 h 544"/>
                <a:gd name="T12" fmla="*/ 7 w 83"/>
                <a:gd name="T13" fmla="*/ 162 h 544"/>
                <a:gd name="T14" fmla="*/ 75 w 83"/>
                <a:gd name="T15" fmla="*/ 162 h 544"/>
                <a:gd name="T16" fmla="*/ 75 w 83"/>
                <a:gd name="T17" fmla="*/ 544 h 544"/>
                <a:gd name="T18" fmla="*/ 7 w 83"/>
                <a:gd name="T19" fmla="*/ 544 h 5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3" h="544">
                  <a:moveTo>
                    <a:pt x="41" y="90"/>
                  </a:moveTo>
                  <a:cubicBezTo>
                    <a:pt x="14" y="90"/>
                    <a:pt x="0" y="75"/>
                    <a:pt x="0" y="45"/>
                  </a:cubicBezTo>
                  <a:cubicBezTo>
                    <a:pt x="0" y="15"/>
                    <a:pt x="14" y="0"/>
                    <a:pt x="41" y="0"/>
                  </a:cubicBezTo>
                  <a:cubicBezTo>
                    <a:pt x="69" y="0"/>
                    <a:pt x="83" y="15"/>
                    <a:pt x="83" y="45"/>
                  </a:cubicBezTo>
                  <a:cubicBezTo>
                    <a:pt x="83" y="75"/>
                    <a:pt x="69" y="90"/>
                    <a:pt x="41" y="90"/>
                  </a:cubicBezTo>
                  <a:close/>
                  <a:moveTo>
                    <a:pt x="7" y="544"/>
                  </a:moveTo>
                  <a:cubicBezTo>
                    <a:pt x="7" y="162"/>
                    <a:pt x="7" y="162"/>
                    <a:pt x="7" y="162"/>
                  </a:cubicBezTo>
                  <a:cubicBezTo>
                    <a:pt x="75" y="162"/>
                    <a:pt x="75" y="162"/>
                    <a:pt x="75" y="162"/>
                  </a:cubicBezTo>
                  <a:cubicBezTo>
                    <a:pt x="75" y="544"/>
                    <a:pt x="75" y="544"/>
                    <a:pt x="75" y="544"/>
                  </a:cubicBezTo>
                  <a:lnTo>
                    <a:pt x="7" y="54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0" name="Freeform 29">
              <a:extLst>
                <a:ext uri="{FF2B5EF4-FFF2-40B4-BE49-F238E27FC236}">
                  <a16:creationId xmlns:a16="http://schemas.microsoft.com/office/drawing/2014/main" id="{014794A5-EEAD-4062-AEF6-2C86FBDFEAC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787" y="2990"/>
              <a:ext cx="173" cy="215"/>
            </a:xfrm>
            <a:custGeom>
              <a:avLst/>
              <a:gdLst>
                <a:gd name="T0" fmla="*/ 182 w 327"/>
                <a:gd name="T1" fmla="*/ 404 h 407"/>
                <a:gd name="T2" fmla="*/ 47 w 327"/>
                <a:gd name="T3" fmla="*/ 353 h 407"/>
                <a:gd name="T4" fmla="*/ 0 w 327"/>
                <a:gd name="T5" fmla="*/ 200 h 407"/>
                <a:gd name="T6" fmla="*/ 43 w 327"/>
                <a:gd name="T7" fmla="*/ 52 h 407"/>
                <a:gd name="T8" fmla="*/ 170 w 327"/>
                <a:gd name="T9" fmla="*/ 0 h 407"/>
                <a:gd name="T10" fmla="*/ 287 w 327"/>
                <a:gd name="T11" fmla="*/ 44 h 407"/>
                <a:gd name="T12" fmla="*/ 327 w 327"/>
                <a:gd name="T13" fmla="*/ 175 h 407"/>
                <a:gd name="T14" fmla="*/ 327 w 327"/>
                <a:gd name="T15" fmla="*/ 226 h 407"/>
                <a:gd name="T16" fmla="*/ 68 w 327"/>
                <a:gd name="T17" fmla="*/ 226 h 407"/>
                <a:gd name="T18" fmla="*/ 100 w 327"/>
                <a:gd name="T19" fmla="*/ 313 h 407"/>
                <a:gd name="T20" fmla="*/ 191 w 327"/>
                <a:gd name="T21" fmla="*/ 347 h 407"/>
                <a:gd name="T22" fmla="*/ 248 w 327"/>
                <a:gd name="T23" fmla="*/ 338 h 407"/>
                <a:gd name="T24" fmla="*/ 295 w 327"/>
                <a:gd name="T25" fmla="*/ 314 h 407"/>
                <a:gd name="T26" fmla="*/ 322 w 327"/>
                <a:gd name="T27" fmla="*/ 361 h 407"/>
                <a:gd name="T28" fmla="*/ 182 w 327"/>
                <a:gd name="T29" fmla="*/ 404 h 407"/>
                <a:gd name="T30" fmla="*/ 169 w 327"/>
                <a:gd name="T31" fmla="*/ 56 h 407"/>
                <a:gd name="T32" fmla="*/ 94 w 327"/>
                <a:gd name="T33" fmla="*/ 90 h 407"/>
                <a:gd name="T34" fmla="*/ 68 w 327"/>
                <a:gd name="T35" fmla="*/ 172 h 407"/>
                <a:gd name="T36" fmla="*/ 260 w 327"/>
                <a:gd name="T37" fmla="*/ 172 h 407"/>
                <a:gd name="T38" fmla="*/ 251 w 327"/>
                <a:gd name="T39" fmla="*/ 114 h 407"/>
                <a:gd name="T40" fmla="*/ 223 w 327"/>
                <a:gd name="T41" fmla="*/ 72 h 407"/>
                <a:gd name="T42" fmla="*/ 169 w 327"/>
                <a:gd name="T43" fmla="*/ 56 h 4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27" h="407">
                  <a:moveTo>
                    <a:pt x="182" y="404"/>
                  </a:moveTo>
                  <a:cubicBezTo>
                    <a:pt x="124" y="404"/>
                    <a:pt x="79" y="387"/>
                    <a:pt x="47" y="353"/>
                  </a:cubicBezTo>
                  <a:cubicBezTo>
                    <a:pt x="16" y="319"/>
                    <a:pt x="0" y="268"/>
                    <a:pt x="0" y="200"/>
                  </a:cubicBezTo>
                  <a:cubicBezTo>
                    <a:pt x="0" y="136"/>
                    <a:pt x="14" y="87"/>
                    <a:pt x="43" y="52"/>
                  </a:cubicBezTo>
                  <a:cubicBezTo>
                    <a:pt x="72" y="18"/>
                    <a:pt x="115" y="0"/>
                    <a:pt x="170" y="0"/>
                  </a:cubicBezTo>
                  <a:cubicBezTo>
                    <a:pt x="221" y="0"/>
                    <a:pt x="260" y="15"/>
                    <a:pt x="287" y="44"/>
                  </a:cubicBezTo>
                  <a:cubicBezTo>
                    <a:pt x="314" y="73"/>
                    <a:pt x="327" y="117"/>
                    <a:pt x="327" y="175"/>
                  </a:cubicBezTo>
                  <a:cubicBezTo>
                    <a:pt x="327" y="226"/>
                    <a:pt x="327" y="226"/>
                    <a:pt x="327" y="226"/>
                  </a:cubicBezTo>
                  <a:cubicBezTo>
                    <a:pt x="68" y="226"/>
                    <a:pt x="68" y="226"/>
                    <a:pt x="68" y="226"/>
                  </a:cubicBezTo>
                  <a:cubicBezTo>
                    <a:pt x="70" y="257"/>
                    <a:pt x="81" y="288"/>
                    <a:pt x="100" y="313"/>
                  </a:cubicBezTo>
                  <a:cubicBezTo>
                    <a:pt x="118" y="336"/>
                    <a:pt x="149" y="348"/>
                    <a:pt x="191" y="347"/>
                  </a:cubicBezTo>
                  <a:cubicBezTo>
                    <a:pt x="211" y="348"/>
                    <a:pt x="230" y="345"/>
                    <a:pt x="248" y="338"/>
                  </a:cubicBezTo>
                  <a:cubicBezTo>
                    <a:pt x="265" y="332"/>
                    <a:pt x="281" y="324"/>
                    <a:pt x="295" y="314"/>
                  </a:cubicBezTo>
                  <a:cubicBezTo>
                    <a:pt x="322" y="361"/>
                    <a:pt x="322" y="361"/>
                    <a:pt x="322" y="361"/>
                  </a:cubicBezTo>
                  <a:cubicBezTo>
                    <a:pt x="282" y="391"/>
                    <a:pt x="233" y="407"/>
                    <a:pt x="182" y="404"/>
                  </a:cubicBezTo>
                  <a:close/>
                  <a:moveTo>
                    <a:pt x="169" y="56"/>
                  </a:moveTo>
                  <a:cubicBezTo>
                    <a:pt x="135" y="56"/>
                    <a:pt x="109" y="67"/>
                    <a:pt x="94" y="90"/>
                  </a:cubicBezTo>
                  <a:cubicBezTo>
                    <a:pt x="78" y="114"/>
                    <a:pt x="69" y="143"/>
                    <a:pt x="68" y="172"/>
                  </a:cubicBezTo>
                  <a:cubicBezTo>
                    <a:pt x="260" y="172"/>
                    <a:pt x="260" y="172"/>
                    <a:pt x="260" y="172"/>
                  </a:cubicBezTo>
                  <a:cubicBezTo>
                    <a:pt x="260" y="152"/>
                    <a:pt x="257" y="133"/>
                    <a:pt x="251" y="114"/>
                  </a:cubicBezTo>
                  <a:cubicBezTo>
                    <a:pt x="246" y="97"/>
                    <a:pt x="236" y="83"/>
                    <a:pt x="223" y="72"/>
                  </a:cubicBezTo>
                  <a:cubicBezTo>
                    <a:pt x="207" y="61"/>
                    <a:pt x="188" y="55"/>
                    <a:pt x="169" y="5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1" name="Freeform 30">
              <a:extLst>
                <a:ext uri="{FF2B5EF4-FFF2-40B4-BE49-F238E27FC236}">
                  <a16:creationId xmlns:a16="http://schemas.microsoft.com/office/drawing/2014/main" id="{013FFEF4-7977-4EA3-AF5A-FF0DF6375622}"/>
                </a:ext>
              </a:extLst>
            </p:cNvPr>
            <p:cNvSpPr>
              <a:spLocks/>
            </p:cNvSpPr>
            <p:nvPr/>
          </p:nvSpPr>
          <p:spPr bwMode="auto">
            <a:xfrm>
              <a:off x="3996" y="2990"/>
              <a:ext cx="128" cy="208"/>
            </a:xfrm>
            <a:custGeom>
              <a:avLst/>
              <a:gdLst>
                <a:gd name="T0" fmla="*/ 10 w 243"/>
                <a:gd name="T1" fmla="*/ 392 h 392"/>
                <a:gd name="T2" fmla="*/ 10 w 243"/>
                <a:gd name="T3" fmla="*/ 94 h 392"/>
                <a:gd name="T4" fmla="*/ 0 w 243"/>
                <a:gd name="T5" fmla="*/ 17 h 392"/>
                <a:gd name="T6" fmla="*/ 59 w 243"/>
                <a:gd name="T7" fmla="*/ 7 h 392"/>
                <a:gd name="T8" fmla="*/ 73 w 243"/>
                <a:gd name="T9" fmla="*/ 71 h 392"/>
                <a:gd name="T10" fmla="*/ 116 w 243"/>
                <a:gd name="T11" fmla="*/ 19 h 392"/>
                <a:gd name="T12" fmla="*/ 183 w 243"/>
                <a:gd name="T13" fmla="*/ 1 h 392"/>
                <a:gd name="T14" fmla="*/ 214 w 243"/>
                <a:gd name="T15" fmla="*/ 4 h 392"/>
                <a:gd name="T16" fmla="*/ 243 w 243"/>
                <a:gd name="T17" fmla="*/ 16 h 392"/>
                <a:gd name="T18" fmla="*/ 224 w 243"/>
                <a:gd name="T19" fmla="*/ 75 h 392"/>
                <a:gd name="T20" fmla="*/ 195 w 243"/>
                <a:gd name="T21" fmla="*/ 65 h 392"/>
                <a:gd name="T22" fmla="*/ 168 w 243"/>
                <a:gd name="T23" fmla="*/ 63 h 392"/>
                <a:gd name="T24" fmla="*/ 101 w 243"/>
                <a:gd name="T25" fmla="*/ 93 h 392"/>
                <a:gd name="T26" fmla="*/ 78 w 243"/>
                <a:gd name="T27" fmla="*/ 170 h 392"/>
                <a:gd name="T28" fmla="*/ 78 w 243"/>
                <a:gd name="T29" fmla="*/ 392 h 392"/>
                <a:gd name="T30" fmla="*/ 10 w 243"/>
                <a:gd name="T31" fmla="*/ 392 h 3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43" h="392">
                  <a:moveTo>
                    <a:pt x="10" y="392"/>
                  </a:moveTo>
                  <a:cubicBezTo>
                    <a:pt x="10" y="94"/>
                    <a:pt x="10" y="94"/>
                    <a:pt x="10" y="94"/>
                  </a:cubicBezTo>
                  <a:cubicBezTo>
                    <a:pt x="0" y="17"/>
                    <a:pt x="0" y="17"/>
                    <a:pt x="0" y="17"/>
                  </a:cubicBezTo>
                  <a:cubicBezTo>
                    <a:pt x="59" y="7"/>
                    <a:pt x="59" y="7"/>
                    <a:pt x="59" y="7"/>
                  </a:cubicBezTo>
                  <a:cubicBezTo>
                    <a:pt x="73" y="71"/>
                    <a:pt x="73" y="71"/>
                    <a:pt x="73" y="71"/>
                  </a:cubicBezTo>
                  <a:cubicBezTo>
                    <a:pt x="82" y="50"/>
                    <a:pt x="97" y="32"/>
                    <a:pt x="116" y="19"/>
                  </a:cubicBezTo>
                  <a:cubicBezTo>
                    <a:pt x="136" y="6"/>
                    <a:pt x="160" y="0"/>
                    <a:pt x="183" y="1"/>
                  </a:cubicBezTo>
                  <a:cubicBezTo>
                    <a:pt x="194" y="1"/>
                    <a:pt x="204" y="2"/>
                    <a:pt x="214" y="4"/>
                  </a:cubicBezTo>
                  <a:cubicBezTo>
                    <a:pt x="224" y="7"/>
                    <a:pt x="234" y="11"/>
                    <a:pt x="243" y="16"/>
                  </a:cubicBezTo>
                  <a:cubicBezTo>
                    <a:pt x="224" y="75"/>
                    <a:pt x="224" y="75"/>
                    <a:pt x="224" y="75"/>
                  </a:cubicBezTo>
                  <a:cubicBezTo>
                    <a:pt x="215" y="71"/>
                    <a:pt x="205" y="67"/>
                    <a:pt x="195" y="65"/>
                  </a:cubicBezTo>
                  <a:cubicBezTo>
                    <a:pt x="186" y="64"/>
                    <a:pt x="177" y="63"/>
                    <a:pt x="168" y="63"/>
                  </a:cubicBezTo>
                  <a:cubicBezTo>
                    <a:pt x="142" y="61"/>
                    <a:pt x="117" y="73"/>
                    <a:pt x="101" y="93"/>
                  </a:cubicBezTo>
                  <a:cubicBezTo>
                    <a:pt x="85" y="116"/>
                    <a:pt x="77" y="142"/>
                    <a:pt x="78" y="170"/>
                  </a:cubicBezTo>
                  <a:cubicBezTo>
                    <a:pt x="78" y="392"/>
                    <a:pt x="78" y="392"/>
                    <a:pt x="78" y="392"/>
                  </a:cubicBezTo>
                  <a:lnTo>
                    <a:pt x="10" y="39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2" name="Freeform 31">
              <a:extLst>
                <a:ext uri="{FF2B5EF4-FFF2-40B4-BE49-F238E27FC236}">
                  <a16:creationId xmlns:a16="http://schemas.microsoft.com/office/drawing/2014/main" id="{D84DCC5A-EBEE-4AA1-9A59-778B3BE9066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225" y="2903"/>
              <a:ext cx="243" cy="295"/>
            </a:xfrm>
            <a:custGeom>
              <a:avLst/>
              <a:gdLst>
                <a:gd name="T0" fmla="*/ 0 w 459"/>
                <a:gd name="T1" fmla="*/ 558 h 558"/>
                <a:gd name="T2" fmla="*/ 76 w 459"/>
                <a:gd name="T3" fmla="*/ 279 h 558"/>
                <a:gd name="T4" fmla="*/ 192 w 459"/>
                <a:gd name="T5" fmla="*/ 0 h 558"/>
                <a:gd name="T6" fmla="*/ 268 w 459"/>
                <a:gd name="T7" fmla="*/ 0 h 558"/>
                <a:gd name="T8" fmla="*/ 384 w 459"/>
                <a:gd name="T9" fmla="*/ 283 h 558"/>
                <a:gd name="T10" fmla="*/ 459 w 459"/>
                <a:gd name="T11" fmla="*/ 558 h 558"/>
                <a:gd name="T12" fmla="*/ 385 w 459"/>
                <a:gd name="T13" fmla="*/ 558 h 558"/>
                <a:gd name="T14" fmla="*/ 350 w 459"/>
                <a:gd name="T15" fmla="*/ 408 h 558"/>
                <a:gd name="T16" fmla="*/ 107 w 459"/>
                <a:gd name="T17" fmla="*/ 408 h 558"/>
                <a:gd name="T18" fmla="*/ 71 w 459"/>
                <a:gd name="T19" fmla="*/ 558 h 558"/>
                <a:gd name="T20" fmla="*/ 0 w 459"/>
                <a:gd name="T21" fmla="*/ 558 h 558"/>
                <a:gd name="T22" fmla="*/ 124 w 459"/>
                <a:gd name="T23" fmla="*/ 348 h 558"/>
                <a:gd name="T24" fmla="*/ 333 w 459"/>
                <a:gd name="T25" fmla="*/ 348 h 558"/>
                <a:gd name="T26" fmla="*/ 286 w 459"/>
                <a:gd name="T27" fmla="*/ 208 h 558"/>
                <a:gd name="T28" fmla="*/ 228 w 459"/>
                <a:gd name="T29" fmla="*/ 65 h 558"/>
                <a:gd name="T30" fmla="*/ 170 w 459"/>
                <a:gd name="T31" fmla="*/ 208 h 558"/>
                <a:gd name="T32" fmla="*/ 124 w 459"/>
                <a:gd name="T33" fmla="*/ 348 h 5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59" h="558">
                  <a:moveTo>
                    <a:pt x="0" y="558"/>
                  </a:moveTo>
                  <a:cubicBezTo>
                    <a:pt x="20" y="464"/>
                    <a:pt x="46" y="371"/>
                    <a:pt x="76" y="279"/>
                  </a:cubicBezTo>
                  <a:cubicBezTo>
                    <a:pt x="109" y="183"/>
                    <a:pt x="148" y="90"/>
                    <a:pt x="192" y="0"/>
                  </a:cubicBezTo>
                  <a:cubicBezTo>
                    <a:pt x="268" y="0"/>
                    <a:pt x="268" y="0"/>
                    <a:pt x="268" y="0"/>
                  </a:cubicBezTo>
                  <a:cubicBezTo>
                    <a:pt x="312" y="92"/>
                    <a:pt x="351" y="186"/>
                    <a:pt x="384" y="283"/>
                  </a:cubicBezTo>
                  <a:cubicBezTo>
                    <a:pt x="414" y="373"/>
                    <a:pt x="439" y="465"/>
                    <a:pt x="459" y="558"/>
                  </a:cubicBezTo>
                  <a:cubicBezTo>
                    <a:pt x="385" y="558"/>
                    <a:pt x="385" y="558"/>
                    <a:pt x="385" y="558"/>
                  </a:cubicBezTo>
                  <a:cubicBezTo>
                    <a:pt x="375" y="506"/>
                    <a:pt x="363" y="456"/>
                    <a:pt x="350" y="408"/>
                  </a:cubicBezTo>
                  <a:cubicBezTo>
                    <a:pt x="107" y="408"/>
                    <a:pt x="107" y="408"/>
                    <a:pt x="107" y="408"/>
                  </a:cubicBezTo>
                  <a:cubicBezTo>
                    <a:pt x="94" y="456"/>
                    <a:pt x="82" y="506"/>
                    <a:pt x="71" y="558"/>
                  </a:cubicBezTo>
                  <a:lnTo>
                    <a:pt x="0" y="558"/>
                  </a:lnTo>
                  <a:close/>
                  <a:moveTo>
                    <a:pt x="124" y="348"/>
                  </a:moveTo>
                  <a:cubicBezTo>
                    <a:pt x="333" y="348"/>
                    <a:pt x="333" y="348"/>
                    <a:pt x="333" y="348"/>
                  </a:cubicBezTo>
                  <a:cubicBezTo>
                    <a:pt x="319" y="301"/>
                    <a:pt x="303" y="254"/>
                    <a:pt x="286" y="208"/>
                  </a:cubicBezTo>
                  <a:cubicBezTo>
                    <a:pt x="268" y="161"/>
                    <a:pt x="249" y="114"/>
                    <a:pt x="228" y="65"/>
                  </a:cubicBezTo>
                  <a:cubicBezTo>
                    <a:pt x="207" y="114"/>
                    <a:pt x="188" y="161"/>
                    <a:pt x="170" y="208"/>
                  </a:cubicBezTo>
                  <a:cubicBezTo>
                    <a:pt x="153" y="254"/>
                    <a:pt x="138" y="301"/>
                    <a:pt x="124" y="34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3" name="Freeform 32">
              <a:extLst>
                <a:ext uri="{FF2B5EF4-FFF2-40B4-BE49-F238E27FC236}">
                  <a16:creationId xmlns:a16="http://schemas.microsoft.com/office/drawing/2014/main" id="{25EACDBA-92A1-4E98-9FEF-C3923FA3A4F2}"/>
                </a:ext>
              </a:extLst>
            </p:cNvPr>
            <p:cNvSpPr>
              <a:spLocks/>
            </p:cNvSpPr>
            <p:nvPr/>
          </p:nvSpPr>
          <p:spPr bwMode="auto">
            <a:xfrm>
              <a:off x="4493" y="2990"/>
              <a:ext cx="176" cy="208"/>
            </a:xfrm>
            <a:custGeom>
              <a:avLst/>
              <a:gdLst>
                <a:gd name="T0" fmla="*/ 9 w 332"/>
                <a:gd name="T1" fmla="*/ 393 h 393"/>
                <a:gd name="T2" fmla="*/ 9 w 332"/>
                <a:gd name="T3" fmla="*/ 95 h 393"/>
                <a:gd name="T4" fmla="*/ 0 w 332"/>
                <a:gd name="T5" fmla="*/ 18 h 393"/>
                <a:gd name="T6" fmla="*/ 59 w 332"/>
                <a:gd name="T7" fmla="*/ 8 h 393"/>
                <a:gd name="T8" fmla="*/ 71 w 332"/>
                <a:gd name="T9" fmla="*/ 67 h 393"/>
                <a:gd name="T10" fmla="*/ 195 w 332"/>
                <a:gd name="T11" fmla="*/ 0 h 393"/>
                <a:gd name="T12" fmla="*/ 297 w 332"/>
                <a:gd name="T13" fmla="*/ 39 h 393"/>
                <a:gd name="T14" fmla="*/ 332 w 332"/>
                <a:gd name="T15" fmla="*/ 152 h 393"/>
                <a:gd name="T16" fmla="*/ 332 w 332"/>
                <a:gd name="T17" fmla="*/ 393 h 393"/>
                <a:gd name="T18" fmla="*/ 264 w 332"/>
                <a:gd name="T19" fmla="*/ 393 h 393"/>
                <a:gd name="T20" fmla="*/ 264 w 332"/>
                <a:gd name="T21" fmla="*/ 160 h 393"/>
                <a:gd name="T22" fmla="*/ 243 w 332"/>
                <a:gd name="T23" fmla="*/ 84 h 393"/>
                <a:gd name="T24" fmla="*/ 178 w 332"/>
                <a:gd name="T25" fmla="*/ 59 h 393"/>
                <a:gd name="T26" fmla="*/ 77 w 332"/>
                <a:gd name="T27" fmla="*/ 145 h 393"/>
                <a:gd name="T28" fmla="*/ 77 w 332"/>
                <a:gd name="T29" fmla="*/ 160 h 393"/>
                <a:gd name="T30" fmla="*/ 77 w 332"/>
                <a:gd name="T31" fmla="*/ 393 h 393"/>
                <a:gd name="T32" fmla="*/ 9 w 332"/>
                <a:gd name="T33" fmla="*/ 393 h 3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32" h="393">
                  <a:moveTo>
                    <a:pt x="9" y="393"/>
                  </a:moveTo>
                  <a:cubicBezTo>
                    <a:pt x="9" y="95"/>
                    <a:pt x="9" y="95"/>
                    <a:pt x="9" y="95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59" y="8"/>
                    <a:pt x="59" y="8"/>
                    <a:pt x="59" y="8"/>
                  </a:cubicBezTo>
                  <a:cubicBezTo>
                    <a:pt x="71" y="67"/>
                    <a:pt x="71" y="67"/>
                    <a:pt x="71" y="67"/>
                  </a:cubicBezTo>
                  <a:cubicBezTo>
                    <a:pt x="93" y="22"/>
                    <a:pt x="135" y="0"/>
                    <a:pt x="195" y="0"/>
                  </a:cubicBezTo>
                  <a:cubicBezTo>
                    <a:pt x="240" y="0"/>
                    <a:pt x="274" y="13"/>
                    <a:pt x="297" y="39"/>
                  </a:cubicBezTo>
                  <a:cubicBezTo>
                    <a:pt x="320" y="65"/>
                    <a:pt x="332" y="102"/>
                    <a:pt x="332" y="152"/>
                  </a:cubicBezTo>
                  <a:cubicBezTo>
                    <a:pt x="332" y="393"/>
                    <a:pt x="332" y="393"/>
                    <a:pt x="332" y="393"/>
                  </a:cubicBezTo>
                  <a:cubicBezTo>
                    <a:pt x="264" y="393"/>
                    <a:pt x="264" y="393"/>
                    <a:pt x="264" y="393"/>
                  </a:cubicBezTo>
                  <a:cubicBezTo>
                    <a:pt x="264" y="160"/>
                    <a:pt x="264" y="160"/>
                    <a:pt x="264" y="160"/>
                  </a:cubicBezTo>
                  <a:cubicBezTo>
                    <a:pt x="264" y="125"/>
                    <a:pt x="257" y="100"/>
                    <a:pt x="243" y="84"/>
                  </a:cubicBezTo>
                  <a:cubicBezTo>
                    <a:pt x="227" y="66"/>
                    <a:pt x="203" y="57"/>
                    <a:pt x="178" y="59"/>
                  </a:cubicBezTo>
                  <a:cubicBezTo>
                    <a:pt x="127" y="55"/>
                    <a:pt x="82" y="93"/>
                    <a:pt x="77" y="145"/>
                  </a:cubicBezTo>
                  <a:cubicBezTo>
                    <a:pt x="77" y="150"/>
                    <a:pt x="77" y="155"/>
                    <a:pt x="77" y="160"/>
                  </a:cubicBezTo>
                  <a:cubicBezTo>
                    <a:pt x="77" y="393"/>
                    <a:pt x="77" y="393"/>
                    <a:pt x="77" y="393"/>
                  </a:cubicBezTo>
                  <a:lnTo>
                    <a:pt x="9" y="39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4" name="Freeform 33">
              <a:extLst>
                <a:ext uri="{FF2B5EF4-FFF2-40B4-BE49-F238E27FC236}">
                  <a16:creationId xmlns:a16="http://schemas.microsoft.com/office/drawing/2014/main" id="{0744E6A2-75F5-4B25-B94B-01290E1A271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712" y="2910"/>
              <a:ext cx="43" cy="288"/>
            </a:xfrm>
            <a:custGeom>
              <a:avLst/>
              <a:gdLst>
                <a:gd name="T0" fmla="*/ 41 w 82"/>
                <a:gd name="T1" fmla="*/ 90 h 544"/>
                <a:gd name="T2" fmla="*/ 0 w 82"/>
                <a:gd name="T3" fmla="*/ 45 h 544"/>
                <a:gd name="T4" fmla="*/ 41 w 82"/>
                <a:gd name="T5" fmla="*/ 0 h 544"/>
                <a:gd name="T6" fmla="*/ 82 w 82"/>
                <a:gd name="T7" fmla="*/ 45 h 544"/>
                <a:gd name="T8" fmla="*/ 41 w 82"/>
                <a:gd name="T9" fmla="*/ 90 h 544"/>
                <a:gd name="T10" fmla="*/ 7 w 82"/>
                <a:gd name="T11" fmla="*/ 544 h 544"/>
                <a:gd name="T12" fmla="*/ 7 w 82"/>
                <a:gd name="T13" fmla="*/ 162 h 544"/>
                <a:gd name="T14" fmla="*/ 75 w 82"/>
                <a:gd name="T15" fmla="*/ 162 h 544"/>
                <a:gd name="T16" fmla="*/ 75 w 82"/>
                <a:gd name="T17" fmla="*/ 544 h 544"/>
                <a:gd name="T18" fmla="*/ 7 w 82"/>
                <a:gd name="T19" fmla="*/ 544 h 5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2" h="544">
                  <a:moveTo>
                    <a:pt x="41" y="90"/>
                  </a:moveTo>
                  <a:cubicBezTo>
                    <a:pt x="13" y="90"/>
                    <a:pt x="0" y="75"/>
                    <a:pt x="0" y="45"/>
                  </a:cubicBezTo>
                  <a:cubicBezTo>
                    <a:pt x="0" y="15"/>
                    <a:pt x="13" y="0"/>
                    <a:pt x="41" y="0"/>
                  </a:cubicBezTo>
                  <a:cubicBezTo>
                    <a:pt x="69" y="0"/>
                    <a:pt x="82" y="15"/>
                    <a:pt x="82" y="45"/>
                  </a:cubicBezTo>
                  <a:cubicBezTo>
                    <a:pt x="82" y="75"/>
                    <a:pt x="69" y="90"/>
                    <a:pt x="41" y="90"/>
                  </a:cubicBezTo>
                  <a:close/>
                  <a:moveTo>
                    <a:pt x="7" y="544"/>
                  </a:moveTo>
                  <a:cubicBezTo>
                    <a:pt x="7" y="162"/>
                    <a:pt x="7" y="162"/>
                    <a:pt x="7" y="162"/>
                  </a:cubicBezTo>
                  <a:cubicBezTo>
                    <a:pt x="75" y="162"/>
                    <a:pt x="75" y="162"/>
                    <a:pt x="75" y="162"/>
                  </a:cubicBezTo>
                  <a:cubicBezTo>
                    <a:pt x="75" y="544"/>
                    <a:pt x="75" y="544"/>
                    <a:pt x="75" y="544"/>
                  </a:cubicBezTo>
                  <a:lnTo>
                    <a:pt x="7" y="54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5" name="Freeform 34">
              <a:extLst>
                <a:ext uri="{FF2B5EF4-FFF2-40B4-BE49-F238E27FC236}">
                  <a16:creationId xmlns:a16="http://schemas.microsoft.com/office/drawing/2014/main" id="{5583BFB2-7BF0-4B36-BC6C-1C9235B4C10C}"/>
                </a:ext>
              </a:extLst>
            </p:cNvPr>
            <p:cNvSpPr>
              <a:spLocks/>
            </p:cNvSpPr>
            <p:nvPr/>
          </p:nvSpPr>
          <p:spPr bwMode="auto">
            <a:xfrm>
              <a:off x="4797" y="2989"/>
              <a:ext cx="298" cy="209"/>
            </a:xfrm>
            <a:custGeom>
              <a:avLst/>
              <a:gdLst>
                <a:gd name="T0" fmla="*/ 10 w 563"/>
                <a:gd name="T1" fmla="*/ 395 h 395"/>
                <a:gd name="T2" fmla="*/ 10 w 563"/>
                <a:gd name="T3" fmla="*/ 97 h 395"/>
                <a:gd name="T4" fmla="*/ 0 w 563"/>
                <a:gd name="T5" fmla="*/ 20 h 395"/>
                <a:gd name="T6" fmla="*/ 59 w 563"/>
                <a:gd name="T7" fmla="*/ 10 h 395"/>
                <a:gd name="T8" fmla="*/ 72 w 563"/>
                <a:gd name="T9" fmla="*/ 69 h 395"/>
                <a:gd name="T10" fmla="*/ 189 w 563"/>
                <a:gd name="T11" fmla="*/ 2 h 395"/>
                <a:gd name="T12" fmla="*/ 262 w 563"/>
                <a:gd name="T13" fmla="*/ 21 h 395"/>
                <a:gd name="T14" fmla="*/ 307 w 563"/>
                <a:gd name="T15" fmla="*/ 78 h 395"/>
                <a:gd name="T16" fmla="*/ 352 w 563"/>
                <a:gd name="T17" fmla="*/ 22 h 395"/>
                <a:gd name="T18" fmla="*/ 427 w 563"/>
                <a:gd name="T19" fmla="*/ 2 h 395"/>
                <a:gd name="T20" fmla="*/ 527 w 563"/>
                <a:gd name="T21" fmla="*/ 40 h 395"/>
                <a:gd name="T22" fmla="*/ 563 w 563"/>
                <a:gd name="T23" fmla="*/ 152 h 395"/>
                <a:gd name="T24" fmla="*/ 563 w 563"/>
                <a:gd name="T25" fmla="*/ 395 h 395"/>
                <a:gd name="T26" fmla="*/ 495 w 563"/>
                <a:gd name="T27" fmla="*/ 395 h 395"/>
                <a:gd name="T28" fmla="*/ 495 w 563"/>
                <a:gd name="T29" fmla="*/ 157 h 395"/>
                <a:gd name="T30" fmla="*/ 473 w 563"/>
                <a:gd name="T31" fmla="*/ 84 h 395"/>
                <a:gd name="T32" fmla="*/ 413 w 563"/>
                <a:gd name="T33" fmla="*/ 61 h 395"/>
                <a:gd name="T34" fmla="*/ 345 w 563"/>
                <a:gd name="T35" fmla="*/ 89 h 395"/>
                <a:gd name="T36" fmla="*/ 320 w 563"/>
                <a:gd name="T37" fmla="*/ 169 h 395"/>
                <a:gd name="T38" fmla="*/ 320 w 563"/>
                <a:gd name="T39" fmla="*/ 395 h 395"/>
                <a:gd name="T40" fmla="*/ 252 w 563"/>
                <a:gd name="T41" fmla="*/ 395 h 395"/>
                <a:gd name="T42" fmla="*/ 252 w 563"/>
                <a:gd name="T43" fmla="*/ 157 h 395"/>
                <a:gd name="T44" fmla="*/ 230 w 563"/>
                <a:gd name="T45" fmla="*/ 84 h 395"/>
                <a:gd name="T46" fmla="*/ 168 w 563"/>
                <a:gd name="T47" fmla="*/ 61 h 395"/>
                <a:gd name="T48" fmla="*/ 100 w 563"/>
                <a:gd name="T49" fmla="*/ 87 h 395"/>
                <a:gd name="T50" fmla="*/ 78 w 563"/>
                <a:gd name="T51" fmla="*/ 156 h 395"/>
                <a:gd name="T52" fmla="*/ 78 w 563"/>
                <a:gd name="T53" fmla="*/ 395 h 395"/>
                <a:gd name="T54" fmla="*/ 10 w 563"/>
                <a:gd name="T55" fmla="*/ 395 h 3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563" h="395">
                  <a:moveTo>
                    <a:pt x="10" y="395"/>
                  </a:moveTo>
                  <a:cubicBezTo>
                    <a:pt x="10" y="97"/>
                    <a:pt x="10" y="97"/>
                    <a:pt x="10" y="97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9" y="10"/>
                    <a:pt x="59" y="10"/>
                    <a:pt x="59" y="10"/>
                  </a:cubicBezTo>
                  <a:cubicBezTo>
                    <a:pt x="72" y="69"/>
                    <a:pt x="72" y="69"/>
                    <a:pt x="72" y="69"/>
                  </a:cubicBezTo>
                  <a:cubicBezTo>
                    <a:pt x="94" y="24"/>
                    <a:pt x="133" y="2"/>
                    <a:pt x="189" y="2"/>
                  </a:cubicBezTo>
                  <a:cubicBezTo>
                    <a:pt x="215" y="1"/>
                    <a:pt x="240" y="8"/>
                    <a:pt x="262" y="21"/>
                  </a:cubicBezTo>
                  <a:cubicBezTo>
                    <a:pt x="283" y="34"/>
                    <a:pt x="299" y="54"/>
                    <a:pt x="307" y="78"/>
                  </a:cubicBezTo>
                  <a:cubicBezTo>
                    <a:pt x="316" y="55"/>
                    <a:pt x="331" y="35"/>
                    <a:pt x="352" y="22"/>
                  </a:cubicBezTo>
                  <a:cubicBezTo>
                    <a:pt x="375" y="8"/>
                    <a:pt x="401" y="1"/>
                    <a:pt x="427" y="2"/>
                  </a:cubicBezTo>
                  <a:cubicBezTo>
                    <a:pt x="464" y="0"/>
                    <a:pt x="501" y="14"/>
                    <a:pt x="527" y="40"/>
                  </a:cubicBezTo>
                  <a:cubicBezTo>
                    <a:pt x="551" y="66"/>
                    <a:pt x="563" y="103"/>
                    <a:pt x="563" y="152"/>
                  </a:cubicBezTo>
                  <a:cubicBezTo>
                    <a:pt x="563" y="395"/>
                    <a:pt x="563" y="395"/>
                    <a:pt x="563" y="395"/>
                  </a:cubicBezTo>
                  <a:cubicBezTo>
                    <a:pt x="495" y="395"/>
                    <a:pt x="495" y="395"/>
                    <a:pt x="495" y="395"/>
                  </a:cubicBezTo>
                  <a:cubicBezTo>
                    <a:pt x="495" y="157"/>
                    <a:pt x="495" y="157"/>
                    <a:pt x="495" y="157"/>
                  </a:cubicBezTo>
                  <a:cubicBezTo>
                    <a:pt x="495" y="124"/>
                    <a:pt x="487" y="99"/>
                    <a:pt x="473" y="84"/>
                  </a:cubicBezTo>
                  <a:cubicBezTo>
                    <a:pt x="457" y="68"/>
                    <a:pt x="435" y="60"/>
                    <a:pt x="413" y="61"/>
                  </a:cubicBezTo>
                  <a:cubicBezTo>
                    <a:pt x="387" y="60"/>
                    <a:pt x="362" y="70"/>
                    <a:pt x="345" y="89"/>
                  </a:cubicBezTo>
                  <a:cubicBezTo>
                    <a:pt x="327" y="112"/>
                    <a:pt x="318" y="140"/>
                    <a:pt x="320" y="169"/>
                  </a:cubicBezTo>
                  <a:cubicBezTo>
                    <a:pt x="320" y="395"/>
                    <a:pt x="320" y="395"/>
                    <a:pt x="320" y="395"/>
                  </a:cubicBezTo>
                  <a:cubicBezTo>
                    <a:pt x="252" y="395"/>
                    <a:pt x="252" y="395"/>
                    <a:pt x="252" y="395"/>
                  </a:cubicBezTo>
                  <a:cubicBezTo>
                    <a:pt x="252" y="157"/>
                    <a:pt x="252" y="157"/>
                    <a:pt x="252" y="157"/>
                  </a:cubicBezTo>
                  <a:cubicBezTo>
                    <a:pt x="252" y="123"/>
                    <a:pt x="245" y="99"/>
                    <a:pt x="230" y="84"/>
                  </a:cubicBezTo>
                  <a:cubicBezTo>
                    <a:pt x="213" y="68"/>
                    <a:pt x="191" y="60"/>
                    <a:pt x="168" y="61"/>
                  </a:cubicBezTo>
                  <a:cubicBezTo>
                    <a:pt x="143" y="59"/>
                    <a:pt x="118" y="69"/>
                    <a:pt x="100" y="87"/>
                  </a:cubicBezTo>
                  <a:cubicBezTo>
                    <a:pt x="85" y="106"/>
                    <a:pt x="77" y="131"/>
                    <a:pt x="78" y="156"/>
                  </a:cubicBezTo>
                  <a:cubicBezTo>
                    <a:pt x="78" y="395"/>
                    <a:pt x="78" y="395"/>
                    <a:pt x="78" y="395"/>
                  </a:cubicBezTo>
                  <a:lnTo>
                    <a:pt x="10" y="39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6" name="Freeform 35">
              <a:extLst>
                <a:ext uri="{FF2B5EF4-FFF2-40B4-BE49-F238E27FC236}">
                  <a16:creationId xmlns:a16="http://schemas.microsoft.com/office/drawing/2014/main" id="{DC1DB978-9BD7-4C39-8E50-6BEC69AC327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126" y="2989"/>
              <a:ext cx="167" cy="214"/>
            </a:xfrm>
            <a:custGeom>
              <a:avLst/>
              <a:gdLst>
                <a:gd name="T0" fmla="*/ 122 w 317"/>
                <a:gd name="T1" fmla="*/ 403 h 405"/>
                <a:gd name="T2" fmla="*/ 35 w 317"/>
                <a:gd name="T3" fmla="*/ 371 h 405"/>
                <a:gd name="T4" fmla="*/ 2 w 317"/>
                <a:gd name="T5" fmla="*/ 288 h 405"/>
                <a:gd name="T6" fmla="*/ 63 w 317"/>
                <a:gd name="T7" fmla="*/ 178 h 405"/>
                <a:gd name="T8" fmla="*/ 240 w 317"/>
                <a:gd name="T9" fmla="*/ 137 h 405"/>
                <a:gd name="T10" fmla="*/ 218 w 317"/>
                <a:gd name="T11" fmla="*/ 77 h 405"/>
                <a:gd name="T12" fmla="*/ 152 w 317"/>
                <a:gd name="T13" fmla="*/ 57 h 405"/>
                <a:gd name="T14" fmla="*/ 48 w 317"/>
                <a:gd name="T15" fmla="*/ 88 h 405"/>
                <a:gd name="T16" fmla="*/ 25 w 317"/>
                <a:gd name="T17" fmla="*/ 43 h 405"/>
                <a:gd name="T18" fmla="*/ 163 w 317"/>
                <a:gd name="T19" fmla="*/ 1 h 405"/>
                <a:gd name="T20" fmla="*/ 308 w 317"/>
                <a:gd name="T21" fmla="*/ 145 h 405"/>
                <a:gd name="T22" fmla="*/ 308 w 317"/>
                <a:gd name="T23" fmla="*/ 308 h 405"/>
                <a:gd name="T24" fmla="*/ 317 w 317"/>
                <a:gd name="T25" fmla="*/ 388 h 405"/>
                <a:gd name="T26" fmla="*/ 259 w 317"/>
                <a:gd name="T27" fmla="*/ 397 h 405"/>
                <a:gd name="T28" fmla="*/ 246 w 317"/>
                <a:gd name="T29" fmla="*/ 337 h 405"/>
                <a:gd name="T30" fmla="*/ 196 w 317"/>
                <a:gd name="T31" fmla="*/ 386 h 405"/>
                <a:gd name="T32" fmla="*/ 122 w 317"/>
                <a:gd name="T33" fmla="*/ 403 h 405"/>
                <a:gd name="T34" fmla="*/ 70 w 317"/>
                <a:gd name="T35" fmla="*/ 283 h 405"/>
                <a:gd name="T36" fmla="*/ 89 w 317"/>
                <a:gd name="T37" fmla="*/ 330 h 405"/>
                <a:gd name="T38" fmla="*/ 141 w 317"/>
                <a:gd name="T39" fmla="*/ 348 h 405"/>
                <a:gd name="T40" fmla="*/ 213 w 317"/>
                <a:gd name="T41" fmla="*/ 321 h 405"/>
                <a:gd name="T42" fmla="*/ 241 w 317"/>
                <a:gd name="T43" fmla="*/ 252 h 405"/>
                <a:gd name="T44" fmla="*/ 241 w 317"/>
                <a:gd name="T45" fmla="*/ 186 h 405"/>
                <a:gd name="T46" fmla="*/ 114 w 317"/>
                <a:gd name="T47" fmla="*/ 213 h 405"/>
                <a:gd name="T48" fmla="*/ 70 w 317"/>
                <a:gd name="T49" fmla="*/ 283 h 4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317" h="405">
                  <a:moveTo>
                    <a:pt x="122" y="403"/>
                  </a:moveTo>
                  <a:cubicBezTo>
                    <a:pt x="90" y="405"/>
                    <a:pt x="58" y="393"/>
                    <a:pt x="35" y="371"/>
                  </a:cubicBezTo>
                  <a:cubicBezTo>
                    <a:pt x="12" y="349"/>
                    <a:pt x="0" y="319"/>
                    <a:pt x="2" y="288"/>
                  </a:cubicBezTo>
                  <a:cubicBezTo>
                    <a:pt x="0" y="243"/>
                    <a:pt x="24" y="201"/>
                    <a:pt x="63" y="178"/>
                  </a:cubicBezTo>
                  <a:cubicBezTo>
                    <a:pt x="104" y="152"/>
                    <a:pt x="163" y="139"/>
                    <a:pt x="240" y="137"/>
                  </a:cubicBezTo>
                  <a:cubicBezTo>
                    <a:pt x="240" y="115"/>
                    <a:pt x="232" y="94"/>
                    <a:pt x="218" y="77"/>
                  </a:cubicBezTo>
                  <a:cubicBezTo>
                    <a:pt x="204" y="64"/>
                    <a:pt x="183" y="57"/>
                    <a:pt x="152" y="57"/>
                  </a:cubicBezTo>
                  <a:cubicBezTo>
                    <a:pt x="115" y="57"/>
                    <a:pt x="79" y="68"/>
                    <a:pt x="48" y="88"/>
                  </a:cubicBezTo>
                  <a:cubicBezTo>
                    <a:pt x="25" y="43"/>
                    <a:pt x="25" y="43"/>
                    <a:pt x="25" y="43"/>
                  </a:cubicBezTo>
                  <a:cubicBezTo>
                    <a:pt x="65" y="14"/>
                    <a:pt x="113" y="0"/>
                    <a:pt x="163" y="1"/>
                  </a:cubicBezTo>
                  <a:cubicBezTo>
                    <a:pt x="259" y="1"/>
                    <a:pt x="308" y="49"/>
                    <a:pt x="308" y="145"/>
                  </a:cubicBezTo>
                  <a:cubicBezTo>
                    <a:pt x="308" y="308"/>
                    <a:pt x="308" y="308"/>
                    <a:pt x="308" y="308"/>
                  </a:cubicBezTo>
                  <a:cubicBezTo>
                    <a:pt x="317" y="388"/>
                    <a:pt x="317" y="388"/>
                    <a:pt x="317" y="388"/>
                  </a:cubicBezTo>
                  <a:cubicBezTo>
                    <a:pt x="259" y="397"/>
                    <a:pt x="259" y="397"/>
                    <a:pt x="259" y="397"/>
                  </a:cubicBezTo>
                  <a:cubicBezTo>
                    <a:pt x="246" y="337"/>
                    <a:pt x="246" y="337"/>
                    <a:pt x="246" y="337"/>
                  </a:cubicBezTo>
                  <a:cubicBezTo>
                    <a:pt x="235" y="358"/>
                    <a:pt x="217" y="375"/>
                    <a:pt x="196" y="386"/>
                  </a:cubicBezTo>
                  <a:cubicBezTo>
                    <a:pt x="174" y="398"/>
                    <a:pt x="148" y="404"/>
                    <a:pt x="122" y="403"/>
                  </a:cubicBezTo>
                  <a:close/>
                  <a:moveTo>
                    <a:pt x="70" y="283"/>
                  </a:moveTo>
                  <a:cubicBezTo>
                    <a:pt x="70" y="301"/>
                    <a:pt x="76" y="318"/>
                    <a:pt x="89" y="330"/>
                  </a:cubicBezTo>
                  <a:cubicBezTo>
                    <a:pt x="104" y="343"/>
                    <a:pt x="122" y="349"/>
                    <a:pt x="141" y="348"/>
                  </a:cubicBezTo>
                  <a:cubicBezTo>
                    <a:pt x="168" y="349"/>
                    <a:pt x="194" y="339"/>
                    <a:pt x="213" y="321"/>
                  </a:cubicBezTo>
                  <a:cubicBezTo>
                    <a:pt x="232" y="303"/>
                    <a:pt x="242" y="278"/>
                    <a:pt x="241" y="252"/>
                  </a:cubicBezTo>
                  <a:cubicBezTo>
                    <a:pt x="241" y="186"/>
                    <a:pt x="241" y="186"/>
                    <a:pt x="241" y="186"/>
                  </a:cubicBezTo>
                  <a:cubicBezTo>
                    <a:pt x="185" y="187"/>
                    <a:pt x="143" y="197"/>
                    <a:pt x="114" y="213"/>
                  </a:cubicBezTo>
                  <a:cubicBezTo>
                    <a:pt x="87" y="226"/>
                    <a:pt x="70" y="254"/>
                    <a:pt x="70" y="28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7" name="Rectangle 36">
              <a:extLst>
                <a:ext uri="{FF2B5EF4-FFF2-40B4-BE49-F238E27FC236}">
                  <a16:creationId xmlns:a16="http://schemas.microsoft.com/office/drawing/2014/main" id="{DB306A2E-1BF6-4A07-9690-FC53B1223D2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37" y="2903"/>
              <a:ext cx="36" cy="29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8" name="Freeform 37">
              <a:extLst>
                <a:ext uri="{FF2B5EF4-FFF2-40B4-BE49-F238E27FC236}">
                  <a16:creationId xmlns:a16="http://schemas.microsoft.com/office/drawing/2014/main" id="{1C652AD9-38DC-4F46-8424-D4C3E37EB019}"/>
                </a:ext>
              </a:extLst>
            </p:cNvPr>
            <p:cNvSpPr>
              <a:spLocks/>
            </p:cNvSpPr>
            <p:nvPr/>
          </p:nvSpPr>
          <p:spPr bwMode="auto">
            <a:xfrm>
              <a:off x="5406" y="2989"/>
              <a:ext cx="160" cy="216"/>
            </a:xfrm>
            <a:custGeom>
              <a:avLst/>
              <a:gdLst>
                <a:gd name="T0" fmla="*/ 150 w 301"/>
                <a:gd name="T1" fmla="*/ 406 h 408"/>
                <a:gd name="T2" fmla="*/ 0 w 301"/>
                <a:gd name="T3" fmla="*/ 361 h 408"/>
                <a:gd name="T4" fmla="*/ 27 w 301"/>
                <a:gd name="T5" fmla="*/ 312 h 408"/>
                <a:gd name="T6" fmla="*/ 149 w 301"/>
                <a:gd name="T7" fmla="*/ 349 h 408"/>
                <a:gd name="T8" fmla="*/ 212 w 301"/>
                <a:gd name="T9" fmla="*/ 334 h 408"/>
                <a:gd name="T10" fmla="*/ 234 w 301"/>
                <a:gd name="T11" fmla="*/ 293 h 408"/>
                <a:gd name="T12" fmla="*/ 220 w 301"/>
                <a:gd name="T13" fmla="*/ 260 h 408"/>
                <a:gd name="T14" fmla="*/ 176 w 301"/>
                <a:gd name="T15" fmla="*/ 239 h 408"/>
                <a:gd name="T16" fmla="*/ 121 w 301"/>
                <a:gd name="T17" fmla="*/ 224 h 408"/>
                <a:gd name="T18" fmla="*/ 41 w 301"/>
                <a:gd name="T19" fmla="*/ 183 h 408"/>
                <a:gd name="T20" fmla="*/ 14 w 301"/>
                <a:gd name="T21" fmla="*/ 114 h 408"/>
                <a:gd name="T22" fmla="*/ 53 w 301"/>
                <a:gd name="T23" fmla="*/ 32 h 408"/>
                <a:gd name="T24" fmla="*/ 157 w 301"/>
                <a:gd name="T25" fmla="*/ 2 h 408"/>
                <a:gd name="T26" fmla="*/ 224 w 301"/>
                <a:gd name="T27" fmla="*/ 12 h 408"/>
                <a:gd name="T28" fmla="*/ 288 w 301"/>
                <a:gd name="T29" fmla="*/ 45 h 408"/>
                <a:gd name="T30" fmla="*/ 260 w 301"/>
                <a:gd name="T31" fmla="*/ 92 h 408"/>
                <a:gd name="T32" fmla="*/ 214 w 301"/>
                <a:gd name="T33" fmla="*/ 69 h 408"/>
                <a:gd name="T34" fmla="*/ 158 w 301"/>
                <a:gd name="T35" fmla="*/ 60 h 408"/>
                <a:gd name="T36" fmla="*/ 101 w 301"/>
                <a:gd name="T37" fmla="*/ 74 h 408"/>
                <a:gd name="T38" fmla="*/ 79 w 301"/>
                <a:gd name="T39" fmla="*/ 112 h 408"/>
                <a:gd name="T40" fmla="*/ 92 w 301"/>
                <a:gd name="T41" fmla="*/ 140 h 408"/>
                <a:gd name="T42" fmla="*/ 138 w 301"/>
                <a:gd name="T43" fmla="*/ 160 h 408"/>
                <a:gd name="T44" fmla="*/ 193 w 301"/>
                <a:gd name="T45" fmla="*/ 175 h 408"/>
                <a:gd name="T46" fmla="*/ 269 w 301"/>
                <a:gd name="T47" fmla="*/ 214 h 408"/>
                <a:gd name="T48" fmla="*/ 299 w 301"/>
                <a:gd name="T49" fmla="*/ 290 h 408"/>
                <a:gd name="T50" fmla="*/ 260 w 301"/>
                <a:gd name="T51" fmla="*/ 375 h 408"/>
                <a:gd name="T52" fmla="*/ 150 w 301"/>
                <a:gd name="T53" fmla="*/ 406 h 4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301" h="408">
                  <a:moveTo>
                    <a:pt x="150" y="406"/>
                  </a:moveTo>
                  <a:cubicBezTo>
                    <a:pt x="97" y="408"/>
                    <a:pt x="44" y="392"/>
                    <a:pt x="0" y="361"/>
                  </a:cubicBezTo>
                  <a:cubicBezTo>
                    <a:pt x="27" y="312"/>
                    <a:pt x="27" y="312"/>
                    <a:pt x="27" y="312"/>
                  </a:cubicBezTo>
                  <a:cubicBezTo>
                    <a:pt x="63" y="336"/>
                    <a:pt x="105" y="349"/>
                    <a:pt x="149" y="349"/>
                  </a:cubicBezTo>
                  <a:cubicBezTo>
                    <a:pt x="171" y="350"/>
                    <a:pt x="193" y="345"/>
                    <a:pt x="212" y="334"/>
                  </a:cubicBezTo>
                  <a:cubicBezTo>
                    <a:pt x="226" y="325"/>
                    <a:pt x="234" y="310"/>
                    <a:pt x="234" y="293"/>
                  </a:cubicBezTo>
                  <a:cubicBezTo>
                    <a:pt x="234" y="281"/>
                    <a:pt x="229" y="268"/>
                    <a:pt x="220" y="260"/>
                  </a:cubicBezTo>
                  <a:cubicBezTo>
                    <a:pt x="207" y="249"/>
                    <a:pt x="192" y="242"/>
                    <a:pt x="176" y="239"/>
                  </a:cubicBezTo>
                  <a:cubicBezTo>
                    <a:pt x="121" y="224"/>
                    <a:pt x="121" y="224"/>
                    <a:pt x="121" y="224"/>
                  </a:cubicBezTo>
                  <a:cubicBezTo>
                    <a:pt x="91" y="217"/>
                    <a:pt x="64" y="203"/>
                    <a:pt x="41" y="183"/>
                  </a:cubicBezTo>
                  <a:cubicBezTo>
                    <a:pt x="23" y="165"/>
                    <a:pt x="13" y="140"/>
                    <a:pt x="14" y="114"/>
                  </a:cubicBezTo>
                  <a:cubicBezTo>
                    <a:pt x="13" y="82"/>
                    <a:pt x="28" y="52"/>
                    <a:pt x="53" y="32"/>
                  </a:cubicBezTo>
                  <a:cubicBezTo>
                    <a:pt x="83" y="11"/>
                    <a:pt x="120" y="0"/>
                    <a:pt x="157" y="2"/>
                  </a:cubicBezTo>
                  <a:cubicBezTo>
                    <a:pt x="180" y="2"/>
                    <a:pt x="202" y="5"/>
                    <a:pt x="224" y="12"/>
                  </a:cubicBezTo>
                  <a:cubicBezTo>
                    <a:pt x="248" y="18"/>
                    <a:pt x="270" y="30"/>
                    <a:pt x="288" y="45"/>
                  </a:cubicBezTo>
                  <a:cubicBezTo>
                    <a:pt x="260" y="92"/>
                    <a:pt x="260" y="92"/>
                    <a:pt x="260" y="92"/>
                  </a:cubicBezTo>
                  <a:cubicBezTo>
                    <a:pt x="246" y="82"/>
                    <a:pt x="230" y="74"/>
                    <a:pt x="214" y="69"/>
                  </a:cubicBezTo>
                  <a:cubicBezTo>
                    <a:pt x="196" y="63"/>
                    <a:pt x="177" y="60"/>
                    <a:pt x="158" y="60"/>
                  </a:cubicBezTo>
                  <a:cubicBezTo>
                    <a:pt x="138" y="59"/>
                    <a:pt x="119" y="64"/>
                    <a:pt x="101" y="74"/>
                  </a:cubicBezTo>
                  <a:cubicBezTo>
                    <a:pt x="88" y="81"/>
                    <a:pt x="79" y="96"/>
                    <a:pt x="79" y="112"/>
                  </a:cubicBezTo>
                  <a:cubicBezTo>
                    <a:pt x="79" y="123"/>
                    <a:pt x="84" y="133"/>
                    <a:pt x="92" y="140"/>
                  </a:cubicBezTo>
                  <a:cubicBezTo>
                    <a:pt x="106" y="150"/>
                    <a:pt x="121" y="157"/>
                    <a:pt x="138" y="160"/>
                  </a:cubicBezTo>
                  <a:cubicBezTo>
                    <a:pt x="193" y="175"/>
                    <a:pt x="193" y="175"/>
                    <a:pt x="193" y="175"/>
                  </a:cubicBezTo>
                  <a:cubicBezTo>
                    <a:pt x="221" y="181"/>
                    <a:pt x="247" y="195"/>
                    <a:pt x="269" y="214"/>
                  </a:cubicBezTo>
                  <a:cubicBezTo>
                    <a:pt x="290" y="234"/>
                    <a:pt x="301" y="262"/>
                    <a:pt x="299" y="290"/>
                  </a:cubicBezTo>
                  <a:cubicBezTo>
                    <a:pt x="300" y="323"/>
                    <a:pt x="286" y="354"/>
                    <a:pt x="260" y="375"/>
                  </a:cubicBezTo>
                  <a:cubicBezTo>
                    <a:pt x="235" y="396"/>
                    <a:pt x="198" y="406"/>
                    <a:pt x="150" y="40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9" name="Freeform 38">
              <a:extLst>
                <a:ext uri="{FF2B5EF4-FFF2-40B4-BE49-F238E27FC236}">
                  <a16:creationId xmlns:a16="http://schemas.microsoft.com/office/drawing/2014/main" id="{CB0D9DA6-7857-4A66-ABCA-997149FA7B4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590" y="2940"/>
              <a:ext cx="170" cy="78"/>
            </a:xfrm>
            <a:custGeom>
              <a:avLst/>
              <a:gdLst>
                <a:gd name="T0" fmla="*/ 70 w 170"/>
                <a:gd name="T1" fmla="*/ 0 h 78"/>
                <a:gd name="T2" fmla="*/ 70 w 170"/>
                <a:gd name="T3" fmla="*/ 11 h 78"/>
                <a:gd name="T4" fmla="*/ 41 w 170"/>
                <a:gd name="T5" fmla="*/ 11 h 78"/>
                <a:gd name="T6" fmla="*/ 41 w 170"/>
                <a:gd name="T7" fmla="*/ 78 h 78"/>
                <a:gd name="T8" fmla="*/ 28 w 170"/>
                <a:gd name="T9" fmla="*/ 78 h 78"/>
                <a:gd name="T10" fmla="*/ 28 w 170"/>
                <a:gd name="T11" fmla="*/ 11 h 78"/>
                <a:gd name="T12" fmla="*/ 0 w 170"/>
                <a:gd name="T13" fmla="*/ 11 h 78"/>
                <a:gd name="T14" fmla="*/ 0 w 170"/>
                <a:gd name="T15" fmla="*/ 0 h 78"/>
                <a:gd name="T16" fmla="*/ 70 w 170"/>
                <a:gd name="T17" fmla="*/ 0 h 78"/>
                <a:gd name="T18" fmla="*/ 84 w 170"/>
                <a:gd name="T19" fmla="*/ 78 h 78"/>
                <a:gd name="T20" fmla="*/ 84 w 170"/>
                <a:gd name="T21" fmla="*/ 0 h 78"/>
                <a:gd name="T22" fmla="*/ 99 w 170"/>
                <a:gd name="T23" fmla="*/ 0 h 78"/>
                <a:gd name="T24" fmla="*/ 127 w 170"/>
                <a:gd name="T25" fmla="*/ 43 h 78"/>
                <a:gd name="T26" fmla="*/ 156 w 170"/>
                <a:gd name="T27" fmla="*/ 0 h 78"/>
                <a:gd name="T28" fmla="*/ 170 w 170"/>
                <a:gd name="T29" fmla="*/ 0 h 78"/>
                <a:gd name="T30" fmla="*/ 170 w 170"/>
                <a:gd name="T31" fmla="*/ 78 h 78"/>
                <a:gd name="T32" fmla="*/ 157 w 170"/>
                <a:gd name="T33" fmla="*/ 78 h 78"/>
                <a:gd name="T34" fmla="*/ 157 w 170"/>
                <a:gd name="T35" fmla="*/ 18 h 78"/>
                <a:gd name="T36" fmla="*/ 131 w 170"/>
                <a:gd name="T37" fmla="*/ 57 h 78"/>
                <a:gd name="T38" fmla="*/ 123 w 170"/>
                <a:gd name="T39" fmla="*/ 57 h 78"/>
                <a:gd name="T40" fmla="*/ 98 w 170"/>
                <a:gd name="T41" fmla="*/ 18 h 78"/>
                <a:gd name="T42" fmla="*/ 98 w 170"/>
                <a:gd name="T43" fmla="*/ 78 h 78"/>
                <a:gd name="T44" fmla="*/ 84 w 170"/>
                <a:gd name="T45" fmla="*/ 78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70" h="78">
                  <a:moveTo>
                    <a:pt x="70" y="0"/>
                  </a:moveTo>
                  <a:lnTo>
                    <a:pt x="70" y="11"/>
                  </a:lnTo>
                  <a:lnTo>
                    <a:pt x="41" y="11"/>
                  </a:lnTo>
                  <a:lnTo>
                    <a:pt x="41" y="78"/>
                  </a:lnTo>
                  <a:lnTo>
                    <a:pt x="28" y="78"/>
                  </a:lnTo>
                  <a:lnTo>
                    <a:pt x="28" y="11"/>
                  </a:lnTo>
                  <a:lnTo>
                    <a:pt x="0" y="11"/>
                  </a:lnTo>
                  <a:lnTo>
                    <a:pt x="0" y="0"/>
                  </a:lnTo>
                  <a:lnTo>
                    <a:pt x="70" y="0"/>
                  </a:lnTo>
                  <a:close/>
                  <a:moveTo>
                    <a:pt x="84" y="78"/>
                  </a:moveTo>
                  <a:lnTo>
                    <a:pt x="84" y="0"/>
                  </a:lnTo>
                  <a:lnTo>
                    <a:pt x="99" y="0"/>
                  </a:lnTo>
                  <a:lnTo>
                    <a:pt x="127" y="43"/>
                  </a:lnTo>
                  <a:lnTo>
                    <a:pt x="156" y="0"/>
                  </a:lnTo>
                  <a:lnTo>
                    <a:pt x="170" y="0"/>
                  </a:lnTo>
                  <a:lnTo>
                    <a:pt x="170" y="78"/>
                  </a:lnTo>
                  <a:lnTo>
                    <a:pt x="157" y="78"/>
                  </a:lnTo>
                  <a:lnTo>
                    <a:pt x="157" y="18"/>
                  </a:lnTo>
                  <a:lnTo>
                    <a:pt x="131" y="57"/>
                  </a:lnTo>
                  <a:lnTo>
                    <a:pt x="123" y="57"/>
                  </a:lnTo>
                  <a:lnTo>
                    <a:pt x="98" y="18"/>
                  </a:lnTo>
                  <a:lnTo>
                    <a:pt x="98" y="78"/>
                  </a:lnTo>
                  <a:lnTo>
                    <a:pt x="84" y="7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3965319804"/>
      </p:ext>
    </p:extLst>
  </p:cSld>
  <p:clrMapOvr>
    <a:masterClrMapping/>
  </p:clrMapOvr>
  <p:transition>
    <p:fade/>
  </p:transition>
  <p:hf hdr="0" ftr="0" dt="0"/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losing Slide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77825" y="2952000"/>
            <a:ext cx="4932000" cy="1503000"/>
          </a:xfrm>
        </p:spPr>
        <p:txBody>
          <a:bodyPr anchor="t"/>
          <a:lstStyle>
            <a:lvl1pPr algn="l">
              <a:defRPr sz="5750">
                <a:solidFill>
                  <a:schemeClr val="accent4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859BCDAA-3E86-4330-AE34-33DA3205BC8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77825" y="5011200"/>
            <a:ext cx="3607594" cy="1370550"/>
          </a:xfrm>
        </p:spPr>
        <p:txBody>
          <a:bodyPr anchor="b"/>
          <a:lstStyle>
            <a:lvl1pPr>
              <a:spcAft>
                <a:spcPts val="0"/>
              </a:spcAft>
              <a:defRPr sz="1200">
                <a:solidFill>
                  <a:schemeClr val="accent1"/>
                </a:solidFill>
              </a:defRPr>
            </a:lvl1pPr>
            <a:lvl2pPr marL="0" indent="0">
              <a:spcAft>
                <a:spcPts val="0"/>
              </a:spcAft>
              <a:buNone/>
              <a:defRPr sz="1200" b="1">
                <a:solidFill>
                  <a:schemeClr val="accent1"/>
                </a:solidFill>
              </a:defRPr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6" name="Picture Placeholder 6">
            <a:extLst>
              <a:ext uri="{FF2B5EF4-FFF2-40B4-BE49-F238E27FC236}">
                <a16:creationId xmlns:a16="http://schemas.microsoft.com/office/drawing/2014/main" id="{CE57F7F5-FC77-425E-A2A6-DDD1D50110BD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657175" y="377825"/>
            <a:ext cx="5157000" cy="3981600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89BD5DBD-2FA9-4215-9F27-75581AAE1EB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78619" y="6480175"/>
            <a:ext cx="4114844" cy="214158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>
              <a:defRPr sz="700" cap="all" baseline="0">
                <a:solidFill>
                  <a:srgbClr val="9EA7B3"/>
                </a:solidFill>
              </a:defRPr>
            </a:lvl1pPr>
          </a:lstStyle>
          <a:p>
            <a:endParaRPr lang="en-GB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EF6A93B3-E055-4858-9A45-84EE75DE5C27}"/>
              </a:ext>
            </a:extLst>
          </p:cNvPr>
          <p:cNvSpPr/>
          <p:nvPr/>
        </p:nvSpPr>
        <p:spPr>
          <a:xfrm>
            <a:off x="11814175" y="-175"/>
            <a:ext cx="378000" cy="37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200">
              <a:solidFill>
                <a:schemeClr val="bg1"/>
              </a:solidFill>
            </a:endParaRPr>
          </a:p>
        </p:txBody>
      </p:sp>
      <p:grpSp>
        <p:nvGrpSpPr>
          <p:cNvPr id="95" name="Group 94">
            <a:extLst>
              <a:ext uri="{FF2B5EF4-FFF2-40B4-BE49-F238E27FC236}">
                <a16:creationId xmlns:a16="http://schemas.microsoft.com/office/drawing/2014/main" id="{76962DA8-3946-45F4-8E69-6C5A5D0FDA51}"/>
              </a:ext>
            </a:extLst>
          </p:cNvPr>
          <p:cNvGrpSpPr/>
          <p:nvPr/>
        </p:nvGrpSpPr>
        <p:grpSpPr>
          <a:xfrm>
            <a:off x="9604942" y="5583266"/>
            <a:ext cx="2209233" cy="800347"/>
            <a:chOff x="6502970" y="5583266"/>
            <a:chExt cx="2209233" cy="800347"/>
          </a:xfrm>
        </p:grpSpPr>
        <p:sp>
          <p:nvSpPr>
            <p:cNvPr id="96" name="Freeform 35">
              <a:extLst>
                <a:ext uri="{FF2B5EF4-FFF2-40B4-BE49-F238E27FC236}">
                  <a16:creationId xmlns:a16="http://schemas.microsoft.com/office/drawing/2014/main" id="{F68F3447-FF6D-4C84-A329-6DF3FC12474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645870" y="6265111"/>
              <a:ext cx="66333" cy="65472"/>
            </a:xfrm>
            <a:custGeom>
              <a:avLst/>
              <a:gdLst>
                <a:gd name="T0" fmla="*/ 173 w 346"/>
                <a:gd name="T1" fmla="*/ 341 h 342"/>
                <a:gd name="T2" fmla="*/ 85 w 346"/>
                <a:gd name="T3" fmla="*/ 321 h 342"/>
                <a:gd name="T4" fmla="*/ 27 w 346"/>
                <a:gd name="T5" fmla="*/ 264 h 342"/>
                <a:gd name="T6" fmla="*/ 27 w 346"/>
                <a:gd name="T7" fmla="*/ 84 h 342"/>
                <a:gd name="T8" fmla="*/ 85 w 346"/>
                <a:gd name="T9" fmla="*/ 27 h 342"/>
                <a:gd name="T10" fmla="*/ 260 w 346"/>
                <a:gd name="T11" fmla="*/ 27 h 342"/>
                <a:gd name="T12" fmla="*/ 318 w 346"/>
                <a:gd name="T13" fmla="*/ 84 h 342"/>
                <a:gd name="T14" fmla="*/ 318 w 346"/>
                <a:gd name="T15" fmla="*/ 264 h 342"/>
                <a:gd name="T16" fmla="*/ 260 w 346"/>
                <a:gd name="T17" fmla="*/ 321 h 342"/>
                <a:gd name="T18" fmla="*/ 173 w 346"/>
                <a:gd name="T19" fmla="*/ 341 h 342"/>
                <a:gd name="T20" fmla="*/ 173 w 346"/>
                <a:gd name="T21" fmla="*/ 309 h 342"/>
                <a:gd name="T22" fmla="*/ 268 w 346"/>
                <a:gd name="T23" fmla="*/ 274 h 342"/>
                <a:gd name="T24" fmla="*/ 304 w 346"/>
                <a:gd name="T25" fmla="*/ 174 h 342"/>
                <a:gd name="T26" fmla="*/ 268 w 346"/>
                <a:gd name="T27" fmla="*/ 74 h 342"/>
                <a:gd name="T28" fmla="*/ 78 w 346"/>
                <a:gd name="T29" fmla="*/ 74 h 342"/>
                <a:gd name="T30" fmla="*/ 42 w 346"/>
                <a:gd name="T31" fmla="*/ 174 h 342"/>
                <a:gd name="T32" fmla="*/ 78 w 346"/>
                <a:gd name="T33" fmla="*/ 274 h 342"/>
                <a:gd name="T34" fmla="*/ 173 w 346"/>
                <a:gd name="T35" fmla="*/ 309 h 342"/>
                <a:gd name="T36" fmla="*/ 112 w 346"/>
                <a:gd name="T37" fmla="*/ 249 h 342"/>
                <a:gd name="T38" fmla="*/ 112 w 346"/>
                <a:gd name="T39" fmla="*/ 97 h 342"/>
                <a:gd name="T40" fmla="*/ 174 w 346"/>
                <a:gd name="T41" fmla="*/ 97 h 342"/>
                <a:gd name="T42" fmla="*/ 234 w 346"/>
                <a:gd name="T43" fmla="*/ 143 h 342"/>
                <a:gd name="T44" fmla="*/ 200 w 346"/>
                <a:gd name="T45" fmla="*/ 187 h 342"/>
                <a:gd name="T46" fmla="*/ 226 w 346"/>
                <a:gd name="T47" fmla="*/ 217 h 342"/>
                <a:gd name="T48" fmla="*/ 245 w 346"/>
                <a:gd name="T49" fmla="*/ 249 h 342"/>
                <a:gd name="T50" fmla="*/ 210 w 346"/>
                <a:gd name="T51" fmla="*/ 249 h 342"/>
                <a:gd name="T52" fmla="*/ 192 w 346"/>
                <a:gd name="T53" fmla="*/ 218 h 342"/>
                <a:gd name="T54" fmla="*/ 167 w 346"/>
                <a:gd name="T55" fmla="*/ 190 h 342"/>
                <a:gd name="T56" fmla="*/ 143 w 346"/>
                <a:gd name="T57" fmla="*/ 190 h 342"/>
                <a:gd name="T58" fmla="*/ 143 w 346"/>
                <a:gd name="T59" fmla="*/ 249 h 342"/>
                <a:gd name="T60" fmla="*/ 112 w 346"/>
                <a:gd name="T61" fmla="*/ 249 h 342"/>
                <a:gd name="T62" fmla="*/ 173 w 346"/>
                <a:gd name="T63" fmla="*/ 121 h 342"/>
                <a:gd name="T64" fmla="*/ 143 w 346"/>
                <a:gd name="T65" fmla="*/ 121 h 342"/>
                <a:gd name="T66" fmla="*/ 143 w 346"/>
                <a:gd name="T67" fmla="*/ 167 h 342"/>
                <a:gd name="T68" fmla="*/ 173 w 346"/>
                <a:gd name="T69" fmla="*/ 167 h 342"/>
                <a:gd name="T70" fmla="*/ 202 w 346"/>
                <a:gd name="T71" fmla="*/ 144 h 342"/>
                <a:gd name="T72" fmla="*/ 173 w 346"/>
                <a:gd name="T73" fmla="*/ 121 h 3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346" h="342">
                  <a:moveTo>
                    <a:pt x="173" y="341"/>
                  </a:moveTo>
                  <a:cubicBezTo>
                    <a:pt x="142" y="342"/>
                    <a:pt x="112" y="335"/>
                    <a:pt x="85" y="321"/>
                  </a:cubicBezTo>
                  <a:cubicBezTo>
                    <a:pt x="61" y="308"/>
                    <a:pt x="41" y="289"/>
                    <a:pt x="27" y="264"/>
                  </a:cubicBezTo>
                  <a:cubicBezTo>
                    <a:pt x="0" y="207"/>
                    <a:pt x="0" y="141"/>
                    <a:pt x="27" y="84"/>
                  </a:cubicBezTo>
                  <a:cubicBezTo>
                    <a:pt x="41" y="59"/>
                    <a:pt x="61" y="39"/>
                    <a:pt x="85" y="27"/>
                  </a:cubicBezTo>
                  <a:cubicBezTo>
                    <a:pt x="141" y="0"/>
                    <a:pt x="205" y="0"/>
                    <a:pt x="260" y="27"/>
                  </a:cubicBezTo>
                  <a:cubicBezTo>
                    <a:pt x="285" y="39"/>
                    <a:pt x="305" y="59"/>
                    <a:pt x="318" y="84"/>
                  </a:cubicBezTo>
                  <a:cubicBezTo>
                    <a:pt x="346" y="141"/>
                    <a:pt x="346" y="207"/>
                    <a:pt x="318" y="264"/>
                  </a:cubicBezTo>
                  <a:cubicBezTo>
                    <a:pt x="305" y="289"/>
                    <a:pt x="285" y="308"/>
                    <a:pt x="260" y="321"/>
                  </a:cubicBezTo>
                  <a:cubicBezTo>
                    <a:pt x="233" y="335"/>
                    <a:pt x="203" y="342"/>
                    <a:pt x="173" y="341"/>
                  </a:cubicBezTo>
                  <a:close/>
                  <a:moveTo>
                    <a:pt x="173" y="309"/>
                  </a:moveTo>
                  <a:cubicBezTo>
                    <a:pt x="208" y="311"/>
                    <a:pt x="242" y="298"/>
                    <a:pt x="268" y="274"/>
                  </a:cubicBezTo>
                  <a:cubicBezTo>
                    <a:pt x="292" y="251"/>
                    <a:pt x="304" y="218"/>
                    <a:pt x="304" y="174"/>
                  </a:cubicBezTo>
                  <a:cubicBezTo>
                    <a:pt x="304" y="130"/>
                    <a:pt x="292" y="97"/>
                    <a:pt x="268" y="74"/>
                  </a:cubicBezTo>
                  <a:cubicBezTo>
                    <a:pt x="213" y="27"/>
                    <a:pt x="133" y="27"/>
                    <a:pt x="78" y="74"/>
                  </a:cubicBezTo>
                  <a:cubicBezTo>
                    <a:pt x="54" y="97"/>
                    <a:pt x="42" y="130"/>
                    <a:pt x="42" y="174"/>
                  </a:cubicBezTo>
                  <a:cubicBezTo>
                    <a:pt x="42" y="218"/>
                    <a:pt x="54" y="251"/>
                    <a:pt x="78" y="274"/>
                  </a:cubicBezTo>
                  <a:cubicBezTo>
                    <a:pt x="103" y="298"/>
                    <a:pt x="138" y="311"/>
                    <a:pt x="173" y="309"/>
                  </a:cubicBezTo>
                  <a:close/>
                  <a:moveTo>
                    <a:pt x="112" y="249"/>
                  </a:moveTo>
                  <a:cubicBezTo>
                    <a:pt x="112" y="97"/>
                    <a:pt x="112" y="97"/>
                    <a:pt x="112" y="97"/>
                  </a:cubicBezTo>
                  <a:cubicBezTo>
                    <a:pt x="174" y="97"/>
                    <a:pt x="174" y="97"/>
                    <a:pt x="174" y="97"/>
                  </a:cubicBezTo>
                  <a:cubicBezTo>
                    <a:pt x="214" y="97"/>
                    <a:pt x="234" y="113"/>
                    <a:pt x="234" y="143"/>
                  </a:cubicBezTo>
                  <a:cubicBezTo>
                    <a:pt x="236" y="164"/>
                    <a:pt x="221" y="184"/>
                    <a:pt x="200" y="187"/>
                  </a:cubicBezTo>
                  <a:cubicBezTo>
                    <a:pt x="210" y="197"/>
                    <a:pt x="218" y="206"/>
                    <a:pt x="226" y="217"/>
                  </a:cubicBezTo>
                  <a:cubicBezTo>
                    <a:pt x="233" y="227"/>
                    <a:pt x="239" y="238"/>
                    <a:pt x="245" y="249"/>
                  </a:cubicBezTo>
                  <a:cubicBezTo>
                    <a:pt x="210" y="249"/>
                    <a:pt x="210" y="249"/>
                    <a:pt x="210" y="249"/>
                  </a:cubicBezTo>
                  <a:cubicBezTo>
                    <a:pt x="205" y="238"/>
                    <a:pt x="199" y="228"/>
                    <a:pt x="192" y="218"/>
                  </a:cubicBezTo>
                  <a:cubicBezTo>
                    <a:pt x="185" y="208"/>
                    <a:pt x="177" y="198"/>
                    <a:pt x="167" y="190"/>
                  </a:cubicBezTo>
                  <a:cubicBezTo>
                    <a:pt x="143" y="190"/>
                    <a:pt x="143" y="190"/>
                    <a:pt x="143" y="190"/>
                  </a:cubicBezTo>
                  <a:cubicBezTo>
                    <a:pt x="143" y="249"/>
                    <a:pt x="143" y="249"/>
                    <a:pt x="143" y="249"/>
                  </a:cubicBezTo>
                  <a:lnTo>
                    <a:pt x="112" y="249"/>
                  </a:lnTo>
                  <a:close/>
                  <a:moveTo>
                    <a:pt x="173" y="121"/>
                  </a:moveTo>
                  <a:cubicBezTo>
                    <a:pt x="143" y="121"/>
                    <a:pt x="143" y="121"/>
                    <a:pt x="143" y="121"/>
                  </a:cubicBezTo>
                  <a:cubicBezTo>
                    <a:pt x="143" y="167"/>
                    <a:pt x="143" y="167"/>
                    <a:pt x="143" y="167"/>
                  </a:cubicBezTo>
                  <a:cubicBezTo>
                    <a:pt x="173" y="167"/>
                    <a:pt x="173" y="167"/>
                    <a:pt x="173" y="167"/>
                  </a:cubicBezTo>
                  <a:cubicBezTo>
                    <a:pt x="193" y="167"/>
                    <a:pt x="202" y="159"/>
                    <a:pt x="202" y="144"/>
                  </a:cubicBezTo>
                  <a:cubicBezTo>
                    <a:pt x="202" y="128"/>
                    <a:pt x="193" y="121"/>
                    <a:pt x="173" y="121"/>
                  </a:cubicBezTo>
                  <a:close/>
                </a:path>
              </a:pathLst>
            </a:custGeom>
            <a:solidFill>
              <a:srgbClr val="0085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7" name="Freeform 5">
              <a:extLst>
                <a:ext uri="{FF2B5EF4-FFF2-40B4-BE49-F238E27FC236}">
                  <a16:creationId xmlns:a16="http://schemas.microsoft.com/office/drawing/2014/main" id="{2925EC3C-C5AD-423B-A876-A75A7034F29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503353" y="5583266"/>
              <a:ext cx="463964" cy="464347"/>
            </a:xfrm>
            <a:custGeom>
              <a:avLst/>
              <a:gdLst>
                <a:gd name="T0" fmla="*/ 572 w 2292"/>
                <a:gd name="T1" fmla="*/ 574 h 2293"/>
                <a:gd name="T2" fmla="*/ 1145 w 2292"/>
                <a:gd name="T3" fmla="*/ 1 h 2293"/>
                <a:gd name="T4" fmla="*/ 1719 w 2292"/>
                <a:gd name="T5" fmla="*/ 574 h 2293"/>
                <a:gd name="T6" fmla="*/ 1719 w 2292"/>
                <a:gd name="T7" fmla="*/ 574 h 2293"/>
                <a:gd name="T8" fmla="*/ 572 w 2292"/>
                <a:gd name="T9" fmla="*/ 574 h 2293"/>
                <a:gd name="T10" fmla="*/ 572 w 2292"/>
                <a:gd name="T11" fmla="*/ 1720 h 2293"/>
                <a:gd name="T12" fmla="*/ 1146 w 2292"/>
                <a:gd name="T13" fmla="*/ 2293 h 2293"/>
                <a:gd name="T14" fmla="*/ 1719 w 2292"/>
                <a:gd name="T15" fmla="*/ 1720 h 2293"/>
                <a:gd name="T16" fmla="*/ 572 w 2292"/>
                <a:gd name="T17" fmla="*/ 1720 h 2293"/>
                <a:gd name="T18" fmla="*/ 1091 w 2292"/>
                <a:gd name="T19" fmla="*/ 1145 h 2293"/>
                <a:gd name="T20" fmla="*/ 572 w 2292"/>
                <a:gd name="T21" fmla="*/ 574 h 2293"/>
                <a:gd name="T22" fmla="*/ 0 w 2292"/>
                <a:gd name="T23" fmla="*/ 1148 h 2293"/>
                <a:gd name="T24" fmla="*/ 572 w 2292"/>
                <a:gd name="T25" fmla="*/ 1720 h 2293"/>
                <a:gd name="T26" fmla="*/ 1091 w 2292"/>
                <a:gd name="T27" fmla="*/ 1150 h 2293"/>
                <a:gd name="T28" fmla="*/ 1091 w 2292"/>
                <a:gd name="T29" fmla="*/ 1145 h 2293"/>
                <a:gd name="T30" fmla="*/ 1200 w 2292"/>
                <a:gd name="T31" fmla="*/ 1150 h 2293"/>
                <a:gd name="T32" fmla="*/ 1719 w 2292"/>
                <a:gd name="T33" fmla="*/ 1720 h 2293"/>
                <a:gd name="T34" fmla="*/ 2291 w 2292"/>
                <a:gd name="T35" fmla="*/ 1146 h 2293"/>
                <a:gd name="T36" fmla="*/ 1719 w 2292"/>
                <a:gd name="T37" fmla="*/ 574 h 2293"/>
                <a:gd name="T38" fmla="*/ 1200 w 2292"/>
                <a:gd name="T39" fmla="*/ 1145 h 2293"/>
                <a:gd name="T40" fmla="*/ 1200 w 2292"/>
                <a:gd name="T41" fmla="*/ 1150 h 22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292" h="2293">
                  <a:moveTo>
                    <a:pt x="572" y="574"/>
                  </a:moveTo>
                  <a:cubicBezTo>
                    <a:pt x="572" y="257"/>
                    <a:pt x="829" y="1"/>
                    <a:pt x="1145" y="1"/>
                  </a:cubicBezTo>
                  <a:cubicBezTo>
                    <a:pt x="1462" y="0"/>
                    <a:pt x="1719" y="257"/>
                    <a:pt x="1719" y="574"/>
                  </a:cubicBezTo>
                  <a:cubicBezTo>
                    <a:pt x="1719" y="574"/>
                    <a:pt x="1719" y="574"/>
                    <a:pt x="1719" y="574"/>
                  </a:cubicBezTo>
                  <a:cubicBezTo>
                    <a:pt x="572" y="574"/>
                    <a:pt x="572" y="574"/>
                    <a:pt x="572" y="574"/>
                  </a:cubicBezTo>
                  <a:moveTo>
                    <a:pt x="572" y="1720"/>
                  </a:moveTo>
                  <a:cubicBezTo>
                    <a:pt x="573" y="2037"/>
                    <a:pt x="829" y="2293"/>
                    <a:pt x="1146" y="2293"/>
                  </a:cubicBezTo>
                  <a:cubicBezTo>
                    <a:pt x="1462" y="2293"/>
                    <a:pt x="1719" y="2037"/>
                    <a:pt x="1719" y="1720"/>
                  </a:cubicBezTo>
                  <a:lnTo>
                    <a:pt x="572" y="1720"/>
                  </a:lnTo>
                  <a:close/>
                  <a:moveTo>
                    <a:pt x="1091" y="1145"/>
                  </a:moveTo>
                  <a:cubicBezTo>
                    <a:pt x="797" y="1116"/>
                    <a:pt x="572" y="869"/>
                    <a:pt x="572" y="574"/>
                  </a:cubicBezTo>
                  <a:cubicBezTo>
                    <a:pt x="256" y="574"/>
                    <a:pt x="0" y="831"/>
                    <a:pt x="0" y="1148"/>
                  </a:cubicBezTo>
                  <a:cubicBezTo>
                    <a:pt x="1" y="1464"/>
                    <a:pt x="256" y="1720"/>
                    <a:pt x="572" y="1720"/>
                  </a:cubicBezTo>
                  <a:cubicBezTo>
                    <a:pt x="572" y="1425"/>
                    <a:pt x="797" y="1178"/>
                    <a:pt x="1091" y="1150"/>
                  </a:cubicBezTo>
                  <a:lnTo>
                    <a:pt x="1091" y="1145"/>
                  </a:lnTo>
                  <a:close/>
                  <a:moveTo>
                    <a:pt x="1200" y="1150"/>
                  </a:moveTo>
                  <a:cubicBezTo>
                    <a:pt x="1494" y="1178"/>
                    <a:pt x="1719" y="1425"/>
                    <a:pt x="1719" y="1720"/>
                  </a:cubicBezTo>
                  <a:cubicBezTo>
                    <a:pt x="2035" y="1720"/>
                    <a:pt x="2292" y="1463"/>
                    <a:pt x="2291" y="1146"/>
                  </a:cubicBezTo>
                  <a:cubicBezTo>
                    <a:pt x="2291" y="830"/>
                    <a:pt x="2035" y="574"/>
                    <a:pt x="1719" y="574"/>
                  </a:cubicBezTo>
                  <a:cubicBezTo>
                    <a:pt x="1719" y="869"/>
                    <a:pt x="1494" y="1116"/>
                    <a:pt x="1200" y="1145"/>
                  </a:cubicBezTo>
                  <a:lnTo>
                    <a:pt x="1200" y="1150"/>
                  </a:lnTo>
                  <a:close/>
                </a:path>
              </a:pathLst>
            </a:custGeom>
            <a:solidFill>
              <a:srgbClr val="0085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8" name="Freeform 6">
              <a:extLst>
                <a:ext uri="{FF2B5EF4-FFF2-40B4-BE49-F238E27FC236}">
                  <a16:creationId xmlns:a16="http://schemas.microsoft.com/office/drawing/2014/main" id="{E6E88245-6443-472D-9693-A87140E054F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073825" y="6029989"/>
              <a:ext cx="1021027" cy="114937"/>
            </a:xfrm>
            <a:custGeom>
              <a:avLst/>
              <a:gdLst>
                <a:gd name="T0" fmla="*/ 138 w 5043"/>
                <a:gd name="T1" fmla="*/ 408 h 567"/>
                <a:gd name="T2" fmla="*/ 537 w 5043"/>
                <a:gd name="T3" fmla="*/ 552 h 567"/>
                <a:gd name="T4" fmla="*/ 0 w 5043"/>
                <a:gd name="T5" fmla="*/ 552 h 567"/>
                <a:gd name="T6" fmla="*/ 162 w 5043"/>
                <a:gd name="T7" fmla="*/ 346 h 567"/>
                <a:gd name="T8" fmla="*/ 686 w 5043"/>
                <a:gd name="T9" fmla="*/ 552 h 567"/>
                <a:gd name="T10" fmla="*/ 854 w 5043"/>
                <a:gd name="T11" fmla="*/ 242 h 567"/>
                <a:gd name="T12" fmla="*/ 948 w 5043"/>
                <a:gd name="T13" fmla="*/ 552 h 567"/>
                <a:gd name="T14" fmla="*/ 686 w 5043"/>
                <a:gd name="T15" fmla="*/ 230 h 567"/>
                <a:gd name="T16" fmla="*/ 614 w 5043"/>
                <a:gd name="T17" fmla="*/ 213 h 567"/>
                <a:gd name="T18" fmla="*/ 1158 w 5043"/>
                <a:gd name="T19" fmla="*/ 80 h 567"/>
                <a:gd name="T20" fmla="*/ 1072 w 5043"/>
                <a:gd name="T21" fmla="*/ 80 h 567"/>
                <a:gd name="T22" fmla="*/ 1151 w 5043"/>
                <a:gd name="T23" fmla="*/ 168 h 567"/>
                <a:gd name="T24" fmla="*/ 1290 w 5043"/>
                <a:gd name="T25" fmla="*/ 552 h 567"/>
                <a:gd name="T26" fmla="*/ 1380 w 5043"/>
                <a:gd name="T27" fmla="*/ 256 h 567"/>
                <a:gd name="T28" fmla="*/ 1548 w 5043"/>
                <a:gd name="T29" fmla="*/ 552 h 567"/>
                <a:gd name="T30" fmla="*/ 1637 w 5043"/>
                <a:gd name="T31" fmla="*/ 255 h 567"/>
                <a:gd name="T32" fmla="*/ 1805 w 5043"/>
                <a:gd name="T33" fmla="*/ 306 h 567"/>
                <a:gd name="T34" fmla="*/ 1878 w 5043"/>
                <a:gd name="T35" fmla="*/ 294 h 567"/>
                <a:gd name="T36" fmla="*/ 1483 w 5043"/>
                <a:gd name="T37" fmla="*/ 158 h 567"/>
                <a:gd name="T38" fmla="*/ 1289 w 5043"/>
                <a:gd name="T39" fmla="*/ 168 h 567"/>
                <a:gd name="T40" fmla="*/ 2311 w 5043"/>
                <a:gd name="T41" fmla="*/ 552 h 567"/>
                <a:gd name="T42" fmla="*/ 2295 w 5043"/>
                <a:gd name="T43" fmla="*/ 213 h 567"/>
                <a:gd name="T44" fmla="*/ 2009 w 5043"/>
                <a:gd name="T45" fmla="*/ 271 h 567"/>
                <a:gd name="T46" fmla="*/ 2224 w 5043"/>
                <a:gd name="T47" fmla="*/ 231 h 567"/>
                <a:gd name="T48" fmla="*/ 2053 w 5043"/>
                <a:gd name="T49" fmla="*/ 339 h 567"/>
                <a:gd name="T50" fmla="*/ 2239 w 5043"/>
                <a:gd name="T51" fmla="*/ 495 h 567"/>
                <a:gd name="T52" fmla="*/ 2238 w 5043"/>
                <a:gd name="T53" fmla="*/ 365 h 567"/>
                <a:gd name="T54" fmla="*/ 2058 w 5043"/>
                <a:gd name="T55" fmla="*/ 441 h 567"/>
                <a:gd name="T56" fmla="*/ 2439 w 5043"/>
                <a:gd name="T57" fmla="*/ 552 h 567"/>
                <a:gd name="T58" fmla="*/ 2439 w 5043"/>
                <a:gd name="T59" fmla="*/ 1 h 567"/>
                <a:gd name="T60" fmla="*/ 2862 w 5043"/>
                <a:gd name="T61" fmla="*/ 552 h 567"/>
                <a:gd name="T62" fmla="*/ 3201 w 5043"/>
                <a:gd name="T63" fmla="*/ 303 h 567"/>
                <a:gd name="T64" fmla="*/ 3277 w 5043"/>
                <a:gd name="T65" fmla="*/ 0 h 567"/>
                <a:gd name="T66" fmla="*/ 2939 w 5043"/>
                <a:gd name="T67" fmla="*/ 237 h 567"/>
                <a:gd name="T68" fmla="*/ 3734 w 5043"/>
                <a:gd name="T69" fmla="*/ 373 h 567"/>
                <a:gd name="T70" fmla="*/ 3387 w 5043"/>
                <a:gd name="T71" fmla="*/ 367 h 567"/>
                <a:gd name="T72" fmla="*/ 3730 w 5043"/>
                <a:gd name="T73" fmla="*/ 432 h 567"/>
                <a:gd name="T74" fmla="*/ 3458 w 5043"/>
                <a:gd name="T75" fmla="*/ 373 h 567"/>
                <a:gd name="T76" fmla="*/ 3565 w 5043"/>
                <a:gd name="T77" fmla="*/ 210 h 567"/>
                <a:gd name="T78" fmla="*/ 4138 w 5043"/>
                <a:gd name="T79" fmla="*/ 552 h 567"/>
                <a:gd name="T80" fmla="*/ 4122 w 5043"/>
                <a:gd name="T81" fmla="*/ 213 h 567"/>
                <a:gd name="T82" fmla="*/ 3835 w 5043"/>
                <a:gd name="T83" fmla="*/ 271 h 567"/>
                <a:gd name="T84" fmla="*/ 4051 w 5043"/>
                <a:gd name="T85" fmla="*/ 231 h 567"/>
                <a:gd name="T86" fmla="*/ 3880 w 5043"/>
                <a:gd name="T87" fmla="*/ 339 h 567"/>
                <a:gd name="T88" fmla="*/ 4066 w 5043"/>
                <a:gd name="T89" fmla="*/ 495 h 567"/>
                <a:gd name="T90" fmla="*/ 4064 w 5043"/>
                <a:gd name="T91" fmla="*/ 365 h 567"/>
                <a:gd name="T92" fmla="*/ 3885 w 5043"/>
                <a:gd name="T93" fmla="*/ 441 h 567"/>
                <a:gd name="T94" fmla="*/ 4256 w 5043"/>
                <a:gd name="T95" fmla="*/ 552 h 567"/>
                <a:gd name="T96" fmla="*/ 4256 w 5043"/>
                <a:gd name="T97" fmla="*/ 1 h 567"/>
                <a:gd name="T98" fmla="*/ 4467 w 5043"/>
                <a:gd name="T99" fmla="*/ 219 h 567"/>
                <a:gd name="T100" fmla="*/ 4624 w 5043"/>
                <a:gd name="T101" fmla="*/ 553 h 567"/>
                <a:gd name="T102" fmla="*/ 4538 w 5043"/>
                <a:gd name="T103" fmla="*/ 449 h 567"/>
                <a:gd name="T104" fmla="*/ 4624 w 5043"/>
                <a:gd name="T105" fmla="*/ 167 h 567"/>
                <a:gd name="T106" fmla="*/ 4467 w 5043"/>
                <a:gd name="T107" fmla="*/ 87 h 567"/>
                <a:gd name="T108" fmla="*/ 4399 w 5043"/>
                <a:gd name="T109" fmla="*/ 219 h 567"/>
                <a:gd name="T110" fmla="*/ 4785 w 5043"/>
                <a:gd name="T111" fmla="*/ 349 h 567"/>
                <a:gd name="T112" fmla="*/ 4970 w 5043"/>
                <a:gd name="T113" fmla="*/ 325 h 567"/>
                <a:gd name="T114" fmla="*/ 5043 w 5043"/>
                <a:gd name="T115" fmla="*/ 312 h 567"/>
                <a:gd name="T116" fmla="*/ 4785 w 5043"/>
                <a:gd name="T117" fmla="*/ 225 h 567"/>
                <a:gd name="T118" fmla="*/ 4713 w 5043"/>
                <a:gd name="T119" fmla="*/ 552 h 5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5043" h="567">
                  <a:moveTo>
                    <a:pt x="0" y="552"/>
                  </a:moveTo>
                  <a:cubicBezTo>
                    <a:pt x="78" y="552"/>
                    <a:pt x="78" y="552"/>
                    <a:pt x="78" y="552"/>
                  </a:cubicBezTo>
                  <a:cubicBezTo>
                    <a:pt x="138" y="408"/>
                    <a:pt x="138" y="408"/>
                    <a:pt x="138" y="408"/>
                  </a:cubicBezTo>
                  <a:cubicBezTo>
                    <a:pt x="394" y="408"/>
                    <a:pt x="394" y="408"/>
                    <a:pt x="394" y="408"/>
                  </a:cubicBezTo>
                  <a:cubicBezTo>
                    <a:pt x="454" y="552"/>
                    <a:pt x="454" y="552"/>
                    <a:pt x="454" y="552"/>
                  </a:cubicBezTo>
                  <a:cubicBezTo>
                    <a:pt x="537" y="552"/>
                    <a:pt x="537" y="552"/>
                    <a:pt x="537" y="552"/>
                  </a:cubicBezTo>
                  <a:cubicBezTo>
                    <a:pt x="314" y="0"/>
                    <a:pt x="314" y="0"/>
                    <a:pt x="314" y="0"/>
                  </a:cubicBezTo>
                  <a:cubicBezTo>
                    <a:pt x="232" y="0"/>
                    <a:pt x="232" y="0"/>
                    <a:pt x="232" y="0"/>
                  </a:cubicBezTo>
                  <a:lnTo>
                    <a:pt x="0" y="552"/>
                  </a:lnTo>
                  <a:close/>
                  <a:moveTo>
                    <a:pt x="269" y="76"/>
                  </a:moveTo>
                  <a:cubicBezTo>
                    <a:pt x="371" y="346"/>
                    <a:pt x="371" y="346"/>
                    <a:pt x="371" y="346"/>
                  </a:cubicBezTo>
                  <a:cubicBezTo>
                    <a:pt x="162" y="346"/>
                    <a:pt x="162" y="346"/>
                    <a:pt x="162" y="346"/>
                  </a:cubicBezTo>
                  <a:lnTo>
                    <a:pt x="269" y="76"/>
                  </a:lnTo>
                  <a:close/>
                  <a:moveTo>
                    <a:pt x="614" y="552"/>
                  </a:moveTo>
                  <a:cubicBezTo>
                    <a:pt x="686" y="552"/>
                    <a:pt x="686" y="552"/>
                    <a:pt x="686" y="552"/>
                  </a:cubicBezTo>
                  <a:cubicBezTo>
                    <a:pt x="686" y="331"/>
                    <a:pt x="686" y="331"/>
                    <a:pt x="686" y="331"/>
                  </a:cubicBezTo>
                  <a:cubicBezTo>
                    <a:pt x="686" y="254"/>
                    <a:pt x="734" y="216"/>
                    <a:pt x="786" y="216"/>
                  </a:cubicBezTo>
                  <a:cubicBezTo>
                    <a:pt x="811" y="216"/>
                    <a:pt x="836" y="225"/>
                    <a:pt x="854" y="242"/>
                  </a:cubicBezTo>
                  <a:cubicBezTo>
                    <a:pt x="872" y="260"/>
                    <a:pt x="875" y="283"/>
                    <a:pt x="875" y="308"/>
                  </a:cubicBezTo>
                  <a:cubicBezTo>
                    <a:pt x="875" y="552"/>
                    <a:pt x="875" y="552"/>
                    <a:pt x="875" y="552"/>
                  </a:cubicBezTo>
                  <a:cubicBezTo>
                    <a:pt x="948" y="552"/>
                    <a:pt x="948" y="552"/>
                    <a:pt x="948" y="552"/>
                  </a:cubicBezTo>
                  <a:cubicBezTo>
                    <a:pt x="948" y="291"/>
                    <a:pt x="948" y="291"/>
                    <a:pt x="948" y="291"/>
                  </a:cubicBezTo>
                  <a:cubicBezTo>
                    <a:pt x="948" y="174"/>
                    <a:pt x="843" y="161"/>
                    <a:pt x="809" y="161"/>
                  </a:cubicBezTo>
                  <a:cubicBezTo>
                    <a:pt x="722" y="161"/>
                    <a:pt x="694" y="214"/>
                    <a:pt x="686" y="230"/>
                  </a:cubicBezTo>
                  <a:cubicBezTo>
                    <a:pt x="685" y="168"/>
                    <a:pt x="685" y="168"/>
                    <a:pt x="685" y="168"/>
                  </a:cubicBezTo>
                  <a:cubicBezTo>
                    <a:pt x="613" y="168"/>
                    <a:pt x="613" y="168"/>
                    <a:pt x="613" y="168"/>
                  </a:cubicBezTo>
                  <a:cubicBezTo>
                    <a:pt x="614" y="213"/>
                    <a:pt x="614" y="213"/>
                    <a:pt x="614" y="213"/>
                  </a:cubicBezTo>
                  <a:lnTo>
                    <a:pt x="614" y="552"/>
                  </a:lnTo>
                  <a:close/>
                  <a:moveTo>
                    <a:pt x="1072" y="80"/>
                  </a:moveTo>
                  <a:cubicBezTo>
                    <a:pt x="1158" y="80"/>
                    <a:pt x="1158" y="80"/>
                    <a:pt x="1158" y="80"/>
                  </a:cubicBezTo>
                  <a:cubicBezTo>
                    <a:pt x="1158" y="2"/>
                    <a:pt x="1158" y="2"/>
                    <a:pt x="1158" y="2"/>
                  </a:cubicBezTo>
                  <a:cubicBezTo>
                    <a:pt x="1072" y="2"/>
                    <a:pt x="1072" y="2"/>
                    <a:pt x="1072" y="2"/>
                  </a:cubicBezTo>
                  <a:lnTo>
                    <a:pt x="1072" y="80"/>
                  </a:lnTo>
                  <a:close/>
                  <a:moveTo>
                    <a:pt x="1079" y="552"/>
                  </a:moveTo>
                  <a:cubicBezTo>
                    <a:pt x="1151" y="552"/>
                    <a:pt x="1151" y="552"/>
                    <a:pt x="1151" y="552"/>
                  </a:cubicBezTo>
                  <a:cubicBezTo>
                    <a:pt x="1151" y="168"/>
                    <a:pt x="1151" y="168"/>
                    <a:pt x="1151" y="168"/>
                  </a:cubicBezTo>
                  <a:cubicBezTo>
                    <a:pt x="1079" y="168"/>
                    <a:pt x="1079" y="168"/>
                    <a:pt x="1079" y="168"/>
                  </a:cubicBezTo>
                  <a:lnTo>
                    <a:pt x="1079" y="552"/>
                  </a:lnTo>
                  <a:close/>
                  <a:moveTo>
                    <a:pt x="1290" y="552"/>
                  </a:moveTo>
                  <a:cubicBezTo>
                    <a:pt x="1363" y="552"/>
                    <a:pt x="1363" y="552"/>
                    <a:pt x="1363" y="552"/>
                  </a:cubicBezTo>
                  <a:cubicBezTo>
                    <a:pt x="1363" y="334"/>
                    <a:pt x="1363" y="334"/>
                    <a:pt x="1363" y="334"/>
                  </a:cubicBezTo>
                  <a:cubicBezTo>
                    <a:pt x="1363" y="310"/>
                    <a:pt x="1364" y="278"/>
                    <a:pt x="1380" y="256"/>
                  </a:cubicBezTo>
                  <a:cubicBezTo>
                    <a:pt x="1399" y="229"/>
                    <a:pt x="1431" y="214"/>
                    <a:pt x="1464" y="214"/>
                  </a:cubicBezTo>
                  <a:cubicBezTo>
                    <a:pt x="1520" y="214"/>
                    <a:pt x="1548" y="251"/>
                    <a:pt x="1548" y="298"/>
                  </a:cubicBezTo>
                  <a:cubicBezTo>
                    <a:pt x="1548" y="552"/>
                    <a:pt x="1548" y="552"/>
                    <a:pt x="1548" y="552"/>
                  </a:cubicBezTo>
                  <a:cubicBezTo>
                    <a:pt x="1621" y="552"/>
                    <a:pt x="1621" y="552"/>
                    <a:pt x="1621" y="552"/>
                  </a:cubicBezTo>
                  <a:cubicBezTo>
                    <a:pt x="1621" y="337"/>
                    <a:pt x="1621" y="337"/>
                    <a:pt x="1621" y="337"/>
                  </a:cubicBezTo>
                  <a:cubicBezTo>
                    <a:pt x="1621" y="320"/>
                    <a:pt x="1621" y="278"/>
                    <a:pt x="1637" y="255"/>
                  </a:cubicBezTo>
                  <a:cubicBezTo>
                    <a:pt x="1656" y="228"/>
                    <a:pt x="1687" y="213"/>
                    <a:pt x="1719" y="214"/>
                  </a:cubicBezTo>
                  <a:cubicBezTo>
                    <a:pt x="1748" y="213"/>
                    <a:pt x="1775" y="225"/>
                    <a:pt x="1792" y="248"/>
                  </a:cubicBezTo>
                  <a:cubicBezTo>
                    <a:pt x="1799" y="258"/>
                    <a:pt x="1805" y="272"/>
                    <a:pt x="1805" y="306"/>
                  </a:cubicBezTo>
                  <a:cubicBezTo>
                    <a:pt x="1805" y="552"/>
                    <a:pt x="1805" y="552"/>
                    <a:pt x="1805" y="552"/>
                  </a:cubicBezTo>
                  <a:cubicBezTo>
                    <a:pt x="1878" y="552"/>
                    <a:pt x="1878" y="552"/>
                    <a:pt x="1878" y="552"/>
                  </a:cubicBezTo>
                  <a:cubicBezTo>
                    <a:pt x="1878" y="294"/>
                    <a:pt x="1878" y="294"/>
                    <a:pt x="1878" y="294"/>
                  </a:cubicBezTo>
                  <a:cubicBezTo>
                    <a:pt x="1878" y="181"/>
                    <a:pt x="1792" y="158"/>
                    <a:pt x="1737" y="158"/>
                  </a:cubicBezTo>
                  <a:cubicBezTo>
                    <a:pt x="1653" y="158"/>
                    <a:pt x="1621" y="209"/>
                    <a:pt x="1608" y="230"/>
                  </a:cubicBezTo>
                  <a:cubicBezTo>
                    <a:pt x="1595" y="202"/>
                    <a:pt x="1568" y="158"/>
                    <a:pt x="1483" y="158"/>
                  </a:cubicBezTo>
                  <a:cubicBezTo>
                    <a:pt x="1433" y="155"/>
                    <a:pt x="1386" y="181"/>
                    <a:pt x="1361" y="224"/>
                  </a:cubicBezTo>
                  <a:cubicBezTo>
                    <a:pt x="1361" y="168"/>
                    <a:pt x="1361" y="168"/>
                    <a:pt x="1361" y="168"/>
                  </a:cubicBezTo>
                  <a:cubicBezTo>
                    <a:pt x="1289" y="168"/>
                    <a:pt x="1289" y="168"/>
                    <a:pt x="1289" y="168"/>
                  </a:cubicBezTo>
                  <a:cubicBezTo>
                    <a:pt x="1290" y="219"/>
                    <a:pt x="1290" y="219"/>
                    <a:pt x="1290" y="219"/>
                  </a:cubicBezTo>
                  <a:lnTo>
                    <a:pt x="1290" y="552"/>
                  </a:lnTo>
                  <a:close/>
                  <a:moveTo>
                    <a:pt x="2311" y="552"/>
                  </a:moveTo>
                  <a:cubicBezTo>
                    <a:pt x="2308" y="520"/>
                    <a:pt x="2305" y="488"/>
                    <a:pt x="2305" y="456"/>
                  </a:cubicBezTo>
                  <a:cubicBezTo>
                    <a:pt x="2308" y="272"/>
                    <a:pt x="2308" y="272"/>
                    <a:pt x="2308" y="272"/>
                  </a:cubicBezTo>
                  <a:cubicBezTo>
                    <a:pt x="2309" y="252"/>
                    <a:pt x="2305" y="231"/>
                    <a:pt x="2295" y="213"/>
                  </a:cubicBezTo>
                  <a:cubicBezTo>
                    <a:pt x="2275" y="174"/>
                    <a:pt x="2215" y="157"/>
                    <a:pt x="2159" y="157"/>
                  </a:cubicBezTo>
                  <a:cubicBezTo>
                    <a:pt x="2119" y="157"/>
                    <a:pt x="2065" y="166"/>
                    <a:pt x="2035" y="198"/>
                  </a:cubicBezTo>
                  <a:cubicBezTo>
                    <a:pt x="2019" y="219"/>
                    <a:pt x="2010" y="244"/>
                    <a:pt x="2009" y="271"/>
                  </a:cubicBezTo>
                  <a:cubicBezTo>
                    <a:pt x="2081" y="271"/>
                    <a:pt x="2081" y="271"/>
                    <a:pt x="2081" y="271"/>
                  </a:cubicBezTo>
                  <a:cubicBezTo>
                    <a:pt x="2081" y="255"/>
                    <a:pt x="2085" y="206"/>
                    <a:pt x="2158" y="206"/>
                  </a:cubicBezTo>
                  <a:cubicBezTo>
                    <a:pt x="2178" y="206"/>
                    <a:pt x="2210" y="212"/>
                    <a:pt x="2224" y="231"/>
                  </a:cubicBezTo>
                  <a:cubicBezTo>
                    <a:pt x="2238" y="248"/>
                    <a:pt x="2238" y="268"/>
                    <a:pt x="2238" y="316"/>
                  </a:cubicBezTo>
                  <a:cubicBezTo>
                    <a:pt x="2216" y="314"/>
                    <a:pt x="2204" y="313"/>
                    <a:pt x="2186" y="313"/>
                  </a:cubicBezTo>
                  <a:cubicBezTo>
                    <a:pt x="2155" y="313"/>
                    <a:pt x="2094" y="316"/>
                    <a:pt x="2053" y="339"/>
                  </a:cubicBezTo>
                  <a:cubicBezTo>
                    <a:pt x="2011" y="361"/>
                    <a:pt x="1986" y="404"/>
                    <a:pt x="1986" y="451"/>
                  </a:cubicBezTo>
                  <a:cubicBezTo>
                    <a:pt x="1986" y="514"/>
                    <a:pt x="2033" y="564"/>
                    <a:pt x="2121" y="564"/>
                  </a:cubicBezTo>
                  <a:cubicBezTo>
                    <a:pt x="2171" y="567"/>
                    <a:pt x="2218" y="539"/>
                    <a:pt x="2239" y="495"/>
                  </a:cubicBezTo>
                  <a:cubicBezTo>
                    <a:pt x="2239" y="514"/>
                    <a:pt x="2241" y="533"/>
                    <a:pt x="2246" y="552"/>
                  </a:cubicBezTo>
                  <a:lnTo>
                    <a:pt x="2311" y="552"/>
                  </a:lnTo>
                  <a:close/>
                  <a:moveTo>
                    <a:pt x="2238" y="365"/>
                  </a:moveTo>
                  <a:cubicBezTo>
                    <a:pt x="2236" y="419"/>
                    <a:pt x="2236" y="440"/>
                    <a:pt x="2220" y="466"/>
                  </a:cubicBezTo>
                  <a:cubicBezTo>
                    <a:pt x="2202" y="494"/>
                    <a:pt x="2170" y="509"/>
                    <a:pt x="2138" y="508"/>
                  </a:cubicBezTo>
                  <a:cubicBezTo>
                    <a:pt x="2074" y="508"/>
                    <a:pt x="2058" y="465"/>
                    <a:pt x="2058" y="441"/>
                  </a:cubicBezTo>
                  <a:cubicBezTo>
                    <a:pt x="2058" y="363"/>
                    <a:pt x="2168" y="363"/>
                    <a:pt x="2197" y="363"/>
                  </a:cubicBezTo>
                  <a:cubicBezTo>
                    <a:pt x="2210" y="363"/>
                    <a:pt x="2224" y="364"/>
                    <a:pt x="2238" y="365"/>
                  </a:cubicBezTo>
                  <a:close/>
                  <a:moveTo>
                    <a:pt x="2439" y="552"/>
                  </a:moveTo>
                  <a:cubicBezTo>
                    <a:pt x="2511" y="552"/>
                    <a:pt x="2511" y="552"/>
                    <a:pt x="2511" y="552"/>
                  </a:cubicBezTo>
                  <a:cubicBezTo>
                    <a:pt x="2511" y="1"/>
                    <a:pt x="2511" y="1"/>
                    <a:pt x="2511" y="1"/>
                  </a:cubicBezTo>
                  <a:cubicBezTo>
                    <a:pt x="2439" y="1"/>
                    <a:pt x="2439" y="1"/>
                    <a:pt x="2439" y="1"/>
                  </a:cubicBezTo>
                  <a:lnTo>
                    <a:pt x="2439" y="552"/>
                  </a:lnTo>
                  <a:close/>
                  <a:moveTo>
                    <a:pt x="2862" y="0"/>
                  </a:moveTo>
                  <a:cubicBezTo>
                    <a:pt x="2862" y="552"/>
                    <a:pt x="2862" y="552"/>
                    <a:pt x="2862" y="552"/>
                  </a:cubicBezTo>
                  <a:cubicBezTo>
                    <a:pt x="2939" y="552"/>
                    <a:pt x="2939" y="552"/>
                    <a:pt x="2939" y="552"/>
                  </a:cubicBezTo>
                  <a:cubicBezTo>
                    <a:pt x="2939" y="303"/>
                    <a:pt x="2939" y="303"/>
                    <a:pt x="2939" y="303"/>
                  </a:cubicBezTo>
                  <a:cubicBezTo>
                    <a:pt x="3201" y="303"/>
                    <a:pt x="3201" y="303"/>
                    <a:pt x="3201" y="303"/>
                  </a:cubicBezTo>
                  <a:cubicBezTo>
                    <a:pt x="3201" y="552"/>
                    <a:pt x="3201" y="552"/>
                    <a:pt x="3201" y="552"/>
                  </a:cubicBezTo>
                  <a:cubicBezTo>
                    <a:pt x="3277" y="552"/>
                    <a:pt x="3277" y="552"/>
                    <a:pt x="3277" y="552"/>
                  </a:cubicBezTo>
                  <a:cubicBezTo>
                    <a:pt x="3277" y="0"/>
                    <a:pt x="3277" y="0"/>
                    <a:pt x="3277" y="0"/>
                  </a:cubicBezTo>
                  <a:cubicBezTo>
                    <a:pt x="3201" y="0"/>
                    <a:pt x="3201" y="0"/>
                    <a:pt x="3201" y="0"/>
                  </a:cubicBezTo>
                  <a:cubicBezTo>
                    <a:pt x="3201" y="237"/>
                    <a:pt x="3201" y="237"/>
                    <a:pt x="3201" y="237"/>
                  </a:cubicBezTo>
                  <a:cubicBezTo>
                    <a:pt x="2939" y="237"/>
                    <a:pt x="2939" y="237"/>
                    <a:pt x="2939" y="237"/>
                  </a:cubicBezTo>
                  <a:cubicBezTo>
                    <a:pt x="2939" y="0"/>
                    <a:pt x="2939" y="0"/>
                    <a:pt x="2939" y="0"/>
                  </a:cubicBezTo>
                  <a:lnTo>
                    <a:pt x="2862" y="0"/>
                  </a:lnTo>
                  <a:close/>
                  <a:moveTo>
                    <a:pt x="3734" y="373"/>
                  </a:moveTo>
                  <a:cubicBezTo>
                    <a:pt x="3735" y="310"/>
                    <a:pt x="3739" y="158"/>
                    <a:pt x="3567" y="158"/>
                  </a:cubicBezTo>
                  <a:cubicBezTo>
                    <a:pt x="3530" y="157"/>
                    <a:pt x="3494" y="167"/>
                    <a:pt x="3462" y="187"/>
                  </a:cubicBezTo>
                  <a:cubicBezTo>
                    <a:pt x="3402" y="229"/>
                    <a:pt x="3387" y="291"/>
                    <a:pt x="3387" y="367"/>
                  </a:cubicBezTo>
                  <a:cubicBezTo>
                    <a:pt x="3387" y="488"/>
                    <a:pt x="3444" y="563"/>
                    <a:pt x="3565" y="563"/>
                  </a:cubicBezTo>
                  <a:cubicBezTo>
                    <a:pt x="3642" y="563"/>
                    <a:pt x="3680" y="531"/>
                    <a:pt x="3697" y="512"/>
                  </a:cubicBezTo>
                  <a:cubicBezTo>
                    <a:pt x="3717" y="490"/>
                    <a:pt x="3728" y="462"/>
                    <a:pt x="3730" y="432"/>
                  </a:cubicBezTo>
                  <a:cubicBezTo>
                    <a:pt x="3658" y="432"/>
                    <a:pt x="3658" y="432"/>
                    <a:pt x="3658" y="432"/>
                  </a:cubicBezTo>
                  <a:cubicBezTo>
                    <a:pt x="3652" y="487"/>
                    <a:pt x="3614" y="511"/>
                    <a:pt x="3568" y="511"/>
                  </a:cubicBezTo>
                  <a:cubicBezTo>
                    <a:pt x="3489" y="511"/>
                    <a:pt x="3456" y="452"/>
                    <a:pt x="3458" y="373"/>
                  </a:cubicBezTo>
                  <a:lnTo>
                    <a:pt x="3734" y="373"/>
                  </a:lnTo>
                  <a:close/>
                  <a:moveTo>
                    <a:pt x="3461" y="323"/>
                  </a:moveTo>
                  <a:cubicBezTo>
                    <a:pt x="3462" y="238"/>
                    <a:pt x="3519" y="210"/>
                    <a:pt x="3565" y="210"/>
                  </a:cubicBezTo>
                  <a:cubicBezTo>
                    <a:pt x="3654" y="210"/>
                    <a:pt x="3661" y="286"/>
                    <a:pt x="3660" y="323"/>
                  </a:cubicBezTo>
                  <a:lnTo>
                    <a:pt x="3461" y="323"/>
                  </a:lnTo>
                  <a:close/>
                  <a:moveTo>
                    <a:pt x="4138" y="552"/>
                  </a:moveTo>
                  <a:cubicBezTo>
                    <a:pt x="4134" y="520"/>
                    <a:pt x="4132" y="488"/>
                    <a:pt x="4132" y="456"/>
                  </a:cubicBezTo>
                  <a:cubicBezTo>
                    <a:pt x="4135" y="272"/>
                    <a:pt x="4135" y="272"/>
                    <a:pt x="4135" y="272"/>
                  </a:cubicBezTo>
                  <a:cubicBezTo>
                    <a:pt x="4136" y="252"/>
                    <a:pt x="4131" y="231"/>
                    <a:pt x="4122" y="213"/>
                  </a:cubicBezTo>
                  <a:cubicBezTo>
                    <a:pt x="4101" y="174"/>
                    <a:pt x="4042" y="157"/>
                    <a:pt x="3986" y="157"/>
                  </a:cubicBezTo>
                  <a:cubicBezTo>
                    <a:pt x="3945" y="157"/>
                    <a:pt x="3891" y="166"/>
                    <a:pt x="3862" y="198"/>
                  </a:cubicBezTo>
                  <a:cubicBezTo>
                    <a:pt x="3845" y="219"/>
                    <a:pt x="3836" y="244"/>
                    <a:pt x="3835" y="271"/>
                  </a:cubicBezTo>
                  <a:cubicBezTo>
                    <a:pt x="3907" y="271"/>
                    <a:pt x="3907" y="271"/>
                    <a:pt x="3907" y="271"/>
                  </a:cubicBezTo>
                  <a:cubicBezTo>
                    <a:pt x="3908" y="255"/>
                    <a:pt x="3912" y="206"/>
                    <a:pt x="3984" y="206"/>
                  </a:cubicBezTo>
                  <a:cubicBezTo>
                    <a:pt x="4005" y="206"/>
                    <a:pt x="4036" y="212"/>
                    <a:pt x="4051" y="231"/>
                  </a:cubicBezTo>
                  <a:cubicBezTo>
                    <a:pt x="4064" y="248"/>
                    <a:pt x="4064" y="268"/>
                    <a:pt x="4064" y="316"/>
                  </a:cubicBezTo>
                  <a:cubicBezTo>
                    <a:pt x="4042" y="314"/>
                    <a:pt x="4031" y="313"/>
                    <a:pt x="4012" y="313"/>
                  </a:cubicBezTo>
                  <a:cubicBezTo>
                    <a:pt x="3982" y="313"/>
                    <a:pt x="3921" y="316"/>
                    <a:pt x="3880" y="339"/>
                  </a:cubicBezTo>
                  <a:cubicBezTo>
                    <a:pt x="3838" y="361"/>
                    <a:pt x="3812" y="404"/>
                    <a:pt x="3812" y="451"/>
                  </a:cubicBezTo>
                  <a:cubicBezTo>
                    <a:pt x="3812" y="514"/>
                    <a:pt x="3860" y="564"/>
                    <a:pt x="3948" y="564"/>
                  </a:cubicBezTo>
                  <a:cubicBezTo>
                    <a:pt x="3997" y="567"/>
                    <a:pt x="4044" y="539"/>
                    <a:pt x="4066" y="495"/>
                  </a:cubicBezTo>
                  <a:cubicBezTo>
                    <a:pt x="4066" y="514"/>
                    <a:pt x="4068" y="533"/>
                    <a:pt x="4073" y="552"/>
                  </a:cubicBezTo>
                  <a:lnTo>
                    <a:pt x="4138" y="552"/>
                  </a:lnTo>
                  <a:close/>
                  <a:moveTo>
                    <a:pt x="4064" y="365"/>
                  </a:moveTo>
                  <a:cubicBezTo>
                    <a:pt x="4063" y="419"/>
                    <a:pt x="4062" y="440"/>
                    <a:pt x="4046" y="466"/>
                  </a:cubicBezTo>
                  <a:cubicBezTo>
                    <a:pt x="4028" y="494"/>
                    <a:pt x="3997" y="509"/>
                    <a:pt x="3964" y="508"/>
                  </a:cubicBezTo>
                  <a:cubicBezTo>
                    <a:pt x="3900" y="508"/>
                    <a:pt x="3885" y="465"/>
                    <a:pt x="3885" y="441"/>
                  </a:cubicBezTo>
                  <a:cubicBezTo>
                    <a:pt x="3885" y="363"/>
                    <a:pt x="3994" y="363"/>
                    <a:pt x="4023" y="363"/>
                  </a:cubicBezTo>
                  <a:cubicBezTo>
                    <a:pt x="4037" y="363"/>
                    <a:pt x="4051" y="364"/>
                    <a:pt x="4064" y="365"/>
                  </a:cubicBezTo>
                  <a:close/>
                  <a:moveTo>
                    <a:pt x="4256" y="552"/>
                  </a:moveTo>
                  <a:cubicBezTo>
                    <a:pt x="4328" y="552"/>
                    <a:pt x="4328" y="552"/>
                    <a:pt x="4328" y="552"/>
                  </a:cubicBezTo>
                  <a:cubicBezTo>
                    <a:pt x="4328" y="1"/>
                    <a:pt x="4328" y="1"/>
                    <a:pt x="4328" y="1"/>
                  </a:cubicBezTo>
                  <a:cubicBezTo>
                    <a:pt x="4256" y="1"/>
                    <a:pt x="4256" y="1"/>
                    <a:pt x="4256" y="1"/>
                  </a:cubicBezTo>
                  <a:lnTo>
                    <a:pt x="4256" y="552"/>
                  </a:lnTo>
                  <a:close/>
                  <a:moveTo>
                    <a:pt x="4399" y="219"/>
                  </a:moveTo>
                  <a:cubicBezTo>
                    <a:pt x="4467" y="219"/>
                    <a:pt x="4467" y="219"/>
                    <a:pt x="4467" y="219"/>
                  </a:cubicBezTo>
                  <a:cubicBezTo>
                    <a:pt x="4467" y="475"/>
                    <a:pt x="4467" y="475"/>
                    <a:pt x="4467" y="475"/>
                  </a:cubicBezTo>
                  <a:cubicBezTo>
                    <a:pt x="4467" y="538"/>
                    <a:pt x="4499" y="557"/>
                    <a:pt x="4564" y="557"/>
                  </a:cubicBezTo>
                  <a:cubicBezTo>
                    <a:pt x="4584" y="557"/>
                    <a:pt x="4604" y="556"/>
                    <a:pt x="4624" y="553"/>
                  </a:cubicBezTo>
                  <a:cubicBezTo>
                    <a:pt x="4624" y="497"/>
                    <a:pt x="4624" y="497"/>
                    <a:pt x="4624" y="497"/>
                  </a:cubicBezTo>
                  <a:cubicBezTo>
                    <a:pt x="4613" y="499"/>
                    <a:pt x="4601" y="501"/>
                    <a:pt x="4589" y="501"/>
                  </a:cubicBezTo>
                  <a:cubicBezTo>
                    <a:pt x="4538" y="501"/>
                    <a:pt x="4538" y="469"/>
                    <a:pt x="4538" y="449"/>
                  </a:cubicBezTo>
                  <a:cubicBezTo>
                    <a:pt x="4538" y="219"/>
                    <a:pt x="4538" y="219"/>
                    <a:pt x="4538" y="219"/>
                  </a:cubicBezTo>
                  <a:cubicBezTo>
                    <a:pt x="4624" y="219"/>
                    <a:pt x="4624" y="219"/>
                    <a:pt x="4624" y="219"/>
                  </a:cubicBezTo>
                  <a:cubicBezTo>
                    <a:pt x="4624" y="167"/>
                    <a:pt x="4624" y="167"/>
                    <a:pt x="4624" y="167"/>
                  </a:cubicBezTo>
                  <a:cubicBezTo>
                    <a:pt x="4538" y="167"/>
                    <a:pt x="4538" y="167"/>
                    <a:pt x="4538" y="167"/>
                  </a:cubicBezTo>
                  <a:cubicBezTo>
                    <a:pt x="4538" y="64"/>
                    <a:pt x="4538" y="64"/>
                    <a:pt x="4538" y="64"/>
                  </a:cubicBezTo>
                  <a:cubicBezTo>
                    <a:pt x="4467" y="87"/>
                    <a:pt x="4467" y="87"/>
                    <a:pt x="4467" y="87"/>
                  </a:cubicBezTo>
                  <a:cubicBezTo>
                    <a:pt x="4467" y="167"/>
                    <a:pt x="4467" y="167"/>
                    <a:pt x="4467" y="167"/>
                  </a:cubicBezTo>
                  <a:cubicBezTo>
                    <a:pt x="4399" y="167"/>
                    <a:pt x="4399" y="167"/>
                    <a:pt x="4399" y="167"/>
                  </a:cubicBezTo>
                  <a:lnTo>
                    <a:pt x="4399" y="219"/>
                  </a:lnTo>
                  <a:close/>
                  <a:moveTo>
                    <a:pt x="4713" y="552"/>
                  </a:moveTo>
                  <a:cubicBezTo>
                    <a:pt x="4785" y="552"/>
                    <a:pt x="4785" y="552"/>
                    <a:pt x="4785" y="552"/>
                  </a:cubicBezTo>
                  <a:cubicBezTo>
                    <a:pt x="4785" y="349"/>
                    <a:pt x="4785" y="349"/>
                    <a:pt x="4785" y="349"/>
                  </a:cubicBezTo>
                  <a:cubicBezTo>
                    <a:pt x="4785" y="325"/>
                    <a:pt x="4785" y="289"/>
                    <a:pt x="4797" y="268"/>
                  </a:cubicBezTo>
                  <a:cubicBezTo>
                    <a:pt x="4815" y="235"/>
                    <a:pt x="4850" y="215"/>
                    <a:pt x="4888" y="216"/>
                  </a:cubicBezTo>
                  <a:cubicBezTo>
                    <a:pt x="4970" y="216"/>
                    <a:pt x="4970" y="291"/>
                    <a:pt x="4970" y="325"/>
                  </a:cubicBezTo>
                  <a:cubicBezTo>
                    <a:pt x="4970" y="552"/>
                    <a:pt x="4970" y="552"/>
                    <a:pt x="4970" y="552"/>
                  </a:cubicBezTo>
                  <a:cubicBezTo>
                    <a:pt x="5043" y="552"/>
                    <a:pt x="5043" y="552"/>
                    <a:pt x="5043" y="552"/>
                  </a:cubicBezTo>
                  <a:cubicBezTo>
                    <a:pt x="5043" y="312"/>
                    <a:pt x="5043" y="312"/>
                    <a:pt x="5043" y="312"/>
                  </a:cubicBezTo>
                  <a:cubicBezTo>
                    <a:pt x="5043" y="256"/>
                    <a:pt x="5038" y="238"/>
                    <a:pt x="5030" y="222"/>
                  </a:cubicBezTo>
                  <a:cubicBezTo>
                    <a:pt x="5008" y="176"/>
                    <a:pt x="4950" y="161"/>
                    <a:pt x="4910" y="161"/>
                  </a:cubicBezTo>
                  <a:cubicBezTo>
                    <a:pt x="4856" y="161"/>
                    <a:pt x="4809" y="184"/>
                    <a:pt x="4785" y="225"/>
                  </a:cubicBezTo>
                  <a:cubicBezTo>
                    <a:pt x="4785" y="1"/>
                    <a:pt x="4785" y="1"/>
                    <a:pt x="4785" y="1"/>
                  </a:cubicBezTo>
                  <a:cubicBezTo>
                    <a:pt x="4713" y="1"/>
                    <a:pt x="4713" y="1"/>
                    <a:pt x="4713" y="1"/>
                  </a:cubicBezTo>
                  <a:lnTo>
                    <a:pt x="4713" y="552"/>
                  </a:lnTo>
                  <a:close/>
                </a:path>
              </a:pathLst>
            </a:custGeom>
            <a:solidFill>
              <a:srgbClr val="3742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9" name="Freeform 7">
              <a:extLst>
                <a:ext uri="{FF2B5EF4-FFF2-40B4-BE49-F238E27FC236}">
                  <a16:creationId xmlns:a16="http://schemas.microsoft.com/office/drawing/2014/main" id="{982BDFEA-A0A4-44E9-8EA8-F02F0CBB5781}"/>
                </a:ext>
              </a:extLst>
            </p:cNvPr>
            <p:cNvSpPr>
              <a:spLocks/>
            </p:cNvSpPr>
            <p:nvPr/>
          </p:nvSpPr>
          <p:spPr bwMode="auto">
            <a:xfrm>
              <a:off x="7081105" y="5699353"/>
              <a:ext cx="244817" cy="236388"/>
            </a:xfrm>
            <a:custGeom>
              <a:avLst/>
              <a:gdLst>
                <a:gd name="T0" fmla="*/ 319 w 639"/>
                <a:gd name="T1" fmla="*/ 313 h 617"/>
                <a:gd name="T2" fmla="*/ 195 w 639"/>
                <a:gd name="T3" fmla="*/ 0 h 617"/>
                <a:gd name="T4" fmla="*/ 0 w 639"/>
                <a:gd name="T5" fmla="*/ 0 h 617"/>
                <a:gd name="T6" fmla="*/ 0 w 639"/>
                <a:gd name="T7" fmla="*/ 610 h 617"/>
                <a:gd name="T8" fmla="*/ 131 w 639"/>
                <a:gd name="T9" fmla="*/ 610 h 617"/>
                <a:gd name="T10" fmla="*/ 131 w 639"/>
                <a:gd name="T11" fmla="*/ 177 h 617"/>
                <a:gd name="T12" fmla="*/ 319 w 639"/>
                <a:gd name="T13" fmla="*/ 617 h 617"/>
                <a:gd name="T14" fmla="*/ 319 w 639"/>
                <a:gd name="T15" fmla="*/ 617 h 617"/>
                <a:gd name="T16" fmla="*/ 508 w 639"/>
                <a:gd name="T17" fmla="*/ 177 h 617"/>
                <a:gd name="T18" fmla="*/ 508 w 639"/>
                <a:gd name="T19" fmla="*/ 610 h 617"/>
                <a:gd name="T20" fmla="*/ 639 w 639"/>
                <a:gd name="T21" fmla="*/ 610 h 617"/>
                <a:gd name="T22" fmla="*/ 639 w 639"/>
                <a:gd name="T23" fmla="*/ 0 h 617"/>
                <a:gd name="T24" fmla="*/ 445 w 639"/>
                <a:gd name="T25" fmla="*/ 0 h 617"/>
                <a:gd name="T26" fmla="*/ 319 w 639"/>
                <a:gd name="T27" fmla="*/ 313 h 6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639" h="617">
                  <a:moveTo>
                    <a:pt x="319" y="313"/>
                  </a:moveTo>
                  <a:lnTo>
                    <a:pt x="195" y="0"/>
                  </a:lnTo>
                  <a:lnTo>
                    <a:pt x="0" y="0"/>
                  </a:lnTo>
                  <a:lnTo>
                    <a:pt x="0" y="610"/>
                  </a:lnTo>
                  <a:lnTo>
                    <a:pt x="131" y="610"/>
                  </a:lnTo>
                  <a:lnTo>
                    <a:pt x="131" y="177"/>
                  </a:lnTo>
                  <a:lnTo>
                    <a:pt x="319" y="617"/>
                  </a:lnTo>
                  <a:lnTo>
                    <a:pt x="319" y="617"/>
                  </a:lnTo>
                  <a:lnTo>
                    <a:pt x="508" y="177"/>
                  </a:lnTo>
                  <a:lnTo>
                    <a:pt x="508" y="610"/>
                  </a:lnTo>
                  <a:lnTo>
                    <a:pt x="639" y="610"/>
                  </a:lnTo>
                  <a:lnTo>
                    <a:pt x="639" y="0"/>
                  </a:lnTo>
                  <a:lnTo>
                    <a:pt x="445" y="0"/>
                  </a:lnTo>
                  <a:lnTo>
                    <a:pt x="319" y="313"/>
                  </a:lnTo>
                  <a:close/>
                </a:path>
              </a:pathLst>
            </a:custGeom>
            <a:solidFill>
              <a:srgbClr val="3742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0" name="Freeform 8">
              <a:extLst>
                <a:ext uri="{FF2B5EF4-FFF2-40B4-BE49-F238E27FC236}">
                  <a16:creationId xmlns:a16="http://schemas.microsoft.com/office/drawing/2014/main" id="{B8958566-ABDB-422B-B617-1DFDF8751370}"/>
                </a:ext>
              </a:extLst>
            </p:cNvPr>
            <p:cNvSpPr>
              <a:spLocks/>
            </p:cNvSpPr>
            <p:nvPr/>
          </p:nvSpPr>
          <p:spPr bwMode="auto">
            <a:xfrm>
              <a:off x="7343162" y="5695521"/>
              <a:ext cx="180069" cy="246349"/>
            </a:xfrm>
            <a:custGeom>
              <a:avLst/>
              <a:gdLst>
                <a:gd name="T0" fmla="*/ 8 w 889"/>
                <a:gd name="T1" fmla="*/ 811 h 1217"/>
                <a:gd name="T2" fmla="*/ 423 w 889"/>
                <a:gd name="T3" fmla="*/ 1211 h 1217"/>
                <a:gd name="T4" fmla="*/ 889 w 889"/>
                <a:gd name="T5" fmla="*/ 850 h 1217"/>
                <a:gd name="T6" fmla="*/ 482 w 889"/>
                <a:gd name="T7" fmla="*/ 497 h 1217"/>
                <a:gd name="T8" fmla="*/ 284 w 889"/>
                <a:gd name="T9" fmla="*/ 336 h 1217"/>
                <a:gd name="T10" fmla="*/ 457 w 889"/>
                <a:gd name="T11" fmla="*/ 190 h 1217"/>
                <a:gd name="T12" fmla="*/ 635 w 889"/>
                <a:gd name="T13" fmla="*/ 361 h 1217"/>
                <a:gd name="T14" fmla="*/ 860 w 889"/>
                <a:gd name="T15" fmla="*/ 361 h 1217"/>
                <a:gd name="T16" fmla="*/ 475 w 889"/>
                <a:gd name="T17" fmla="*/ 0 h 1217"/>
                <a:gd name="T18" fmla="*/ 39 w 889"/>
                <a:gd name="T19" fmla="*/ 358 h 1217"/>
                <a:gd name="T20" fmla="*/ 395 w 889"/>
                <a:gd name="T21" fmla="*/ 702 h 1217"/>
                <a:gd name="T22" fmla="*/ 644 w 889"/>
                <a:gd name="T23" fmla="*/ 869 h 1217"/>
                <a:gd name="T24" fmla="*/ 426 w 889"/>
                <a:gd name="T25" fmla="*/ 1023 h 1217"/>
                <a:gd name="T26" fmla="*/ 245 w 889"/>
                <a:gd name="T27" fmla="*/ 811 h 1217"/>
                <a:gd name="T28" fmla="*/ 8 w 889"/>
                <a:gd name="T29" fmla="*/ 811 h 12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889" h="1217">
                  <a:moveTo>
                    <a:pt x="8" y="811"/>
                  </a:moveTo>
                  <a:cubicBezTo>
                    <a:pt x="0" y="1099"/>
                    <a:pt x="195" y="1206"/>
                    <a:pt x="423" y="1211"/>
                  </a:cubicBezTo>
                  <a:cubicBezTo>
                    <a:pt x="688" y="1217"/>
                    <a:pt x="889" y="1105"/>
                    <a:pt x="889" y="850"/>
                  </a:cubicBezTo>
                  <a:cubicBezTo>
                    <a:pt x="889" y="595"/>
                    <a:pt x="660" y="555"/>
                    <a:pt x="482" y="497"/>
                  </a:cubicBezTo>
                  <a:cubicBezTo>
                    <a:pt x="412" y="474"/>
                    <a:pt x="284" y="454"/>
                    <a:pt x="284" y="336"/>
                  </a:cubicBezTo>
                  <a:cubicBezTo>
                    <a:pt x="284" y="237"/>
                    <a:pt x="370" y="190"/>
                    <a:pt x="457" y="190"/>
                  </a:cubicBezTo>
                  <a:cubicBezTo>
                    <a:pt x="569" y="190"/>
                    <a:pt x="627" y="246"/>
                    <a:pt x="635" y="361"/>
                  </a:cubicBezTo>
                  <a:cubicBezTo>
                    <a:pt x="860" y="361"/>
                    <a:pt x="860" y="361"/>
                    <a:pt x="860" y="361"/>
                  </a:cubicBezTo>
                  <a:cubicBezTo>
                    <a:pt x="860" y="132"/>
                    <a:pt x="684" y="0"/>
                    <a:pt x="475" y="0"/>
                  </a:cubicBezTo>
                  <a:cubicBezTo>
                    <a:pt x="266" y="0"/>
                    <a:pt x="39" y="121"/>
                    <a:pt x="39" y="358"/>
                  </a:cubicBezTo>
                  <a:cubicBezTo>
                    <a:pt x="39" y="563"/>
                    <a:pt x="266" y="669"/>
                    <a:pt x="395" y="702"/>
                  </a:cubicBezTo>
                  <a:cubicBezTo>
                    <a:pt x="465" y="721"/>
                    <a:pt x="644" y="741"/>
                    <a:pt x="644" y="869"/>
                  </a:cubicBezTo>
                  <a:cubicBezTo>
                    <a:pt x="644" y="990"/>
                    <a:pt x="519" y="1023"/>
                    <a:pt x="426" y="1023"/>
                  </a:cubicBezTo>
                  <a:cubicBezTo>
                    <a:pt x="305" y="1023"/>
                    <a:pt x="234" y="939"/>
                    <a:pt x="245" y="811"/>
                  </a:cubicBezTo>
                  <a:lnTo>
                    <a:pt x="8" y="811"/>
                  </a:lnTo>
                  <a:close/>
                </a:path>
              </a:pathLst>
            </a:custGeom>
            <a:solidFill>
              <a:srgbClr val="3742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1" name="Freeform 9">
              <a:extLst>
                <a:ext uri="{FF2B5EF4-FFF2-40B4-BE49-F238E27FC236}">
                  <a16:creationId xmlns:a16="http://schemas.microsoft.com/office/drawing/2014/main" id="{295928F2-270C-4309-84EB-4646C48E2B8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543919" y="5699353"/>
              <a:ext cx="199608" cy="233706"/>
            </a:xfrm>
            <a:custGeom>
              <a:avLst/>
              <a:gdLst>
                <a:gd name="T0" fmla="*/ 986 w 986"/>
                <a:gd name="T1" fmla="*/ 579 h 1155"/>
                <a:gd name="T2" fmla="*/ 369 w 986"/>
                <a:gd name="T3" fmla="*/ 0 h 1155"/>
                <a:gd name="T4" fmla="*/ 0 w 986"/>
                <a:gd name="T5" fmla="*/ 0 h 1155"/>
                <a:gd name="T6" fmla="*/ 0 w 986"/>
                <a:gd name="T7" fmla="*/ 1155 h 1155"/>
                <a:gd name="T8" fmla="*/ 369 w 986"/>
                <a:gd name="T9" fmla="*/ 1155 h 1155"/>
                <a:gd name="T10" fmla="*/ 986 w 986"/>
                <a:gd name="T11" fmla="*/ 579 h 1155"/>
                <a:gd name="T12" fmla="*/ 352 w 986"/>
                <a:gd name="T13" fmla="*/ 945 h 1155"/>
                <a:gd name="T14" fmla="*/ 250 w 986"/>
                <a:gd name="T15" fmla="*/ 945 h 1155"/>
                <a:gd name="T16" fmla="*/ 250 w 986"/>
                <a:gd name="T17" fmla="*/ 212 h 1155"/>
                <a:gd name="T18" fmla="*/ 352 w 986"/>
                <a:gd name="T19" fmla="*/ 212 h 1155"/>
                <a:gd name="T20" fmla="*/ 734 w 986"/>
                <a:gd name="T21" fmla="*/ 579 h 1155"/>
                <a:gd name="T22" fmla="*/ 352 w 986"/>
                <a:gd name="T23" fmla="*/ 945 h 1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86" h="1155">
                  <a:moveTo>
                    <a:pt x="986" y="579"/>
                  </a:moveTo>
                  <a:cubicBezTo>
                    <a:pt x="986" y="179"/>
                    <a:pt x="675" y="0"/>
                    <a:pt x="369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155"/>
                    <a:pt x="0" y="1155"/>
                    <a:pt x="0" y="1155"/>
                  </a:cubicBezTo>
                  <a:cubicBezTo>
                    <a:pt x="369" y="1155"/>
                    <a:pt x="369" y="1155"/>
                    <a:pt x="369" y="1155"/>
                  </a:cubicBezTo>
                  <a:cubicBezTo>
                    <a:pt x="675" y="1155"/>
                    <a:pt x="986" y="978"/>
                    <a:pt x="986" y="579"/>
                  </a:cubicBezTo>
                  <a:close/>
                  <a:moveTo>
                    <a:pt x="352" y="945"/>
                  </a:moveTo>
                  <a:cubicBezTo>
                    <a:pt x="250" y="945"/>
                    <a:pt x="250" y="945"/>
                    <a:pt x="250" y="945"/>
                  </a:cubicBezTo>
                  <a:cubicBezTo>
                    <a:pt x="250" y="212"/>
                    <a:pt x="250" y="212"/>
                    <a:pt x="250" y="212"/>
                  </a:cubicBezTo>
                  <a:cubicBezTo>
                    <a:pt x="352" y="212"/>
                    <a:pt x="352" y="212"/>
                    <a:pt x="352" y="212"/>
                  </a:cubicBezTo>
                  <a:cubicBezTo>
                    <a:pt x="633" y="212"/>
                    <a:pt x="734" y="396"/>
                    <a:pt x="734" y="579"/>
                  </a:cubicBezTo>
                  <a:cubicBezTo>
                    <a:pt x="734" y="762"/>
                    <a:pt x="633" y="945"/>
                    <a:pt x="352" y="945"/>
                  </a:cubicBezTo>
                  <a:close/>
                </a:path>
              </a:pathLst>
            </a:custGeom>
            <a:solidFill>
              <a:srgbClr val="3742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2" name="Freeform 10">
              <a:extLst>
                <a:ext uri="{FF2B5EF4-FFF2-40B4-BE49-F238E27FC236}">
                  <a16:creationId xmlns:a16="http://schemas.microsoft.com/office/drawing/2014/main" id="{BB8A5515-EFCC-40B5-9216-109A7672A2F9}"/>
                </a:ext>
              </a:extLst>
            </p:cNvPr>
            <p:cNvSpPr>
              <a:spLocks/>
            </p:cNvSpPr>
            <p:nvPr/>
          </p:nvSpPr>
          <p:spPr bwMode="auto">
            <a:xfrm>
              <a:off x="6502970" y="6267909"/>
              <a:ext cx="83138" cy="113022"/>
            </a:xfrm>
            <a:custGeom>
              <a:avLst/>
              <a:gdLst>
                <a:gd name="T0" fmla="*/ 217 w 217"/>
                <a:gd name="T1" fmla="*/ 0 h 295"/>
                <a:gd name="T2" fmla="*/ 217 w 217"/>
                <a:gd name="T3" fmla="*/ 32 h 295"/>
                <a:gd name="T4" fmla="*/ 127 w 217"/>
                <a:gd name="T5" fmla="*/ 32 h 295"/>
                <a:gd name="T6" fmla="*/ 127 w 217"/>
                <a:gd name="T7" fmla="*/ 295 h 295"/>
                <a:gd name="T8" fmla="*/ 90 w 217"/>
                <a:gd name="T9" fmla="*/ 295 h 295"/>
                <a:gd name="T10" fmla="*/ 90 w 217"/>
                <a:gd name="T11" fmla="*/ 32 h 295"/>
                <a:gd name="T12" fmla="*/ 0 w 217"/>
                <a:gd name="T13" fmla="*/ 32 h 295"/>
                <a:gd name="T14" fmla="*/ 0 w 217"/>
                <a:gd name="T15" fmla="*/ 0 h 295"/>
                <a:gd name="T16" fmla="*/ 217 w 217"/>
                <a:gd name="T17" fmla="*/ 0 h 2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7" h="295">
                  <a:moveTo>
                    <a:pt x="217" y="0"/>
                  </a:moveTo>
                  <a:lnTo>
                    <a:pt x="217" y="32"/>
                  </a:lnTo>
                  <a:lnTo>
                    <a:pt x="127" y="32"/>
                  </a:lnTo>
                  <a:lnTo>
                    <a:pt x="127" y="295"/>
                  </a:lnTo>
                  <a:lnTo>
                    <a:pt x="90" y="295"/>
                  </a:lnTo>
                  <a:lnTo>
                    <a:pt x="90" y="32"/>
                  </a:lnTo>
                  <a:lnTo>
                    <a:pt x="0" y="32"/>
                  </a:lnTo>
                  <a:lnTo>
                    <a:pt x="0" y="0"/>
                  </a:lnTo>
                  <a:lnTo>
                    <a:pt x="217" y="0"/>
                  </a:lnTo>
                  <a:close/>
                </a:path>
              </a:pathLst>
            </a:custGeom>
            <a:solidFill>
              <a:srgbClr val="0085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3" name="Freeform 11">
              <a:extLst>
                <a:ext uri="{FF2B5EF4-FFF2-40B4-BE49-F238E27FC236}">
                  <a16:creationId xmlns:a16="http://schemas.microsoft.com/office/drawing/2014/main" id="{B281D8A4-2545-43E0-85FA-F62B3E8D9BEC}"/>
                </a:ext>
              </a:extLst>
            </p:cNvPr>
            <p:cNvSpPr>
              <a:spLocks/>
            </p:cNvSpPr>
            <p:nvPr/>
          </p:nvSpPr>
          <p:spPr bwMode="auto">
            <a:xfrm>
              <a:off x="6597602" y="6267909"/>
              <a:ext cx="65514" cy="113022"/>
            </a:xfrm>
            <a:custGeom>
              <a:avLst/>
              <a:gdLst>
                <a:gd name="T0" fmla="*/ 0 w 323"/>
                <a:gd name="T1" fmla="*/ 558 h 558"/>
                <a:gd name="T2" fmla="*/ 0 w 323"/>
                <a:gd name="T3" fmla="*/ 0 h 558"/>
                <a:gd name="T4" fmla="*/ 68 w 323"/>
                <a:gd name="T5" fmla="*/ 0 h 558"/>
                <a:gd name="T6" fmla="*/ 68 w 323"/>
                <a:gd name="T7" fmla="*/ 227 h 558"/>
                <a:gd name="T8" fmla="*/ 188 w 323"/>
                <a:gd name="T9" fmla="*/ 165 h 558"/>
                <a:gd name="T10" fmla="*/ 289 w 323"/>
                <a:gd name="T11" fmla="*/ 204 h 558"/>
                <a:gd name="T12" fmla="*/ 323 w 323"/>
                <a:gd name="T13" fmla="*/ 317 h 558"/>
                <a:gd name="T14" fmla="*/ 323 w 323"/>
                <a:gd name="T15" fmla="*/ 558 h 558"/>
                <a:gd name="T16" fmla="*/ 255 w 323"/>
                <a:gd name="T17" fmla="*/ 558 h 558"/>
                <a:gd name="T18" fmla="*/ 255 w 323"/>
                <a:gd name="T19" fmla="*/ 325 h 558"/>
                <a:gd name="T20" fmla="*/ 254 w 323"/>
                <a:gd name="T21" fmla="*/ 298 h 558"/>
                <a:gd name="T22" fmla="*/ 245 w 323"/>
                <a:gd name="T23" fmla="*/ 264 h 558"/>
                <a:gd name="T24" fmla="*/ 220 w 323"/>
                <a:gd name="T25" fmla="*/ 236 h 558"/>
                <a:gd name="T26" fmla="*/ 170 w 323"/>
                <a:gd name="T27" fmla="*/ 224 h 558"/>
                <a:gd name="T28" fmla="*/ 69 w 323"/>
                <a:gd name="T29" fmla="*/ 309 h 558"/>
                <a:gd name="T30" fmla="*/ 68 w 323"/>
                <a:gd name="T31" fmla="*/ 325 h 558"/>
                <a:gd name="T32" fmla="*/ 68 w 323"/>
                <a:gd name="T33" fmla="*/ 558 h 558"/>
                <a:gd name="T34" fmla="*/ 0 w 323"/>
                <a:gd name="T35" fmla="*/ 558 h 5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23" h="558">
                  <a:moveTo>
                    <a:pt x="0" y="558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68" y="0"/>
                    <a:pt x="68" y="0"/>
                    <a:pt x="68" y="0"/>
                  </a:cubicBezTo>
                  <a:cubicBezTo>
                    <a:pt x="68" y="227"/>
                    <a:pt x="68" y="227"/>
                    <a:pt x="68" y="227"/>
                  </a:cubicBezTo>
                  <a:cubicBezTo>
                    <a:pt x="90" y="186"/>
                    <a:pt x="131" y="165"/>
                    <a:pt x="188" y="165"/>
                  </a:cubicBezTo>
                  <a:cubicBezTo>
                    <a:pt x="232" y="165"/>
                    <a:pt x="266" y="178"/>
                    <a:pt x="289" y="204"/>
                  </a:cubicBezTo>
                  <a:cubicBezTo>
                    <a:pt x="312" y="230"/>
                    <a:pt x="323" y="268"/>
                    <a:pt x="323" y="317"/>
                  </a:cubicBezTo>
                  <a:cubicBezTo>
                    <a:pt x="323" y="558"/>
                    <a:pt x="323" y="558"/>
                    <a:pt x="323" y="558"/>
                  </a:cubicBezTo>
                  <a:cubicBezTo>
                    <a:pt x="255" y="558"/>
                    <a:pt x="255" y="558"/>
                    <a:pt x="255" y="558"/>
                  </a:cubicBezTo>
                  <a:cubicBezTo>
                    <a:pt x="255" y="325"/>
                    <a:pt x="255" y="325"/>
                    <a:pt x="255" y="325"/>
                  </a:cubicBezTo>
                  <a:cubicBezTo>
                    <a:pt x="255" y="318"/>
                    <a:pt x="255" y="309"/>
                    <a:pt x="254" y="298"/>
                  </a:cubicBezTo>
                  <a:cubicBezTo>
                    <a:pt x="253" y="286"/>
                    <a:pt x="250" y="275"/>
                    <a:pt x="245" y="264"/>
                  </a:cubicBezTo>
                  <a:cubicBezTo>
                    <a:pt x="239" y="252"/>
                    <a:pt x="230" y="243"/>
                    <a:pt x="220" y="236"/>
                  </a:cubicBezTo>
                  <a:cubicBezTo>
                    <a:pt x="205" y="227"/>
                    <a:pt x="188" y="223"/>
                    <a:pt x="170" y="224"/>
                  </a:cubicBezTo>
                  <a:cubicBezTo>
                    <a:pt x="119" y="220"/>
                    <a:pt x="73" y="258"/>
                    <a:pt x="69" y="309"/>
                  </a:cubicBezTo>
                  <a:cubicBezTo>
                    <a:pt x="68" y="314"/>
                    <a:pt x="68" y="320"/>
                    <a:pt x="68" y="325"/>
                  </a:cubicBezTo>
                  <a:cubicBezTo>
                    <a:pt x="68" y="558"/>
                    <a:pt x="68" y="558"/>
                    <a:pt x="68" y="558"/>
                  </a:cubicBezTo>
                  <a:lnTo>
                    <a:pt x="0" y="558"/>
                  </a:lnTo>
                  <a:close/>
                </a:path>
              </a:pathLst>
            </a:custGeom>
            <a:solidFill>
              <a:srgbClr val="0085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4" name="Freeform 12">
              <a:extLst>
                <a:ext uri="{FF2B5EF4-FFF2-40B4-BE49-F238E27FC236}">
                  <a16:creationId xmlns:a16="http://schemas.microsoft.com/office/drawing/2014/main" id="{F1755C2E-6E2A-490F-905C-CF26668F654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676525" y="6301241"/>
              <a:ext cx="66664" cy="82372"/>
            </a:xfrm>
            <a:custGeom>
              <a:avLst/>
              <a:gdLst>
                <a:gd name="T0" fmla="*/ 183 w 328"/>
                <a:gd name="T1" fmla="*/ 404 h 407"/>
                <a:gd name="T2" fmla="*/ 48 w 328"/>
                <a:gd name="T3" fmla="*/ 353 h 407"/>
                <a:gd name="T4" fmla="*/ 0 w 328"/>
                <a:gd name="T5" fmla="*/ 200 h 407"/>
                <a:gd name="T6" fmla="*/ 44 w 328"/>
                <a:gd name="T7" fmla="*/ 52 h 407"/>
                <a:gd name="T8" fmla="*/ 171 w 328"/>
                <a:gd name="T9" fmla="*/ 0 h 407"/>
                <a:gd name="T10" fmla="*/ 288 w 328"/>
                <a:gd name="T11" fmla="*/ 44 h 407"/>
                <a:gd name="T12" fmla="*/ 328 w 328"/>
                <a:gd name="T13" fmla="*/ 175 h 407"/>
                <a:gd name="T14" fmla="*/ 328 w 328"/>
                <a:gd name="T15" fmla="*/ 226 h 407"/>
                <a:gd name="T16" fmla="*/ 69 w 328"/>
                <a:gd name="T17" fmla="*/ 226 h 407"/>
                <a:gd name="T18" fmla="*/ 101 w 328"/>
                <a:gd name="T19" fmla="*/ 313 h 407"/>
                <a:gd name="T20" fmla="*/ 192 w 328"/>
                <a:gd name="T21" fmla="*/ 347 h 407"/>
                <a:gd name="T22" fmla="*/ 249 w 328"/>
                <a:gd name="T23" fmla="*/ 338 h 407"/>
                <a:gd name="T24" fmla="*/ 296 w 328"/>
                <a:gd name="T25" fmla="*/ 314 h 407"/>
                <a:gd name="T26" fmla="*/ 323 w 328"/>
                <a:gd name="T27" fmla="*/ 361 h 407"/>
                <a:gd name="T28" fmla="*/ 183 w 328"/>
                <a:gd name="T29" fmla="*/ 404 h 407"/>
                <a:gd name="T30" fmla="*/ 170 w 328"/>
                <a:gd name="T31" fmla="*/ 56 h 407"/>
                <a:gd name="T32" fmla="*/ 95 w 328"/>
                <a:gd name="T33" fmla="*/ 90 h 407"/>
                <a:gd name="T34" fmla="*/ 69 w 328"/>
                <a:gd name="T35" fmla="*/ 172 h 407"/>
                <a:gd name="T36" fmla="*/ 261 w 328"/>
                <a:gd name="T37" fmla="*/ 172 h 407"/>
                <a:gd name="T38" fmla="*/ 252 w 328"/>
                <a:gd name="T39" fmla="*/ 114 h 407"/>
                <a:gd name="T40" fmla="*/ 224 w 328"/>
                <a:gd name="T41" fmla="*/ 72 h 407"/>
                <a:gd name="T42" fmla="*/ 170 w 328"/>
                <a:gd name="T43" fmla="*/ 56 h 4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28" h="407">
                  <a:moveTo>
                    <a:pt x="183" y="404"/>
                  </a:moveTo>
                  <a:cubicBezTo>
                    <a:pt x="125" y="404"/>
                    <a:pt x="80" y="387"/>
                    <a:pt x="48" y="353"/>
                  </a:cubicBezTo>
                  <a:cubicBezTo>
                    <a:pt x="16" y="319"/>
                    <a:pt x="0" y="268"/>
                    <a:pt x="0" y="200"/>
                  </a:cubicBezTo>
                  <a:cubicBezTo>
                    <a:pt x="0" y="136"/>
                    <a:pt x="15" y="87"/>
                    <a:pt x="44" y="52"/>
                  </a:cubicBezTo>
                  <a:cubicBezTo>
                    <a:pt x="73" y="18"/>
                    <a:pt x="115" y="0"/>
                    <a:pt x="171" y="0"/>
                  </a:cubicBezTo>
                  <a:cubicBezTo>
                    <a:pt x="222" y="0"/>
                    <a:pt x="261" y="15"/>
                    <a:pt x="288" y="44"/>
                  </a:cubicBezTo>
                  <a:cubicBezTo>
                    <a:pt x="314" y="73"/>
                    <a:pt x="328" y="117"/>
                    <a:pt x="328" y="175"/>
                  </a:cubicBezTo>
                  <a:cubicBezTo>
                    <a:pt x="328" y="226"/>
                    <a:pt x="328" y="226"/>
                    <a:pt x="328" y="226"/>
                  </a:cubicBezTo>
                  <a:cubicBezTo>
                    <a:pt x="69" y="226"/>
                    <a:pt x="69" y="226"/>
                    <a:pt x="69" y="226"/>
                  </a:cubicBezTo>
                  <a:cubicBezTo>
                    <a:pt x="71" y="257"/>
                    <a:pt x="82" y="288"/>
                    <a:pt x="101" y="313"/>
                  </a:cubicBezTo>
                  <a:cubicBezTo>
                    <a:pt x="119" y="336"/>
                    <a:pt x="149" y="348"/>
                    <a:pt x="192" y="347"/>
                  </a:cubicBezTo>
                  <a:cubicBezTo>
                    <a:pt x="211" y="348"/>
                    <a:pt x="231" y="345"/>
                    <a:pt x="249" y="338"/>
                  </a:cubicBezTo>
                  <a:cubicBezTo>
                    <a:pt x="266" y="332"/>
                    <a:pt x="281" y="324"/>
                    <a:pt x="296" y="314"/>
                  </a:cubicBezTo>
                  <a:cubicBezTo>
                    <a:pt x="323" y="361"/>
                    <a:pt x="323" y="361"/>
                    <a:pt x="323" y="361"/>
                  </a:cubicBezTo>
                  <a:cubicBezTo>
                    <a:pt x="283" y="391"/>
                    <a:pt x="233" y="407"/>
                    <a:pt x="183" y="404"/>
                  </a:cubicBezTo>
                  <a:close/>
                  <a:moveTo>
                    <a:pt x="170" y="56"/>
                  </a:moveTo>
                  <a:cubicBezTo>
                    <a:pt x="135" y="56"/>
                    <a:pt x="110" y="67"/>
                    <a:pt x="95" y="90"/>
                  </a:cubicBezTo>
                  <a:cubicBezTo>
                    <a:pt x="78" y="114"/>
                    <a:pt x="69" y="143"/>
                    <a:pt x="69" y="172"/>
                  </a:cubicBezTo>
                  <a:cubicBezTo>
                    <a:pt x="261" y="172"/>
                    <a:pt x="261" y="172"/>
                    <a:pt x="261" y="172"/>
                  </a:cubicBezTo>
                  <a:cubicBezTo>
                    <a:pt x="261" y="152"/>
                    <a:pt x="258" y="133"/>
                    <a:pt x="252" y="114"/>
                  </a:cubicBezTo>
                  <a:cubicBezTo>
                    <a:pt x="247" y="97"/>
                    <a:pt x="237" y="83"/>
                    <a:pt x="224" y="72"/>
                  </a:cubicBezTo>
                  <a:cubicBezTo>
                    <a:pt x="208" y="61"/>
                    <a:pt x="189" y="55"/>
                    <a:pt x="170" y="56"/>
                  </a:cubicBezTo>
                  <a:close/>
                </a:path>
              </a:pathLst>
            </a:custGeom>
            <a:solidFill>
              <a:srgbClr val="0085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5" name="Freeform 13">
              <a:extLst>
                <a:ext uri="{FF2B5EF4-FFF2-40B4-BE49-F238E27FC236}">
                  <a16:creationId xmlns:a16="http://schemas.microsoft.com/office/drawing/2014/main" id="{B33345B1-BB5B-40D9-B78D-65F1668F05D8}"/>
                </a:ext>
              </a:extLst>
            </p:cNvPr>
            <p:cNvSpPr>
              <a:spLocks/>
            </p:cNvSpPr>
            <p:nvPr/>
          </p:nvSpPr>
          <p:spPr bwMode="auto">
            <a:xfrm>
              <a:off x="6788398" y="6265228"/>
              <a:ext cx="79690" cy="118002"/>
            </a:xfrm>
            <a:custGeom>
              <a:avLst/>
              <a:gdLst>
                <a:gd name="T0" fmla="*/ 191 w 394"/>
                <a:gd name="T1" fmla="*/ 581 h 582"/>
                <a:gd name="T2" fmla="*/ 88 w 394"/>
                <a:gd name="T3" fmla="*/ 565 h 582"/>
                <a:gd name="T4" fmla="*/ 0 w 394"/>
                <a:gd name="T5" fmla="*/ 513 h 582"/>
                <a:gd name="T6" fmla="*/ 34 w 394"/>
                <a:gd name="T7" fmla="*/ 462 h 582"/>
                <a:gd name="T8" fmla="*/ 104 w 394"/>
                <a:gd name="T9" fmla="*/ 504 h 582"/>
                <a:gd name="T10" fmla="*/ 190 w 394"/>
                <a:gd name="T11" fmla="*/ 519 h 582"/>
                <a:gd name="T12" fmla="*/ 286 w 394"/>
                <a:gd name="T13" fmla="*/ 494 h 582"/>
                <a:gd name="T14" fmla="*/ 320 w 394"/>
                <a:gd name="T15" fmla="*/ 423 h 582"/>
                <a:gd name="T16" fmla="*/ 232 w 394"/>
                <a:gd name="T17" fmla="*/ 324 h 582"/>
                <a:gd name="T18" fmla="*/ 150 w 394"/>
                <a:gd name="T19" fmla="*/ 301 h 582"/>
                <a:gd name="T20" fmla="*/ 46 w 394"/>
                <a:gd name="T21" fmla="*/ 243 h 582"/>
                <a:gd name="T22" fmla="*/ 14 w 394"/>
                <a:gd name="T23" fmla="*/ 156 h 582"/>
                <a:gd name="T24" fmla="*/ 38 w 394"/>
                <a:gd name="T25" fmla="*/ 74 h 582"/>
                <a:gd name="T26" fmla="*/ 105 w 394"/>
                <a:gd name="T27" fmla="*/ 20 h 582"/>
                <a:gd name="T28" fmla="*/ 207 w 394"/>
                <a:gd name="T29" fmla="*/ 1 h 582"/>
                <a:gd name="T30" fmla="*/ 298 w 394"/>
                <a:gd name="T31" fmla="*/ 16 h 582"/>
                <a:gd name="T32" fmla="*/ 374 w 394"/>
                <a:gd name="T33" fmla="*/ 59 h 582"/>
                <a:gd name="T34" fmla="*/ 342 w 394"/>
                <a:gd name="T35" fmla="*/ 107 h 582"/>
                <a:gd name="T36" fmla="*/ 209 w 394"/>
                <a:gd name="T37" fmla="*/ 62 h 582"/>
                <a:gd name="T38" fmla="*/ 118 w 394"/>
                <a:gd name="T39" fmla="*/ 87 h 582"/>
                <a:gd name="T40" fmla="*/ 85 w 394"/>
                <a:gd name="T41" fmla="*/ 151 h 582"/>
                <a:gd name="T42" fmla="*/ 102 w 394"/>
                <a:gd name="T43" fmla="*/ 198 h 582"/>
                <a:gd name="T44" fmla="*/ 165 w 394"/>
                <a:gd name="T45" fmla="*/ 232 h 582"/>
                <a:gd name="T46" fmla="*/ 257 w 394"/>
                <a:gd name="T47" fmla="*/ 258 h 582"/>
                <a:gd name="T48" fmla="*/ 326 w 394"/>
                <a:gd name="T49" fmla="*/ 290 h 582"/>
                <a:gd name="T50" fmla="*/ 374 w 394"/>
                <a:gd name="T51" fmla="*/ 340 h 582"/>
                <a:gd name="T52" fmla="*/ 391 w 394"/>
                <a:gd name="T53" fmla="*/ 417 h 582"/>
                <a:gd name="T54" fmla="*/ 339 w 394"/>
                <a:gd name="T55" fmla="*/ 538 h 582"/>
                <a:gd name="T56" fmla="*/ 191 w 394"/>
                <a:gd name="T57" fmla="*/ 581 h 5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394" h="582">
                  <a:moveTo>
                    <a:pt x="191" y="581"/>
                  </a:moveTo>
                  <a:cubicBezTo>
                    <a:pt x="156" y="582"/>
                    <a:pt x="121" y="576"/>
                    <a:pt x="88" y="565"/>
                  </a:cubicBezTo>
                  <a:cubicBezTo>
                    <a:pt x="56" y="553"/>
                    <a:pt x="26" y="536"/>
                    <a:pt x="0" y="513"/>
                  </a:cubicBezTo>
                  <a:cubicBezTo>
                    <a:pt x="34" y="462"/>
                    <a:pt x="34" y="462"/>
                    <a:pt x="34" y="462"/>
                  </a:cubicBezTo>
                  <a:cubicBezTo>
                    <a:pt x="55" y="480"/>
                    <a:pt x="79" y="494"/>
                    <a:pt x="104" y="504"/>
                  </a:cubicBezTo>
                  <a:cubicBezTo>
                    <a:pt x="131" y="515"/>
                    <a:pt x="160" y="520"/>
                    <a:pt x="190" y="519"/>
                  </a:cubicBezTo>
                  <a:cubicBezTo>
                    <a:pt x="224" y="521"/>
                    <a:pt x="257" y="512"/>
                    <a:pt x="286" y="494"/>
                  </a:cubicBezTo>
                  <a:cubicBezTo>
                    <a:pt x="309" y="477"/>
                    <a:pt x="322" y="451"/>
                    <a:pt x="320" y="423"/>
                  </a:cubicBezTo>
                  <a:cubicBezTo>
                    <a:pt x="320" y="374"/>
                    <a:pt x="291" y="341"/>
                    <a:pt x="232" y="324"/>
                  </a:cubicBezTo>
                  <a:cubicBezTo>
                    <a:pt x="150" y="301"/>
                    <a:pt x="150" y="301"/>
                    <a:pt x="150" y="301"/>
                  </a:cubicBezTo>
                  <a:cubicBezTo>
                    <a:pt x="103" y="286"/>
                    <a:pt x="68" y="267"/>
                    <a:pt x="46" y="243"/>
                  </a:cubicBezTo>
                  <a:cubicBezTo>
                    <a:pt x="25" y="219"/>
                    <a:pt x="13" y="188"/>
                    <a:pt x="14" y="156"/>
                  </a:cubicBezTo>
                  <a:cubicBezTo>
                    <a:pt x="13" y="127"/>
                    <a:pt x="21" y="98"/>
                    <a:pt x="38" y="74"/>
                  </a:cubicBezTo>
                  <a:cubicBezTo>
                    <a:pt x="55" y="50"/>
                    <a:pt x="78" y="32"/>
                    <a:pt x="105" y="20"/>
                  </a:cubicBezTo>
                  <a:cubicBezTo>
                    <a:pt x="137" y="6"/>
                    <a:pt x="172" y="0"/>
                    <a:pt x="207" y="1"/>
                  </a:cubicBezTo>
                  <a:cubicBezTo>
                    <a:pt x="238" y="0"/>
                    <a:pt x="269" y="5"/>
                    <a:pt x="298" y="16"/>
                  </a:cubicBezTo>
                  <a:cubicBezTo>
                    <a:pt x="325" y="26"/>
                    <a:pt x="351" y="40"/>
                    <a:pt x="374" y="59"/>
                  </a:cubicBezTo>
                  <a:cubicBezTo>
                    <a:pt x="342" y="107"/>
                    <a:pt x="342" y="107"/>
                    <a:pt x="342" y="107"/>
                  </a:cubicBezTo>
                  <a:cubicBezTo>
                    <a:pt x="304" y="77"/>
                    <a:pt x="257" y="61"/>
                    <a:pt x="209" y="62"/>
                  </a:cubicBezTo>
                  <a:cubicBezTo>
                    <a:pt x="176" y="60"/>
                    <a:pt x="144" y="69"/>
                    <a:pt x="118" y="87"/>
                  </a:cubicBezTo>
                  <a:cubicBezTo>
                    <a:pt x="97" y="101"/>
                    <a:pt x="85" y="125"/>
                    <a:pt x="85" y="151"/>
                  </a:cubicBezTo>
                  <a:cubicBezTo>
                    <a:pt x="85" y="168"/>
                    <a:pt x="91" y="185"/>
                    <a:pt x="102" y="198"/>
                  </a:cubicBezTo>
                  <a:cubicBezTo>
                    <a:pt x="119" y="215"/>
                    <a:pt x="141" y="227"/>
                    <a:pt x="165" y="232"/>
                  </a:cubicBezTo>
                  <a:cubicBezTo>
                    <a:pt x="257" y="258"/>
                    <a:pt x="257" y="258"/>
                    <a:pt x="257" y="258"/>
                  </a:cubicBezTo>
                  <a:cubicBezTo>
                    <a:pt x="281" y="266"/>
                    <a:pt x="304" y="276"/>
                    <a:pt x="326" y="290"/>
                  </a:cubicBezTo>
                  <a:cubicBezTo>
                    <a:pt x="346" y="302"/>
                    <a:pt x="362" y="320"/>
                    <a:pt x="374" y="340"/>
                  </a:cubicBezTo>
                  <a:cubicBezTo>
                    <a:pt x="386" y="364"/>
                    <a:pt x="392" y="391"/>
                    <a:pt x="391" y="417"/>
                  </a:cubicBezTo>
                  <a:cubicBezTo>
                    <a:pt x="394" y="464"/>
                    <a:pt x="374" y="508"/>
                    <a:pt x="339" y="538"/>
                  </a:cubicBezTo>
                  <a:cubicBezTo>
                    <a:pt x="303" y="567"/>
                    <a:pt x="254" y="581"/>
                    <a:pt x="191" y="581"/>
                  </a:cubicBezTo>
                  <a:close/>
                </a:path>
              </a:pathLst>
            </a:custGeom>
            <a:solidFill>
              <a:srgbClr val="0085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6" name="Freeform 14">
              <a:extLst>
                <a:ext uri="{FF2B5EF4-FFF2-40B4-BE49-F238E27FC236}">
                  <a16:creationId xmlns:a16="http://schemas.microsoft.com/office/drawing/2014/main" id="{899AC099-F3D3-4124-A02D-C94633E98A65}"/>
                </a:ext>
              </a:extLst>
            </p:cNvPr>
            <p:cNvSpPr>
              <a:spLocks/>
            </p:cNvSpPr>
            <p:nvPr/>
          </p:nvSpPr>
          <p:spPr bwMode="auto">
            <a:xfrm>
              <a:off x="6877283" y="6300858"/>
              <a:ext cx="60151" cy="82372"/>
            </a:xfrm>
            <a:custGeom>
              <a:avLst/>
              <a:gdLst>
                <a:gd name="T0" fmla="*/ 169 w 298"/>
                <a:gd name="T1" fmla="*/ 406 h 407"/>
                <a:gd name="T2" fmla="*/ 44 w 298"/>
                <a:gd name="T3" fmla="*/ 357 h 407"/>
                <a:gd name="T4" fmla="*/ 0 w 298"/>
                <a:gd name="T5" fmla="*/ 207 h 407"/>
                <a:gd name="T6" fmla="*/ 45 w 298"/>
                <a:gd name="T7" fmla="*/ 54 h 407"/>
                <a:gd name="T8" fmla="*/ 174 w 298"/>
                <a:gd name="T9" fmla="*/ 2 h 407"/>
                <a:gd name="T10" fmla="*/ 296 w 298"/>
                <a:gd name="T11" fmla="*/ 44 h 407"/>
                <a:gd name="T12" fmla="*/ 267 w 298"/>
                <a:gd name="T13" fmla="*/ 89 h 407"/>
                <a:gd name="T14" fmla="*/ 230 w 298"/>
                <a:gd name="T15" fmla="*/ 68 h 407"/>
                <a:gd name="T16" fmla="*/ 181 w 298"/>
                <a:gd name="T17" fmla="*/ 60 h 407"/>
                <a:gd name="T18" fmla="*/ 70 w 298"/>
                <a:gd name="T19" fmla="*/ 206 h 407"/>
                <a:gd name="T20" fmla="*/ 97 w 298"/>
                <a:gd name="T21" fmla="*/ 312 h 407"/>
                <a:gd name="T22" fmla="*/ 181 w 298"/>
                <a:gd name="T23" fmla="*/ 349 h 407"/>
                <a:gd name="T24" fmla="*/ 233 w 298"/>
                <a:gd name="T25" fmla="*/ 340 h 407"/>
                <a:gd name="T26" fmla="*/ 272 w 298"/>
                <a:gd name="T27" fmla="*/ 321 h 407"/>
                <a:gd name="T28" fmla="*/ 298 w 298"/>
                <a:gd name="T29" fmla="*/ 368 h 407"/>
                <a:gd name="T30" fmla="*/ 243 w 298"/>
                <a:gd name="T31" fmla="*/ 396 h 407"/>
                <a:gd name="T32" fmla="*/ 169 w 298"/>
                <a:gd name="T33" fmla="*/ 406 h 4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98" h="407">
                  <a:moveTo>
                    <a:pt x="169" y="406"/>
                  </a:moveTo>
                  <a:cubicBezTo>
                    <a:pt x="114" y="406"/>
                    <a:pt x="73" y="390"/>
                    <a:pt x="44" y="357"/>
                  </a:cubicBezTo>
                  <a:cubicBezTo>
                    <a:pt x="14" y="323"/>
                    <a:pt x="0" y="273"/>
                    <a:pt x="0" y="207"/>
                  </a:cubicBezTo>
                  <a:cubicBezTo>
                    <a:pt x="0" y="139"/>
                    <a:pt x="15" y="88"/>
                    <a:pt x="45" y="54"/>
                  </a:cubicBezTo>
                  <a:cubicBezTo>
                    <a:pt x="74" y="19"/>
                    <a:pt x="117" y="2"/>
                    <a:pt x="174" y="2"/>
                  </a:cubicBezTo>
                  <a:cubicBezTo>
                    <a:pt x="218" y="0"/>
                    <a:pt x="261" y="15"/>
                    <a:pt x="296" y="44"/>
                  </a:cubicBezTo>
                  <a:cubicBezTo>
                    <a:pt x="267" y="89"/>
                    <a:pt x="267" y="89"/>
                    <a:pt x="267" y="89"/>
                  </a:cubicBezTo>
                  <a:cubicBezTo>
                    <a:pt x="256" y="80"/>
                    <a:pt x="243" y="73"/>
                    <a:pt x="230" y="68"/>
                  </a:cubicBezTo>
                  <a:cubicBezTo>
                    <a:pt x="214" y="62"/>
                    <a:pt x="198" y="60"/>
                    <a:pt x="181" y="60"/>
                  </a:cubicBezTo>
                  <a:cubicBezTo>
                    <a:pt x="107" y="60"/>
                    <a:pt x="70" y="109"/>
                    <a:pt x="70" y="206"/>
                  </a:cubicBezTo>
                  <a:cubicBezTo>
                    <a:pt x="70" y="252"/>
                    <a:pt x="79" y="288"/>
                    <a:pt x="97" y="312"/>
                  </a:cubicBezTo>
                  <a:cubicBezTo>
                    <a:pt x="118" y="337"/>
                    <a:pt x="149" y="351"/>
                    <a:pt x="181" y="349"/>
                  </a:cubicBezTo>
                  <a:cubicBezTo>
                    <a:pt x="199" y="349"/>
                    <a:pt x="216" y="346"/>
                    <a:pt x="233" y="340"/>
                  </a:cubicBezTo>
                  <a:cubicBezTo>
                    <a:pt x="246" y="335"/>
                    <a:pt x="259" y="328"/>
                    <a:pt x="272" y="321"/>
                  </a:cubicBezTo>
                  <a:cubicBezTo>
                    <a:pt x="298" y="368"/>
                    <a:pt x="298" y="368"/>
                    <a:pt x="298" y="368"/>
                  </a:cubicBezTo>
                  <a:cubicBezTo>
                    <a:pt x="281" y="380"/>
                    <a:pt x="263" y="390"/>
                    <a:pt x="243" y="396"/>
                  </a:cubicBezTo>
                  <a:cubicBezTo>
                    <a:pt x="219" y="403"/>
                    <a:pt x="194" y="407"/>
                    <a:pt x="169" y="406"/>
                  </a:cubicBezTo>
                  <a:close/>
                </a:path>
              </a:pathLst>
            </a:custGeom>
            <a:solidFill>
              <a:srgbClr val="0085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7" name="Freeform 15">
              <a:extLst>
                <a:ext uri="{FF2B5EF4-FFF2-40B4-BE49-F238E27FC236}">
                  <a16:creationId xmlns:a16="http://schemas.microsoft.com/office/drawing/2014/main" id="{065EBF4A-3DDD-40BD-A7AB-28DCB72579E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950076" y="6270591"/>
              <a:ext cx="16857" cy="110340"/>
            </a:xfrm>
            <a:custGeom>
              <a:avLst/>
              <a:gdLst>
                <a:gd name="T0" fmla="*/ 41 w 82"/>
                <a:gd name="T1" fmla="*/ 90 h 544"/>
                <a:gd name="T2" fmla="*/ 0 w 82"/>
                <a:gd name="T3" fmla="*/ 45 h 544"/>
                <a:gd name="T4" fmla="*/ 41 w 82"/>
                <a:gd name="T5" fmla="*/ 0 h 544"/>
                <a:gd name="T6" fmla="*/ 82 w 82"/>
                <a:gd name="T7" fmla="*/ 45 h 544"/>
                <a:gd name="T8" fmla="*/ 41 w 82"/>
                <a:gd name="T9" fmla="*/ 90 h 544"/>
                <a:gd name="T10" fmla="*/ 7 w 82"/>
                <a:gd name="T11" fmla="*/ 544 h 544"/>
                <a:gd name="T12" fmla="*/ 7 w 82"/>
                <a:gd name="T13" fmla="*/ 162 h 544"/>
                <a:gd name="T14" fmla="*/ 75 w 82"/>
                <a:gd name="T15" fmla="*/ 162 h 544"/>
                <a:gd name="T16" fmla="*/ 75 w 82"/>
                <a:gd name="T17" fmla="*/ 544 h 544"/>
                <a:gd name="T18" fmla="*/ 7 w 82"/>
                <a:gd name="T19" fmla="*/ 544 h 5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2" h="544">
                  <a:moveTo>
                    <a:pt x="41" y="90"/>
                  </a:moveTo>
                  <a:cubicBezTo>
                    <a:pt x="13" y="90"/>
                    <a:pt x="0" y="75"/>
                    <a:pt x="0" y="45"/>
                  </a:cubicBezTo>
                  <a:cubicBezTo>
                    <a:pt x="0" y="15"/>
                    <a:pt x="13" y="0"/>
                    <a:pt x="41" y="0"/>
                  </a:cubicBezTo>
                  <a:cubicBezTo>
                    <a:pt x="69" y="0"/>
                    <a:pt x="82" y="15"/>
                    <a:pt x="82" y="45"/>
                  </a:cubicBezTo>
                  <a:cubicBezTo>
                    <a:pt x="82" y="75"/>
                    <a:pt x="69" y="90"/>
                    <a:pt x="41" y="90"/>
                  </a:cubicBezTo>
                  <a:close/>
                  <a:moveTo>
                    <a:pt x="7" y="544"/>
                  </a:moveTo>
                  <a:cubicBezTo>
                    <a:pt x="7" y="162"/>
                    <a:pt x="7" y="162"/>
                    <a:pt x="7" y="162"/>
                  </a:cubicBezTo>
                  <a:cubicBezTo>
                    <a:pt x="75" y="162"/>
                    <a:pt x="75" y="162"/>
                    <a:pt x="75" y="162"/>
                  </a:cubicBezTo>
                  <a:cubicBezTo>
                    <a:pt x="75" y="544"/>
                    <a:pt x="75" y="544"/>
                    <a:pt x="75" y="544"/>
                  </a:cubicBezTo>
                  <a:lnTo>
                    <a:pt x="7" y="544"/>
                  </a:lnTo>
                  <a:close/>
                </a:path>
              </a:pathLst>
            </a:custGeom>
            <a:solidFill>
              <a:srgbClr val="0085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8" name="Freeform 16">
              <a:extLst>
                <a:ext uri="{FF2B5EF4-FFF2-40B4-BE49-F238E27FC236}">
                  <a16:creationId xmlns:a16="http://schemas.microsoft.com/office/drawing/2014/main" id="{79C38662-1E9A-47BA-A507-4D3427F1535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978811" y="6301241"/>
              <a:ext cx="66281" cy="82372"/>
            </a:xfrm>
            <a:custGeom>
              <a:avLst/>
              <a:gdLst>
                <a:gd name="T0" fmla="*/ 182 w 327"/>
                <a:gd name="T1" fmla="*/ 404 h 407"/>
                <a:gd name="T2" fmla="*/ 47 w 327"/>
                <a:gd name="T3" fmla="*/ 353 h 407"/>
                <a:gd name="T4" fmla="*/ 0 w 327"/>
                <a:gd name="T5" fmla="*/ 200 h 407"/>
                <a:gd name="T6" fmla="*/ 43 w 327"/>
                <a:gd name="T7" fmla="*/ 52 h 407"/>
                <a:gd name="T8" fmla="*/ 170 w 327"/>
                <a:gd name="T9" fmla="*/ 0 h 407"/>
                <a:gd name="T10" fmla="*/ 287 w 327"/>
                <a:gd name="T11" fmla="*/ 44 h 407"/>
                <a:gd name="T12" fmla="*/ 327 w 327"/>
                <a:gd name="T13" fmla="*/ 175 h 407"/>
                <a:gd name="T14" fmla="*/ 327 w 327"/>
                <a:gd name="T15" fmla="*/ 226 h 407"/>
                <a:gd name="T16" fmla="*/ 68 w 327"/>
                <a:gd name="T17" fmla="*/ 226 h 407"/>
                <a:gd name="T18" fmla="*/ 100 w 327"/>
                <a:gd name="T19" fmla="*/ 313 h 407"/>
                <a:gd name="T20" fmla="*/ 191 w 327"/>
                <a:gd name="T21" fmla="*/ 347 h 407"/>
                <a:gd name="T22" fmla="*/ 248 w 327"/>
                <a:gd name="T23" fmla="*/ 338 h 407"/>
                <a:gd name="T24" fmla="*/ 295 w 327"/>
                <a:gd name="T25" fmla="*/ 314 h 407"/>
                <a:gd name="T26" fmla="*/ 322 w 327"/>
                <a:gd name="T27" fmla="*/ 361 h 407"/>
                <a:gd name="T28" fmla="*/ 182 w 327"/>
                <a:gd name="T29" fmla="*/ 404 h 407"/>
                <a:gd name="T30" fmla="*/ 169 w 327"/>
                <a:gd name="T31" fmla="*/ 56 h 407"/>
                <a:gd name="T32" fmla="*/ 94 w 327"/>
                <a:gd name="T33" fmla="*/ 90 h 407"/>
                <a:gd name="T34" fmla="*/ 68 w 327"/>
                <a:gd name="T35" fmla="*/ 172 h 407"/>
                <a:gd name="T36" fmla="*/ 260 w 327"/>
                <a:gd name="T37" fmla="*/ 172 h 407"/>
                <a:gd name="T38" fmla="*/ 251 w 327"/>
                <a:gd name="T39" fmla="*/ 114 h 407"/>
                <a:gd name="T40" fmla="*/ 223 w 327"/>
                <a:gd name="T41" fmla="*/ 72 h 407"/>
                <a:gd name="T42" fmla="*/ 169 w 327"/>
                <a:gd name="T43" fmla="*/ 56 h 4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27" h="407">
                  <a:moveTo>
                    <a:pt x="182" y="404"/>
                  </a:moveTo>
                  <a:cubicBezTo>
                    <a:pt x="124" y="404"/>
                    <a:pt x="79" y="387"/>
                    <a:pt x="47" y="353"/>
                  </a:cubicBezTo>
                  <a:cubicBezTo>
                    <a:pt x="16" y="319"/>
                    <a:pt x="0" y="268"/>
                    <a:pt x="0" y="200"/>
                  </a:cubicBezTo>
                  <a:cubicBezTo>
                    <a:pt x="0" y="136"/>
                    <a:pt x="14" y="87"/>
                    <a:pt x="43" y="52"/>
                  </a:cubicBezTo>
                  <a:cubicBezTo>
                    <a:pt x="72" y="18"/>
                    <a:pt x="115" y="0"/>
                    <a:pt x="170" y="0"/>
                  </a:cubicBezTo>
                  <a:cubicBezTo>
                    <a:pt x="221" y="0"/>
                    <a:pt x="260" y="15"/>
                    <a:pt x="287" y="44"/>
                  </a:cubicBezTo>
                  <a:cubicBezTo>
                    <a:pt x="314" y="73"/>
                    <a:pt x="327" y="117"/>
                    <a:pt x="327" y="175"/>
                  </a:cubicBezTo>
                  <a:cubicBezTo>
                    <a:pt x="327" y="226"/>
                    <a:pt x="327" y="226"/>
                    <a:pt x="327" y="226"/>
                  </a:cubicBezTo>
                  <a:cubicBezTo>
                    <a:pt x="68" y="226"/>
                    <a:pt x="68" y="226"/>
                    <a:pt x="68" y="226"/>
                  </a:cubicBezTo>
                  <a:cubicBezTo>
                    <a:pt x="70" y="257"/>
                    <a:pt x="81" y="288"/>
                    <a:pt x="100" y="313"/>
                  </a:cubicBezTo>
                  <a:cubicBezTo>
                    <a:pt x="118" y="336"/>
                    <a:pt x="149" y="348"/>
                    <a:pt x="191" y="347"/>
                  </a:cubicBezTo>
                  <a:cubicBezTo>
                    <a:pt x="211" y="348"/>
                    <a:pt x="230" y="345"/>
                    <a:pt x="248" y="338"/>
                  </a:cubicBezTo>
                  <a:cubicBezTo>
                    <a:pt x="265" y="332"/>
                    <a:pt x="281" y="324"/>
                    <a:pt x="295" y="314"/>
                  </a:cubicBezTo>
                  <a:cubicBezTo>
                    <a:pt x="322" y="361"/>
                    <a:pt x="322" y="361"/>
                    <a:pt x="322" y="361"/>
                  </a:cubicBezTo>
                  <a:cubicBezTo>
                    <a:pt x="282" y="391"/>
                    <a:pt x="232" y="407"/>
                    <a:pt x="182" y="404"/>
                  </a:cubicBezTo>
                  <a:close/>
                  <a:moveTo>
                    <a:pt x="169" y="56"/>
                  </a:moveTo>
                  <a:cubicBezTo>
                    <a:pt x="134" y="56"/>
                    <a:pt x="109" y="67"/>
                    <a:pt x="94" y="90"/>
                  </a:cubicBezTo>
                  <a:cubicBezTo>
                    <a:pt x="78" y="114"/>
                    <a:pt x="69" y="143"/>
                    <a:pt x="68" y="172"/>
                  </a:cubicBezTo>
                  <a:cubicBezTo>
                    <a:pt x="260" y="172"/>
                    <a:pt x="260" y="172"/>
                    <a:pt x="260" y="172"/>
                  </a:cubicBezTo>
                  <a:cubicBezTo>
                    <a:pt x="260" y="152"/>
                    <a:pt x="257" y="133"/>
                    <a:pt x="251" y="114"/>
                  </a:cubicBezTo>
                  <a:cubicBezTo>
                    <a:pt x="246" y="97"/>
                    <a:pt x="236" y="83"/>
                    <a:pt x="223" y="72"/>
                  </a:cubicBezTo>
                  <a:cubicBezTo>
                    <a:pt x="207" y="61"/>
                    <a:pt x="188" y="55"/>
                    <a:pt x="169" y="56"/>
                  </a:cubicBezTo>
                  <a:close/>
                </a:path>
              </a:pathLst>
            </a:custGeom>
            <a:solidFill>
              <a:srgbClr val="0085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9" name="Freeform 17">
              <a:extLst>
                <a:ext uri="{FF2B5EF4-FFF2-40B4-BE49-F238E27FC236}">
                  <a16:creationId xmlns:a16="http://schemas.microsoft.com/office/drawing/2014/main" id="{BF2AD4B1-D8D7-47A3-A105-5B4893A9B23C}"/>
                </a:ext>
              </a:extLst>
            </p:cNvPr>
            <p:cNvSpPr>
              <a:spLocks/>
            </p:cNvSpPr>
            <p:nvPr/>
          </p:nvSpPr>
          <p:spPr bwMode="auto">
            <a:xfrm>
              <a:off x="7058884" y="6301241"/>
              <a:ext cx="67430" cy="79690"/>
            </a:xfrm>
            <a:custGeom>
              <a:avLst/>
              <a:gdLst>
                <a:gd name="T0" fmla="*/ 10 w 333"/>
                <a:gd name="T1" fmla="*/ 393 h 393"/>
                <a:gd name="T2" fmla="*/ 10 w 333"/>
                <a:gd name="T3" fmla="*/ 95 h 393"/>
                <a:gd name="T4" fmla="*/ 0 w 333"/>
                <a:gd name="T5" fmla="*/ 18 h 393"/>
                <a:gd name="T6" fmla="*/ 59 w 333"/>
                <a:gd name="T7" fmla="*/ 8 h 393"/>
                <a:gd name="T8" fmla="*/ 72 w 333"/>
                <a:gd name="T9" fmla="*/ 67 h 393"/>
                <a:gd name="T10" fmla="*/ 196 w 333"/>
                <a:gd name="T11" fmla="*/ 0 h 393"/>
                <a:gd name="T12" fmla="*/ 297 w 333"/>
                <a:gd name="T13" fmla="*/ 39 h 393"/>
                <a:gd name="T14" fmla="*/ 333 w 333"/>
                <a:gd name="T15" fmla="*/ 152 h 393"/>
                <a:gd name="T16" fmla="*/ 333 w 333"/>
                <a:gd name="T17" fmla="*/ 393 h 393"/>
                <a:gd name="T18" fmla="*/ 265 w 333"/>
                <a:gd name="T19" fmla="*/ 393 h 393"/>
                <a:gd name="T20" fmla="*/ 265 w 333"/>
                <a:gd name="T21" fmla="*/ 160 h 393"/>
                <a:gd name="T22" fmla="*/ 244 w 333"/>
                <a:gd name="T23" fmla="*/ 84 h 393"/>
                <a:gd name="T24" fmla="*/ 179 w 333"/>
                <a:gd name="T25" fmla="*/ 59 h 393"/>
                <a:gd name="T26" fmla="*/ 78 w 333"/>
                <a:gd name="T27" fmla="*/ 145 h 393"/>
                <a:gd name="T28" fmla="*/ 78 w 333"/>
                <a:gd name="T29" fmla="*/ 160 h 393"/>
                <a:gd name="T30" fmla="*/ 78 w 333"/>
                <a:gd name="T31" fmla="*/ 393 h 393"/>
                <a:gd name="T32" fmla="*/ 10 w 333"/>
                <a:gd name="T33" fmla="*/ 393 h 3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33" h="393">
                  <a:moveTo>
                    <a:pt x="10" y="393"/>
                  </a:moveTo>
                  <a:cubicBezTo>
                    <a:pt x="10" y="95"/>
                    <a:pt x="10" y="95"/>
                    <a:pt x="10" y="95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59" y="8"/>
                    <a:pt x="59" y="8"/>
                    <a:pt x="59" y="8"/>
                  </a:cubicBezTo>
                  <a:cubicBezTo>
                    <a:pt x="72" y="67"/>
                    <a:pt x="72" y="67"/>
                    <a:pt x="72" y="67"/>
                  </a:cubicBezTo>
                  <a:cubicBezTo>
                    <a:pt x="94" y="22"/>
                    <a:pt x="135" y="0"/>
                    <a:pt x="196" y="0"/>
                  </a:cubicBezTo>
                  <a:cubicBezTo>
                    <a:pt x="240" y="0"/>
                    <a:pt x="274" y="13"/>
                    <a:pt x="297" y="39"/>
                  </a:cubicBezTo>
                  <a:cubicBezTo>
                    <a:pt x="321" y="65"/>
                    <a:pt x="333" y="102"/>
                    <a:pt x="333" y="152"/>
                  </a:cubicBezTo>
                  <a:cubicBezTo>
                    <a:pt x="333" y="393"/>
                    <a:pt x="333" y="393"/>
                    <a:pt x="333" y="393"/>
                  </a:cubicBezTo>
                  <a:cubicBezTo>
                    <a:pt x="265" y="393"/>
                    <a:pt x="265" y="393"/>
                    <a:pt x="265" y="393"/>
                  </a:cubicBezTo>
                  <a:cubicBezTo>
                    <a:pt x="265" y="160"/>
                    <a:pt x="265" y="160"/>
                    <a:pt x="265" y="160"/>
                  </a:cubicBezTo>
                  <a:cubicBezTo>
                    <a:pt x="265" y="125"/>
                    <a:pt x="258" y="100"/>
                    <a:pt x="244" y="84"/>
                  </a:cubicBezTo>
                  <a:cubicBezTo>
                    <a:pt x="227" y="66"/>
                    <a:pt x="203" y="57"/>
                    <a:pt x="179" y="59"/>
                  </a:cubicBezTo>
                  <a:cubicBezTo>
                    <a:pt x="127" y="55"/>
                    <a:pt x="82" y="93"/>
                    <a:pt x="78" y="145"/>
                  </a:cubicBezTo>
                  <a:cubicBezTo>
                    <a:pt x="77" y="150"/>
                    <a:pt x="77" y="155"/>
                    <a:pt x="78" y="160"/>
                  </a:cubicBezTo>
                  <a:cubicBezTo>
                    <a:pt x="78" y="393"/>
                    <a:pt x="78" y="393"/>
                    <a:pt x="78" y="393"/>
                  </a:cubicBezTo>
                  <a:lnTo>
                    <a:pt x="10" y="393"/>
                  </a:lnTo>
                  <a:close/>
                </a:path>
              </a:pathLst>
            </a:custGeom>
            <a:solidFill>
              <a:srgbClr val="0085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10" name="Freeform 18">
              <a:extLst>
                <a:ext uri="{FF2B5EF4-FFF2-40B4-BE49-F238E27FC236}">
                  <a16:creationId xmlns:a16="http://schemas.microsoft.com/office/drawing/2014/main" id="{E273DA43-D526-44FE-9097-6FD013CEC5E3}"/>
                </a:ext>
              </a:extLst>
            </p:cNvPr>
            <p:cNvSpPr>
              <a:spLocks/>
            </p:cNvSpPr>
            <p:nvPr/>
          </p:nvSpPr>
          <p:spPr bwMode="auto">
            <a:xfrm>
              <a:off x="7138957" y="6300858"/>
              <a:ext cx="60534" cy="82372"/>
            </a:xfrm>
            <a:custGeom>
              <a:avLst/>
              <a:gdLst>
                <a:gd name="T0" fmla="*/ 169 w 298"/>
                <a:gd name="T1" fmla="*/ 406 h 407"/>
                <a:gd name="T2" fmla="*/ 43 w 298"/>
                <a:gd name="T3" fmla="*/ 357 h 407"/>
                <a:gd name="T4" fmla="*/ 0 w 298"/>
                <a:gd name="T5" fmla="*/ 207 h 407"/>
                <a:gd name="T6" fmla="*/ 45 w 298"/>
                <a:gd name="T7" fmla="*/ 54 h 407"/>
                <a:gd name="T8" fmla="*/ 174 w 298"/>
                <a:gd name="T9" fmla="*/ 2 h 407"/>
                <a:gd name="T10" fmla="*/ 295 w 298"/>
                <a:gd name="T11" fmla="*/ 44 h 407"/>
                <a:gd name="T12" fmla="*/ 267 w 298"/>
                <a:gd name="T13" fmla="*/ 89 h 407"/>
                <a:gd name="T14" fmla="*/ 230 w 298"/>
                <a:gd name="T15" fmla="*/ 68 h 407"/>
                <a:gd name="T16" fmla="*/ 181 w 298"/>
                <a:gd name="T17" fmla="*/ 60 h 407"/>
                <a:gd name="T18" fmla="*/ 70 w 298"/>
                <a:gd name="T19" fmla="*/ 206 h 407"/>
                <a:gd name="T20" fmla="*/ 97 w 298"/>
                <a:gd name="T21" fmla="*/ 312 h 407"/>
                <a:gd name="T22" fmla="*/ 181 w 298"/>
                <a:gd name="T23" fmla="*/ 349 h 407"/>
                <a:gd name="T24" fmla="*/ 233 w 298"/>
                <a:gd name="T25" fmla="*/ 340 h 407"/>
                <a:gd name="T26" fmla="*/ 272 w 298"/>
                <a:gd name="T27" fmla="*/ 321 h 407"/>
                <a:gd name="T28" fmla="*/ 298 w 298"/>
                <a:gd name="T29" fmla="*/ 368 h 407"/>
                <a:gd name="T30" fmla="*/ 243 w 298"/>
                <a:gd name="T31" fmla="*/ 396 h 407"/>
                <a:gd name="T32" fmla="*/ 169 w 298"/>
                <a:gd name="T33" fmla="*/ 406 h 4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98" h="407">
                  <a:moveTo>
                    <a:pt x="169" y="406"/>
                  </a:moveTo>
                  <a:cubicBezTo>
                    <a:pt x="114" y="406"/>
                    <a:pt x="73" y="390"/>
                    <a:pt x="43" y="357"/>
                  </a:cubicBezTo>
                  <a:cubicBezTo>
                    <a:pt x="14" y="323"/>
                    <a:pt x="0" y="273"/>
                    <a:pt x="0" y="207"/>
                  </a:cubicBezTo>
                  <a:cubicBezTo>
                    <a:pt x="0" y="139"/>
                    <a:pt x="15" y="88"/>
                    <a:pt x="45" y="54"/>
                  </a:cubicBezTo>
                  <a:cubicBezTo>
                    <a:pt x="74" y="19"/>
                    <a:pt x="117" y="2"/>
                    <a:pt x="174" y="2"/>
                  </a:cubicBezTo>
                  <a:cubicBezTo>
                    <a:pt x="218" y="0"/>
                    <a:pt x="261" y="15"/>
                    <a:pt x="295" y="44"/>
                  </a:cubicBezTo>
                  <a:cubicBezTo>
                    <a:pt x="267" y="89"/>
                    <a:pt x="267" y="89"/>
                    <a:pt x="267" y="89"/>
                  </a:cubicBezTo>
                  <a:cubicBezTo>
                    <a:pt x="256" y="80"/>
                    <a:pt x="243" y="73"/>
                    <a:pt x="230" y="68"/>
                  </a:cubicBezTo>
                  <a:cubicBezTo>
                    <a:pt x="214" y="62"/>
                    <a:pt x="198" y="60"/>
                    <a:pt x="181" y="60"/>
                  </a:cubicBezTo>
                  <a:cubicBezTo>
                    <a:pt x="107" y="60"/>
                    <a:pt x="70" y="109"/>
                    <a:pt x="70" y="206"/>
                  </a:cubicBezTo>
                  <a:cubicBezTo>
                    <a:pt x="70" y="252"/>
                    <a:pt x="79" y="288"/>
                    <a:pt x="97" y="312"/>
                  </a:cubicBezTo>
                  <a:cubicBezTo>
                    <a:pt x="117" y="337"/>
                    <a:pt x="149" y="351"/>
                    <a:pt x="181" y="349"/>
                  </a:cubicBezTo>
                  <a:cubicBezTo>
                    <a:pt x="199" y="349"/>
                    <a:pt x="216" y="346"/>
                    <a:pt x="233" y="340"/>
                  </a:cubicBezTo>
                  <a:cubicBezTo>
                    <a:pt x="246" y="335"/>
                    <a:pt x="259" y="328"/>
                    <a:pt x="272" y="321"/>
                  </a:cubicBezTo>
                  <a:cubicBezTo>
                    <a:pt x="298" y="368"/>
                    <a:pt x="298" y="368"/>
                    <a:pt x="298" y="368"/>
                  </a:cubicBezTo>
                  <a:cubicBezTo>
                    <a:pt x="281" y="380"/>
                    <a:pt x="263" y="390"/>
                    <a:pt x="243" y="396"/>
                  </a:cubicBezTo>
                  <a:cubicBezTo>
                    <a:pt x="219" y="403"/>
                    <a:pt x="194" y="407"/>
                    <a:pt x="169" y="406"/>
                  </a:cubicBezTo>
                  <a:close/>
                </a:path>
              </a:pathLst>
            </a:custGeom>
            <a:solidFill>
              <a:srgbClr val="0085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11" name="Freeform 19">
              <a:extLst>
                <a:ext uri="{FF2B5EF4-FFF2-40B4-BE49-F238E27FC236}">
                  <a16:creationId xmlns:a16="http://schemas.microsoft.com/office/drawing/2014/main" id="{15B7B554-10D0-4E5E-9B76-8EBE88E9725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205237" y="6301241"/>
              <a:ext cx="65897" cy="82372"/>
            </a:xfrm>
            <a:custGeom>
              <a:avLst/>
              <a:gdLst>
                <a:gd name="T0" fmla="*/ 183 w 327"/>
                <a:gd name="T1" fmla="*/ 404 h 407"/>
                <a:gd name="T2" fmla="*/ 48 w 327"/>
                <a:gd name="T3" fmla="*/ 353 h 407"/>
                <a:gd name="T4" fmla="*/ 0 w 327"/>
                <a:gd name="T5" fmla="*/ 200 h 407"/>
                <a:gd name="T6" fmla="*/ 44 w 327"/>
                <a:gd name="T7" fmla="*/ 52 h 407"/>
                <a:gd name="T8" fmla="*/ 171 w 327"/>
                <a:gd name="T9" fmla="*/ 0 h 407"/>
                <a:gd name="T10" fmla="*/ 287 w 327"/>
                <a:gd name="T11" fmla="*/ 44 h 407"/>
                <a:gd name="T12" fmla="*/ 327 w 327"/>
                <a:gd name="T13" fmla="*/ 175 h 407"/>
                <a:gd name="T14" fmla="*/ 327 w 327"/>
                <a:gd name="T15" fmla="*/ 226 h 407"/>
                <a:gd name="T16" fmla="*/ 69 w 327"/>
                <a:gd name="T17" fmla="*/ 226 h 407"/>
                <a:gd name="T18" fmla="*/ 101 w 327"/>
                <a:gd name="T19" fmla="*/ 314 h 407"/>
                <a:gd name="T20" fmla="*/ 191 w 327"/>
                <a:gd name="T21" fmla="*/ 348 h 407"/>
                <a:gd name="T22" fmla="*/ 249 w 327"/>
                <a:gd name="T23" fmla="*/ 338 h 407"/>
                <a:gd name="T24" fmla="*/ 296 w 327"/>
                <a:gd name="T25" fmla="*/ 314 h 407"/>
                <a:gd name="T26" fmla="*/ 322 w 327"/>
                <a:gd name="T27" fmla="*/ 361 h 407"/>
                <a:gd name="T28" fmla="*/ 183 w 327"/>
                <a:gd name="T29" fmla="*/ 404 h 407"/>
                <a:gd name="T30" fmla="*/ 169 w 327"/>
                <a:gd name="T31" fmla="*/ 56 h 407"/>
                <a:gd name="T32" fmla="*/ 94 w 327"/>
                <a:gd name="T33" fmla="*/ 90 h 407"/>
                <a:gd name="T34" fmla="*/ 69 w 327"/>
                <a:gd name="T35" fmla="*/ 172 h 407"/>
                <a:gd name="T36" fmla="*/ 260 w 327"/>
                <a:gd name="T37" fmla="*/ 172 h 407"/>
                <a:gd name="T38" fmla="*/ 252 w 327"/>
                <a:gd name="T39" fmla="*/ 114 h 407"/>
                <a:gd name="T40" fmla="*/ 223 w 327"/>
                <a:gd name="T41" fmla="*/ 72 h 407"/>
                <a:gd name="T42" fmla="*/ 169 w 327"/>
                <a:gd name="T43" fmla="*/ 56 h 4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27" h="407">
                  <a:moveTo>
                    <a:pt x="183" y="404"/>
                  </a:moveTo>
                  <a:cubicBezTo>
                    <a:pt x="124" y="404"/>
                    <a:pt x="80" y="387"/>
                    <a:pt x="48" y="353"/>
                  </a:cubicBezTo>
                  <a:cubicBezTo>
                    <a:pt x="16" y="319"/>
                    <a:pt x="0" y="268"/>
                    <a:pt x="0" y="200"/>
                  </a:cubicBezTo>
                  <a:cubicBezTo>
                    <a:pt x="0" y="136"/>
                    <a:pt x="15" y="87"/>
                    <a:pt x="44" y="52"/>
                  </a:cubicBezTo>
                  <a:cubicBezTo>
                    <a:pt x="73" y="18"/>
                    <a:pt x="115" y="0"/>
                    <a:pt x="171" y="0"/>
                  </a:cubicBezTo>
                  <a:cubicBezTo>
                    <a:pt x="222" y="0"/>
                    <a:pt x="260" y="15"/>
                    <a:pt x="287" y="44"/>
                  </a:cubicBezTo>
                  <a:cubicBezTo>
                    <a:pt x="314" y="73"/>
                    <a:pt x="327" y="117"/>
                    <a:pt x="327" y="175"/>
                  </a:cubicBezTo>
                  <a:cubicBezTo>
                    <a:pt x="327" y="226"/>
                    <a:pt x="327" y="226"/>
                    <a:pt x="327" y="226"/>
                  </a:cubicBezTo>
                  <a:cubicBezTo>
                    <a:pt x="69" y="226"/>
                    <a:pt x="69" y="226"/>
                    <a:pt x="69" y="226"/>
                  </a:cubicBezTo>
                  <a:cubicBezTo>
                    <a:pt x="70" y="257"/>
                    <a:pt x="81" y="288"/>
                    <a:pt x="101" y="314"/>
                  </a:cubicBezTo>
                  <a:cubicBezTo>
                    <a:pt x="119" y="336"/>
                    <a:pt x="149" y="348"/>
                    <a:pt x="191" y="348"/>
                  </a:cubicBezTo>
                  <a:cubicBezTo>
                    <a:pt x="211" y="348"/>
                    <a:pt x="230" y="345"/>
                    <a:pt x="249" y="338"/>
                  </a:cubicBezTo>
                  <a:cubicBezTo>
                    <a:pt x="265" y="332"/>
                    <a:pt x="281" y="324"/>
                    <a:pt x="296" y="314"/>
                  </a:cubicBezTo>
                  <a:cubicBezTo>
                    <a:pt x="322" y="361"/>
                    <a:pt x="322" y="361"/>
                    <a:pt x="322" y="361"/>
                  </a:cubicBezTo>
                  <a:cubicBezTo>
                    <a:pt x="282" y="391"/>
                    <a:pt x="233" y="407"/>
                    <a:pt x="183" y="404"/>
                  </a:cubicBezTo>
                  <a:close/>
                  <a:moveTo>
                    <a:pt x="169" y="56"/>
                  </a:moveTo>
                  <a:cubicBezTo>
                    <a:pt x="135" y="56"/>
                    <a:pt x="110" y="67"/>
                    <a:pt x="94" y="90"/>
                  </a:cubicBezTo>
                  <a:cubicBezTo>
                    <a:pt x="78" y="114"/>
                    <a:pt x="69" y="143"/>
                    <a:pt x="69" y="172"/>
                  </a:cubicBezTo>
                  <a:cubicBezTo>
                    <a:pt x="260" y="172"/>
                    <a:pt x="260" y="172"/>
                    <a:pt x="260" y="172"/>
                  </a:cubicBezTo>
                  <a:cubicBezTo>
                    <a:pt x="260" y="152"/>
                    <a:pt x="258" y="133"/>
                    <a:pt x="252" y="114"/>
                  </a:cubicBezTo>
                  <a:cubicBezTo>
                    <a:pt x="247" y="97"/>
                    <a:pt x="237" y="83"/>
                    <a:pt x="223" y="72"/>
                  </a:cubicBezTo>
                  <a:cubicBezTo>
                    <a:pt x="208" y="61"/>
                    <a:pt x="189" y="55"/>
                    <a:pt x="169" y="56"/>
                  </a:cubicBezTo>
                  <a:close/>
                </a:path>
              </a:pathLst>
            </a:custGeom>
            <a:solidFill>
              <a:srgbClr val="0085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12" name="Freeform 20">
              <a:extLst>
                <a:ext uri="{FF2B5EF4-FFF2-40B4-BE49-F238E27FC236}">
                  <a16:creationId xmlns:a16="http://schemas.microsoft.com/office/drawing/2014/main" id="{19214EA6-6066-4396-9FCF-29656CD0C0C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317876" y="6301241"/>
              <a:ext cx="69729" cy="81606"/>
            </a:xfrm>
            <a:custGeom>
              <a:avLst/>
              <a:gdLst>
                <a:gd name="T0" fmla="*/ 172 w 346"/>
                <a:gd name="T1" fmla="*/ 404 h 404"/>
                <a:gd name="T2" fmla="*/ 43 w 346"/>
                <a:gd name="T3" fmla="*/ 353 h 404"/>
                <a:gd name="T4" fmla="*/ 0 w 346"/>
                <a:gd name="T5" fmla="*/ 203 h 404"/>
                <a:gd name="T6" fmla="*/ 44 w 346"/>
                <a:gd name="T7" fmla="*/ 53 h 404"/>
                <a:gd name="T8" fmla="*/ 174 w 346"/>
                <a:gd name="T9" fmla="*/ 0 h 404"/>
                <a:gd name="T10" fmla="*/ 302 w 346"/>
                <a:gd name="T11" fmla="*/ 52 h 404"/>
                <a:gd name="T12" fmla="*/ 346 w 346"/>
                <a:gd name="T13" fmla="*/ 201 h 404"/>
                <a:gd name="T14" fmla="*/ 301 w 346"/>
                <a:gd name="T15" fmla="*/ 353 h 404"/>
                <a:gd name="T16" fmla="*/ 172 w 346"/>
                <a:gd name="T17" fmla="*/ 404 h 404"/>
                <a:gd name="T18" fmla="*/ 173 w 346"/>
                <a:gd name="T19" fmla="*/ 347 h 404"/>
                <a:gd name="T20" fmla="*/ 250 w 346"/>
                <a:gd name="T21" fmla="*/ 312 h 404"/>
                <a:gd name="T22" fmla="*/ 275 w 346"/>
                <a:gd name="T23" fmla="*/ 202 h 404"/>
                <a:gd name="T24" fmla="*/ 250 w 346"/>
                <a:gd name="T25" fmla="*/ 93 h 404"/>
                <a:gd name="T26" fmla="*/ 174 w 346"/>
                <a:gd name="T27" fmla="*/ 58 h 404"/>
                <a:gd name="T28" fmla="*/ 96 w 346"/>
                <a:gd name="T29" fmla="*/ 93 h 404"/>
                <a:gd name="T30" fmla="*/ 70 w 346"/>
                <a:gd name="T31" fmla="*/ 203 h 404"/>
                <a:gd name="T32" fmla="*/ 96 w 346"/>
                <a:gd name="T33" fmla="*/ 312 h 404"/>
                <a:gd name="T34" fmla="*/ 173 w 346"/>
                <a:gd name="T35" fmla="*/ 347 h 4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46" h="404">
                  <a:moveTo>
                    <a:pt x="172" y="404"/>
                  </a:moveTo>
                  <a:cubicBezTo>
                    <a:pt x="115" y="404"/>
                    <a:pt x="72" y="387"/>
                    <a:pt x="43" y="353"/>
                  </a:cubicBezTo>
                  <a:cubicBezTo>
                    <a:pt x="14" y="319"/>
                    <a:pt x="0" y="269"/>
                    <a:pt x="0" y="203"/>
                  </a:cubicBezTo>
                  <a:cubicBezTo>
                    <a:pt x="0" y="138"/>
                    <a:pt x="15" y="88"/>
                    <a:pt x="44" y="53"/>
                  </a:cubicBezTo>
                  <a:cubicBezTo>
                    <a:pt x="74" y="18"/>
                    <a:pt x="117" y="0"/>
                    <a:pt x="174" y="0"/>
                  </a:cubicBezTo>
                  <a:cubicBezTo>
                    <a:pt x="230" y="0"/>
                    <a:pt x="273" y="17"/>
                    <a:pt x="302" y="52"/>
                  </a:cubicBezTo>
                  <a:cubicBezTo>
                    <a:pt x="331" y="86"/>
                    <a:pt x="346" y="136"/>
                    <a:pt x="346" y="201"/>
                  </a:cubicBezTo>
                  <a:cubicBezTo>
                    <a:pt x="346" y="268"/>
                    <a:pt x="331" y="318"/>
                    <a:pt x="301" y="353"/>
                  </a:cubicBezTo>
                  <a:cubicBezTo>
                    <a:pt x="272" y="387"/>
                    <a:pt x="229" y="404"/>
                    <a:pt x="172" y="404"/>
                  </a:cubicBezTo>
                  <a:close/>
                  <a:moveTo>
                    <a:pt x="173" y="347"/>
                  </a:moveTo>
                  <a:cubicBezTo>
                    <a:pt x="203" y="349"/>
                    <a:pt x="232" y="336"/>
                    <a:pt x="250" y="312"/>
                  </a:cubicBezTo>
                  <a:cubicBezTo>
                    <a:pt x="267" y="288"/>
                    <a:pt x="275" y="252"/>
                    <a:pt x="275" y="202"/>
                  </a:cubicBezTo>
                  <a:cubicBezTo>
                    <a:pt x="275" y="152"/>
                    <a:pt x="267" y="116"/>
                    <a:pt x="250" y="93"/>
                  </a:cubicBezTo>
                  <a:cubicBezTo>
                    <a:pt x="232" y="69"/>
                    <a:pt x="204" y="56"/>
                    <a:pt x="174" y="58"/>
                  </a:cubicBezTo>
                  <a:cubicBezTo>
                    <a:pt x="144" y="56"/>
                    <a:pt x="114" y="69"/>
                    <a:pt x="96" y="93"/>
                  </a:cubicBezTo>
                  <a:cubicBezTo>
                    <a:pt x="79" y="117"/>
                    <a:pt x="70" y="153"/>
                    <a:pt x="70" y="203"/>
                  </a:cubicBezTo>
                  <a:cubicBezTo>
                    <a:pt x="70" y="252"/>
                    <a:pt x="79" y="289"/>
                    <a:pt x="96" y="312"/>
                  </a:cubicBezTo>
                  <a:cubicBezTo>
                    <a:pt x="114" y="336"/>
                    <a:pt x="143" y="349"/>
                    <a:pt x="173" y="347"/>
                  </a:cubicBezTo>
                  <a:close/>
                </a:path>
              </a:pathLst>
            </a:custGeom>
            <a:solidFill>
              <a:srgbClr val="0085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13" name="Freeform 21">
              <a:extLst>
                <a:ext uri="{FF2B5EF4-FFF2-40B4-BE49-F238E27FC236}">
                  <a16:creationId xmlns:a16="http://schemas.microsoft.com/office/drawing/2014/main" id="{5120A081-BB0C-446B-84F7-E0025921B3E7}"/>
                </a:ext>
              </a:extLst>
            </p:cNvPr>
            <p:cNvSpPr>
              <a:spLocks/>
            </p:cNvSpPr>
            <p:nvPr/>
          </p:nvSpPr>
          <p:spPr bwMode="auto">
            <a:xfrm>
              <a:off x="7394118" y="6264844"/>
              <a:ext cx="59384" cy="116087"/>
            </a:xfrm>
            <a:custGeom>
              <a:avLst/>
              <a:gdLst>
                <a:gd name="T0" fmla="*/ 68 w 293"/>
                <a:gd name="T1" fmla="*/ 572 h 572"/>
                <a:gd name="T2" fmla="*/ 68 w 293"/>
                <a:gd name="T3" fmla="*/ 243 h 572"/>
                <a:gd name="T4" fmla="*/ 0 w 293"/>
                <a:gd name="T5" fmla="*/ 243 h 572"/>
                <a:gd name="T6" fmla="*/ 0 w 293"/>
                <a:gd name="T7" fmla="*/ 198 h 572"/>
                <a:gd name="T8" fmla="*/ 68 w 293"/>
                <a:gd name="T9" fmla="*/ 190 h 572"/>
                <a:gd name="T10" fmla="*/ 68 w 293"/>
                <a:gd name="T11" fmla="*/ 165 h 572"/>
                <a:gd name="T12" fmla="*/ 104 w 293"/>
                <a:gd name="T13" fmla="*/ 46 h 572"/>
                <a:gd name="T14" fmla="*/ 204 w 293"/>
                <a:gd name="T15" fmla="*/ 3 h 572"/>
                <a:gd name="T16" fmla="*/ 255 w 293"/>
                <a:gd name="T17" fmla="*/ 10 h 572"/>
                <a:gd name="T18" fmla="*/ 293 w 293"/>
                <a:gd name="T19" fmla="*/ 27 h 572"/>
                <a:gd name="T20" fmla="*/ 272 w 293"/>
                <a:gd name="T21" fmla="*/ 73 h 572"/>
                <a:gd name="T22" fmla="*/ 247 w 293"/>
                <a:gd name="T23" fmla="*/ 65 h 572"/>
                <a:gd name="T24" fmla="*/ 219 w 293"/>
                <a:gd name="T25" fmla="*/ 62 h 572"/>
                <a:gd name="T26" fmla="*/ 159 w 293"/>
                <a:gd name="T27" fmla="*/ 85 h 572"/>
                <a:gd name="T28" fmla="*/ 136 w 293"/>
                <a:gd name="T29" fmla="*/ 157 h 572"/>
                <a:gd name="T30" fmla="*/ 136 w 293"/>
                <a:gd name="T31" fmla="*/ 190 h 572"/>
                <a:gd name="T32" fmla="*/ 255 w 293"/>
                <a:gd name="T33" fmla="*/ 190 h 572"/>
                <a:gd name="T34" fmla="*/ 255 w 293"/>
                <a:gd name="T35" fmla="*/ 243 h 572"/>
                <a:gd name="T36" fmla="*/ 136 w 293"/>
                <a:gd name="T37" fmla="*/ 243 h 572"/>
                <a:gd name="T38" fmla="*/ 136 w 293"/>
                <a:gd name="T39" fmla="*/ 572 h 572"/>
                <a:gd name="T40" fmla="*/ 68 w 293"/>
                <a:gd name="T41" fmla="*/ 572 h 5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93" h="572">
                  <a:moveTo>
                    <a:pt x="68" y="572"/>
                  </a:moveTo>
                  <a:cubicBezTo>
                    <a:pt x="68" y="243"/>
                    <a:pt x="68" y="243"/>
                    <a:pt x="68" y="243"/>
                  </a:cubicBezTo>
                  <a:cubicBezTo>
                    <a:pt x="0" y="243"/>
                    <a:pt x="0" y="243"/>
                    <a:pt x="0" y="243"/>
                  </a:cubicBezTo>
                  <a:cubicBezTo>
                    <a:pt x="0" y="198"/>
                    <a:pt x="0" y="198"/>
                    <a:pt x="0" y="198"/>
                  </a:cubicBezTo>
                  <a:cubicBezTo>
                    <a:pt x="68" y="190"/>
                    <a:pt x="68" y="190"/>
                    <a:pt x="68" y="190"/>
                  </a:cubicBezTo>
                  <a:cubicBezTo>
                    <a:pt x="68" y="165"/>
                    <a:pt x="68" y="165"/>
                    <a:pt x="68" y="165"/>
                  </a:cubicBezTo>
                  <a:cubicBezTo>
                    <a:pt x="68" y="114"/>
                    <a:pt x="80" y="75"/>
                    <a:pt x="104" y="46"/>
                  </a:cubicBezTo>
                  <a:cubicBezTo>
                    <a:pt x="129" y="16"/>
                    <a:pt x="166" y="0"/>
                    <a:pt x="204" y="3"/>
                  </a:cubicBezTo>
                  <a:cubicBezTo>
                    <a:pt x="222" y="2"/>
                    <a:pt x="239" y="5"/>
                    <a:pt x="255" y="10"/>
                  </a:cubicBezTo>
                  <a:cubicBezTo>
                    <a:pt x="269" y="13"/>
                    <a:pt x="281" y="19"/>
                    <a:pt x="293" y="27"/>
                  </a:cubicBezTo>
                  <a:cubicBezTo>
                    <a:pt x="272" y="73"/>
                    <a:pt x="272" y="73"/>
                    <a:pt x="272" y="73"/>
                  </a:cubicBezTo>
                  <a:cubicBezTo>
                    <a:pt x="264" y="70"/>
                    <a:pt x="255" y="67"/>
                    <a:pt x="247" y="65"/>
                  </a:cubicBezTo>
                  <a:cubicBezTo>
                    <a:pt x="238" y="63"/>
                    <a:pt x="229" y="62"/>
                    <a:pt x="219" y="62"/>
                  </a:cubicBezTo>
                  <a:cubicBezTo>
                    <a:pt x="197" y="60"/>
                    <a:pt x="174" y="69"/>
                    <a:pt x="159" y="85"/>
                  </a:cubicBezTo>
                  <a:cubicBezTo>
                    <a:pt x="142" y="105"/>
                    <a:pt x="134" y="131"/>
                    <a:pt x="136" y="157"/>
                  </a:cubicBezTo>
                  <a:cubicBezTo>
                    <a:pt x="136" y="190"/>
                    <a:pt x="136" y="190"/>
                    <a:pt x="136" y="190"/>
                  </a:cubicBezTo>
                  <a:cubicBezTo>
                    <a:pt x="255" y="190"/>
                    <a:pt x="255" y="190"/>
                    <a:pt x="255" y="190"/>
                  </a:cubicBezTo>
                  <a:cubicBezTo>
                    <a:pt x="255" y="243"/>
                    <a:pt x="255" y="243"/>
                    <a:pt x="255" y="243"/>
                  </a:cubicBezTo>
                  <a:cubicBezTo>
                    <a:pt x="136" y="243"/>
                    <a:pt x="136" y="243"/>
                    <a:pt x="136" y="243"/>
                  </a:cubicBezTo>
                  <a:cubicBezTo>
                    <a:pt x="136" y="572"/>
                    <a:pt x="136" y="572"/>
                    <a:pt x="136" y="572"/>
                  </a:cubicBezTo>
                  <a:lnTo>
                    <a:pt x="68" y="572"/>
                  </a:lnTo>
                  <a:close/>
                </a:path>
              </a:pathLst>
            </a:custGeom>
            <a:solidFill>
              <a:srgbClr val="0085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14" name="Freeform 22">
              <a:extLst>
                <a:ext uri="{FF2B5EF4-FFF2-40B4-BE49-F238E27FC236}">
                  <a16:creationId xmlns:a16="http://schemas.microsoft.com/office/drawing/2014/main" id="{AD067FAD-C1D9-4961-91BA-A699F2A3D0ED}"/>
                </a:ext>
              </a:extLst>
            </p:cNvPr>
            <p:cNvSpPr>
              <a:spLocks/>
            </p:cNvSpPr>
            <p:nvPr/>
          </p:nvSpPr>
          <p:spPr bwMode="auto">
            <a:xfrm>
              <a:off x="7494496" y="6267909"/>
              <a:ext cx="83138" cy="113022"/>
            </a:xfrm>
            <a:custGeom>
              <a:avLst/>
              <a:gdLst>
                <a:gd name="T0" fmla="*/ 0 w 217"/>
                <a:gd name="T1" fmla="*/ 295 h 295"/>
                <a:gd name="T2" fmla="*/ 0 w 217"/>
                <a:gd name="T3" fmla="*/ 0 h 295"/>
                <a:gd name="T4" fmla="*/ 37 w 217"/>
                <a:gd name="T5" fmla="*/ 0 h 295"/>
                <a:gd name="T6" fmla="*/ 37 w 217"/>
                <a:gd name="T7" fmla="*/ 128 h 295"/>
                <a:gd name="T8" fmla="*/ 179 w 217"/>
                <a:gd name="T9" fmla="*/ 128 h 295"/>
                <a:gd name="T10" fmla="*/ 179 w 217"/>
                <a:gd name="T11" fmla="*/ 0 h 295"/>
                <a:gd name="T12" fmla="*/ 217 w 217"/>
                <a:gd name="T13" fmla="*/ 0 h 295"/>
                <a:gd name="T14" fmla="*/ 217 w 217"/>
                <a:gd name="T15" fmla="*/ 295 h 295"/>
                <a:gd name="T16" fmla="*/ 179 w 217"/>
                <a:gd name="T17" fmla="*/ 295 h 295"/>
                <a:gd name="T18" fmla="*/ 179 w 217"/>
                <a:gd name="T19" fmla="*/ 160 h 295"/>
                <a:gd name="T20" fmla="*/ 37 w 217"/>
                <a:gd name="T21" fmla="*/ 160 h 295"/>
                <a:gd name="T22" fmla="*/ 37 w 217"/>
                <a:gd name="T23" fmla="*/ 295 h 295"/>
                <a:gd name="T24" fmla="*/ 0 w 217"/>
                <a:gd name="T25" fmla="*/ 295 h 2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17" h="295">
                  <a:moveTo>
                    <a:pt x="0" y="295"/>
                  </a:moveTo>
                  <a:lnTo>
                    <a:pt x="0" y="0"/>
                  </a:lnTo>
                  <a:lnTo>
                    <a:pt x="37" y="0"/>
                  </a:lnTo>
                  <a:lnTo>
                    <a:pt x="37" y="128"/>
                  </a:lnTo>
                  <a:lnTo>
                    <a:pt x="179" y="128"/>
                  </a:lnTo>
                  <a:lnTo>
                    <a:pt x="179" y="0"/>
                  </a:lnTo>
                  <a:lnTo>
                    <a:pt x="217" y="0"/>
                  </a:lnTo>
                  <a:lnTo>
                    <a:pt x="217" y="295"/>
                  </a:lnTo>
                  <a:lnTo>
                    <a:pt x="179" y="295"/>
                  </a:lnTo>
                  <a:lnTo>
                    <a:pt x="179" y="160"/>
                  </a:lnTo>
                  <a:lnTo>
                    <a:pt x="37" y="160"/>
                  </a:lnTo>
                  <a:lnTo>
                    <a:pt x="37" y="295"/>
                  </a:lnTo>
                  <a:lnTo>
                    <a:pt x="0" y="295"/>
                  </a:lnTo>
                  <a:close/>
                </a:path>
              </a:pathLst>
            </a:custGeom>
            <a:solidFill>
              <a:srgbClr val="0085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15" name="Freeform 23">
              <a:extLst>
                <a:ext uri="{FF2B5EF4-FFF2-40B4-BE49-F238E27FC236}">
                  <a16:creationId xmlns:a16="http://schemas.microsoft.com/office/drawing/2014/main" id="{DEDF73B2-7BC7-413A-B3F5-0CE346B7E0C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591044" y="6301241"/>
              <a:ext cx="66281" cy="82372"/>
            </a:xfrm>
            <a:custGeom>
              <a:avLst/>
              <a:gdLst>
                <a:gd name="T0" fmla="*/ 183 w 327"/>
                <a:gd name="T1" fmla="*/ 404 h 407"/>
                <a:gd name="T2" fmla="*/ 48 w 327"/>
                <a:gd name="T3" fmla="*/ 353 h 407"/>
                <a:gd name="T4" fmla="*/ 0 w 327"/>
                <a:gd name="T5" fmla="*/ 200 h 407"/>
                <a:gd name="T6" fmla="*/ 44 w 327"/>
                <a:gd name="T7" fmla="*/ 52 h 407"/>
                <a:gd name="T8" fmla="*/ 171 w 327"/>
                <a:gd name="T9" fmla="*/ 0 h 407"/>
                <a:gd name="T10" fmla="*/ 287 w 327"/>
                <a:gd name="T11" fmla="*/ 44 h 407"/>
                <a:gd name="T12" fmla="*/ 327 w 327"/>
                <a:gd name="T13" fmla="*/ 175 h 407"/>
                <a:gd name="T14" fmla="*/ 327 w 327"/>
                <a:gd name="T15" fmla="*/ 226 h 407"/>
                <a:gd name="T16" fmla="*/ 69 w 327"/>
                <a:gd name="T17" fmla="*/ 226 h 407"/>
                <a:gd name="T18" fmla="*/ 100 w 327"/>
                <a:gd name="T19" fmla="*/ 313 h 407"/>
                <a:gd name="T20" fmla="*/ 191 w 327"/>
                <a:gd name="T21" fmla="*/ 347 h 407"/>
                <a:gd name="T22" fmla="*/ 249 w 327"/>
                <a:gd name="T23" fmla="*/ 338 h 407"/>
                <a:gd name="T24" fmla="*/ 296 w 327"/>
                <a:gd name="T25" fmla="*/ 314 h 407"/>
                <a:gd name="T26" fmla="*/ 322 w 327"/>
                <a:gd name="T27" fmla="*/ 361 h 407"/>
                <a:gd name="T28" fmla="*/ 183 w 327"/>
                <a:gd name="T29" fmla="*/ 404 h 407"/>
                <a:gd name="T30" fmla="*/ 169 w 327"/>
                <a:gd name="T31" fmla="*/ 56 h 407"/>
                <a:gd name="T32" fmla="*/ 94 w 327"/>
                <a:gd name="T33" fmla="*/ 90 h 407"/>
                <a:gd name="T34" fmla="*/ 69 w 327"/>
                <a:gd name="T35" fmla="*/ 172 h 407"/>
                <a:gd name="T36" fmla="*/ 260 w 327"/>
                <a:gd name="T37" fmla="*/ 172 h 407"/>
                <a:gd name="T38" fmla="*/ 252 w 327"/>
                <a:gd name="T39" fmla="*/ 114 h 407"/>
                <a:gd name="T40" fmla="*/ 223 w 327"/>
                <a:gd name="T41" fmla="*/ 72 h 407"/>
                <a:gd name="T42" fmla="*/ 169 w 327"/>
                <a:gd name="T43" fmla="*/ 56 h 4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27" h="407">
                  <a:moveTo>
                    <a:pt x="183" y="404"/>
                  </a:moveTo>
                  <a:cubicBezTo>
                    <a:pt x="124" y="404"/>
                    <a:pt x="79" y="387"/>
                    <a:pt x="48" y="353"/>
                  </a:cubicBezTo>
                  <a:cubicBezTo>
                    <a:pt x="16" y="319"/>
                    <a:pt x="0" y="268"/>
                    <a:pt x="0" y="200"/>
                  </a:cubicBezTo>
                  <a:cubicBezTo>
                    <a:pt x="0" y="136"/>
                    <a:pt x="14" y="87"/>
                    <a:pt x="44" y="52"/>
                  </a:cubicBezTo>
                  <a:cubicBezTo>
                    <a:pt x="73" y="18"/>
                    <a:pt x="115" y="0"/>
                    <a:pt x="171" y="0"/>
                  </a:cubicBezTo>
                  <a:cubicBezTo>
                    <a:pt x="221" y="0"/>
                    <a:pt x="260" y="15"/>
                    <a:pt x="287" y="44"/>
                  </a:cubicBezTo>
                  <a:cubicBezTo>
                    <a:pt x="314" y="73"/>
                    <a:pt x="327" y="117"/>
                    <a:pt x="327" y="175"/>
                  </a:cubicBezTo>
                  <a:cubicBezTo>
                    <a:pt x="327" y="226"/>
                    <a:pt x="327" y="226"/>
                    <a:pt x="327" y="226"/>
                  </a:cubicBezTo>
                  <a:cubicBezTo>
                    <a:pt x="69" y="226"/>
                    <a:pt x="69" y="226"/>
                    <a:pt x="69" y="226"/>
                  </a:cubicBezTo>
                  <a:cubicBezTo>
                    <a:pt x="70" y="257"/>
                    <a:pt x="81" y="288"/>
                    <a:pt x="100" y="313"/>
                  </a:cubicBezTo>
                  <a:cubicBezTo>
                    <a:pt x="119" y="336"/>
                    <a:pt x="149" y="348"/>
                    <a:pt x="191" y="347"/>
                  </a:cubicBezTo>
                  <a:cubicBezTo>
                    <a:pt x="211" y="348"/>
                    <a:pt x="230" y="345"/>
                    <a:pt x="249" y="338"/>
                  </a:cubicBezTo>
                  <a:cubicBezTo>
                    <a:pt x="265" y="332"/>
                    <a:pt x="281" y="324"/>
                    <a:pt x="296" y="314"/>
                  </a:cubicBezTo>
                  <a:cubicBezTo>
                    <a:pt x="322" y="361"/>
                    <a:pt x="322" y="361"/>
                    <a:pt x="322" y="361"/>
                  </a:cubicBezTo>
                  <a:cubicBezTo>
                    <a:pt x="282" y="391"/>
                    <a:pt x="233" y="407"/>
                    <a:pt x="183" y="404"/>
                  </a:cubicBezTo>
                  <a:close/>
                  <a:moveTo>
                    <a:pt x="169" y="56"/>
                  </a:moveTo>
                  <a:cubicBezTo>
                    <a:pt x="135" y="56"/>
                    <a:pt x="110" y="67"/>
                    <a:pt x="94" y="90"/>
                  </a:cubicBezTo>
                  <a:cubicBezTo>
                    <a:pt x="78" y="114"/>
                    <a:pt x="69" y="143"/>
                    <a:pt x="69" y="172"/>
                  </a:cubicBezTo>
                  <a:cubicBezTo>
                    <a:pt x="260" y="172"/>
                    <a:pt x="260" y="172"/>
                    <a:pt x="260" y="172"/>
                  </a:cubicBezTo>
                  <a:cubicBezTo>
                    <a:pt x="260" y="152"/>
                    <a:pt x="257" y="133"/>
                    <a:pt x="252" y="114"/>
                  </a:cubicBezTo>
                  <a:cubicBezTo>
                    <a:pt x="247" y="97"/>
                    <a:pt x="237" y="83"/>
                    <a:pt x="223" y="72"/>
                  </a:cubicBezTo>
                  <a:cubicBezTo>
                    <a:pt x="207" y="61"/>
                    <a:pt x="188" y="55"/>
                    <a:pt x="169" y="56"/>
                  </a:cubicBezTo>
                  <a:close/>
                </a:path>
              </a:pathLst>
            </a:custGeom>
            <a:solidFill>
              <a:srgbClr val="0085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16" name="Freeform 24">
              <a:extLst>
                <a:ext uri="{FF2B5EF4-FFF2-40B4-BE49-F238E27FC236}">
                  <a16:creationId xmlns:a16="http://schemas.microsoft.com/office/drawing/2014/main" id="{E2729BF3-6A11-4C62-9D72-FC40A684061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668818" y="6300858"/>
              <a:ext cx="63982" cy="81989"/>
            </a:xfrm>
            <a:custGeom>
              <a:avLst/>
              <a:gdLst>
                <a:gd name="T0" fmla="*/ 122 w 317"/>
                <a:gd name="T1" fmla="*/ 403 h 405"/>
                <a:gd name="T2" fmla="*/ 34 w 317"/>
                <a:gd name="T3" fmla="*/ 371 h 405"/>
                <a:gd name="T4" fmla="*/ 1 w 317"/>
                <a:gd name="T5" fmla="*/ 288 h 405"/>
                <a:gd name="T6" fmla="*/ 63 w 317"/>
                <a:gd name="T7" fmla="*/ 178 h 405"/>
                <a:gd name="T8" fmla="*/ 240 w 317"/>
                <a:gd name="T9" fmla="*/ 137 h 405"/>
                <a:gd name="T10" fmla="*/ 217 w 317"/>
                <a:gd name="T11" fmla="*/ 77 h 405"/>
                <a:gd name="T12" fmla="*/ 152 w 317"/>
                <a:gd name="T13" fmla="*/ 57 h 405"/>
                <a:gd name="T14" fmla="*/ 48 w 317"/>
                <a:gd name="T15" fmla="*/ 88 h 405"/>
                <a:gd name="T16" fmla="*/ 24 w 317"/>
                <a:gd name="T17" fmla="*/ 43 h 405"/>
                <a:gd name="T18" fmla="*/ 162 w 317"/>
                <a:gd name="T19" fmla="*/ 1 h 405"/>
                <a:gd name="T20" fmla="*/ 307 w 317"/>
                <a:gd name="T21" fmla="*/ 145 h 405"/>
                <a:gd name="T22" fmla="*/ 307 w 317"/>
                <a:gd name="T23" fmla="*/ 308 h 405"/>
                <a:gd name="T24" fmla="*/ 317 w 317"/>
                <a:gd name="T25" fmla="*/ 388 h 405"/>
                <a:gd name="T26" fmla="*/ 258 w 317"/>
                <a:gd name="T27" fmla="*/ 397 h 405"/>
                <a:gd name="T28" fmla="*/ 245 w 317"/>
                <a:gd name="T29" fmla="*/ 337 h 405"/>
                <a:gd name="T30" fmla="*/ 196 w 317"/>
                <a:gd name="T31" fmla="*/ 386 h 405"/>
                <a:gd name="T32" fmla="*/ 122 w 317"/>
                <a:gd name="T33" fmla="*/ 403 h 405"/>
                <a:gd name="T34" fmla="*/ 70 w 317"/>
                <a:gd name="T35" fmla="*/ 283 h 405"/>
                <a:gd name="T36" fmla="*/ 89 w 317"/>
                <a:gd name="T37" fmla="*/ 330 h 405"/>
                <a:gd name="T38" fmla="*/ 141 w 317"/>
                <a:gd name="T39" fmla="*/ 348 h 405"/>
                <a:gd name="T40" fmla="*/ 213 w 317"/>
                <a:gd name="T41" fmla="*/ 321 h 405"/>
                <a:gd name="T42" fmla="*/ 241 w 317"/>
                <a:gd name="T43" fmla="*/ 252 h 405"/>
                <a:gd name="T44" fmla="*/ 241 w 317"/>
                <a:gd name="T45" fmla="*/ 186 h 405"/>
                <a:gd name="T46" fmla="*/ 114 w 317"/>
                <a:gd name="T47" fmla="*/ 213 h 405"/>
                <a:gd name="T48" fmla="*/ 70 w 317"/>
                <a:gd name="T49" fmla="*/ 283 h 4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317" h="405">
                  <a:moveTo>
                    <a:pt x="122" y="403"/>
                  </a:moveTo>
                  <a:cubicBezTo>
                    <a:pt x="89" y="405"/>
                    <a:pt x="58" y="393"/>
                    <a:pt x="34" y="371"/>
                  </a:cubicBezTo>
                  <a:cubicBezTo>
                    <a:pt x="12" y="349"/>
                    <a:pt x="0" y="319"/>
                    <a:pt x="1" y="288"/>
                  </a:cubicBezTo>
                  <a:cubicBezTo>
                    <a:pt x="0" y="243"/>
                    <a:pt x="24" y="201"/>
                    <a:pt x="63" y="178"/>
                  </a:cubicBezTo>
                  <a:cubicBezTo>
                    <a:pt x="103" y="152"/>
                    <a:pt x="163" y="139"/>
                    <a:pt x="240" y="137"/>
                  </a:cubicBezTo>
                  <a:cubicBezTo>
                    <a:pt x="240" y="115"/>
                    <a:pt x="232" y="94"/>
                    <a:pt x="217" y="77"/>
                  </a:cubicBezTo>
                  <a:cubicBezTo>
                    <a:pt x="204" y="64"/>
                    <a:pt x="182" y="57"/>
                    <a:pt x="152" y="57"/>
                  </a:cubicBezTo>
                  <a:cubicBezTo>
                    <a:pt x="115" y="57"/>
                    <a:pt x="79" y="68"/>
                    <a:pt x="48" y="88"/>
                  </a:cubicBezTo>
                  <a:cubicBezTo>
                    <a:pt x="24" y="43"/>
                    <a:pt x="24" y="43"/>
                    <a:pt x="24" y="43"/>
                  </a:cubicBezTo>
                  <a:cubicBezTo>
                    <a:pt x="64" y="14"/>
                    <a:pt x="113" y="0"/>
                    <a:pt x="162" y="1"/>
                  </a:cubicBezTo>
                  <a:cubicBezTo>
                    <a:pt x="259" y="1"/>
                    <a:pt x="307" y="49"/>
                    <a:pt x="307" y="145"/>
                  </a:cubicBezTo>
                  <a:cubicBezTo>
                    <a:pt x="307" y="308"/>
                    <a:pt x="307" y="308"/>
                    <a:pt x="307" y="308"/>
                  </a:cubicBezTo>
                  <a:cubicBezTo>
                    <a:pt x="317" y="388"/>
                    <a:pt x="317" y="388"/>
                    <a:pt x="317" y="388"/>
                  </a:cubicBezTo>
                  <a:cubicBezTo>
                    <a:pt x="258" y="397"/>
                    <a:pt x="258" y="397"/>
                    <a:pt x="258" y="397"/>
                  </a:cubicBezTo>
                  <a:cubicBezTo>
                    <a:pt x="245" y="337"/>
                    <a:pt x="245" y="337"/>
                    <a:pt x="245" y="337"/>
                  </a:cubicBezTo>
                  <a:cubicBezTo>
                    <a:pt x="234" y="358"/>
                    <a:pt x="217" y="375"/>
                    <a:pt x="196" y="386"/>
                  </a:cubicBezTo>
                  <a:cubicBezTo>
                    <a:pt x="173" y="398"/>
                    <a:pt x="148" y="404"/>
                    <a:pt x="122" y="403"/>
                  </a:cubicBezTo>
                  <a:close/>
                  <a:moveTo>
                    <a:pt x="70" y="283"/>
                  </a:moveTo>
                  <a:cubicBezTo>
                    <a:pt x="69" y="301"/>
                    <a:pt x="76" y="318"/>
                    <a:pt x="89" y="330"/>
                  </a:cubicBezTo>
                  <a:cubicBezTo>
                    <a:pt x="103" y="343"/>
                    <a:pt x="122" y="349"/>
                    <a:pt x="141" y="348"/>
                  </a:cubicBezTo>
                  <a:cubicBezTo>
                    <a:pt x="167" y="349"/>
                    <a:pt x="193" y="339"/>
                    <a:pt x="213" y="321"/>
                  </a:cubicBezTo>
                  <a:cubicBezTo>
                    <a:pt x="231" y="303"/>
                    <a:pt x="242" y="278"/>
                    <a:pt x="241" y="252"/>
                  </a:cubicBezTo>
                  <a:cubicBezTo>
                    <a:pt x="241" y="186"/>
                    <a:pt x="241" y="186"/>
                    <a:pt x="241" y="186"/>
                  </a:cubicBezTo>
                  <a:cubicBezTo>
                    <a:pt x="185" y="187"/>
                    <a:pt x="143" y="197"/>
                    <a:pt x="114" y="213"/>
                  </a:cubicBezTo>
                  <a:cubicBezTo>
                    <a:pt x="87" y="226"/>
                    <a:pt x="70" y="254"/>
                    <a:pt x="70" y="283"/>
                  </a:cubicBezTo>
                  <a:close/>
                </a:path>
              </a:pathLst>
            </a:custGeom>
            <a:solidFill>
              <a:srgbClr val="0085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17" name="Rectangle 25">
              <a:extLst>
                <a:ext uri="{FF2B5EF4-FFF2-40B4-BE49-F238E27FC236}">
                  <a16:creationId xmlns:a16="http://schemas.microsoft.com/office/drawing/2014/main" id="{17EFF1FF-1D67-4D0C-8A53-6CBE719523B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748891" y="6267909"/>
              <a:ext cx="13409" cy="113022"/>
            </a:xfrm>
            <a:prstGeom prst="rect">
              <a:avLst/>
            </a:prstGeom>
            <a:solidFill>
              <a:srgbClr val="0085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18" name="Freeform 26">
              <a:extLst>
                <a:ext uri="{FF2B5EF4-FFF2-40B4-BE49-F238E27FC236}">
                  <a16:creationId xmlns:a16="http://schemas.microsoft.com/office/drawing/2014/main" id="{83160295-E7FA-4DC8-AD37-71C054DB5EEA}"/>
                </a:ext>
              </a:extLst>
            </p:cNvPr>
            <p:cNvSpPr>
              <a:spLocks/>
            </p:cNvSpPr>
            <p:nvPr/>
          </p:nvSpPr>
          <p:spPr bwMode="auto">
            <a:xfrm>
              <a:off x="7772645" y="6281319"/>
              <a:ext cx="58618" cy="101145"/>
            </a:xfrm>
            <a:custGeom>
              <a:avLst/>
              <a:gdLst>
                <a:gd name="T0" fmla="*/ 192 w 288"/>
                <a:gd name="T1" fmla="*/ 498 h 499"/>
                <a:gd name="T2" fmla="*/ 70 w 288"/>
                <a:gd name="T3" fmla="*/ 358 h 499"/>
                <a:gd name="T4" fmla="*/ 70 w 288"/>
                <a:gd name="T5" fmla="*/ 162 h 499"/>
                <a:gd name="T6" fmla="*/ 0 w 288"/>
                <a:gd name="T7" fmla="*/ 162 h 499"/>
                <a:gd name="T8" fmla="*/ 0 w 288"/>
                <a:gd name="T9" fmla="*/ 117 h 499"/>
                <a:gd name="T10" fmla="*/ 70 w 288"/>
                <a:gd name="T11" fmla="*/ 109 h 499"/>
                <a:gd name="T12" fmla="*/ 70 w 288"/>
                <a:gd name="T13" fmla="*/ 0 h 499"/>
                <a:gd name="T14" fmla="*/ 138 w 288"/>
                <a:gd name="T15" fmla="*/ 0 h 499"/>
                <a:gd name="T16" fmla="*/ 138 w 288"/>
                <a:gd name="T17" fmla="*/ 109 h 499"/>
                <a:gd name="T18" fmla="*/ 255 w 288"/>
                <a:gd name="T19" fmla="*/ 109 h 499"/>
                <a:gd name="T20" fmla="*/ 255 w 288"/>
                <a:gd name="T21" fmla="*/ 162 h 499"/>
                <a:gd name="T22" fmla="*/ 138 w 288"/>
                <a:gd name="T23" fmla="*/ 162 h 499"/>
                <a:gd name="T24" fmla="*/ 138 w 288"/>
                <a:gd name="T25" fmla="*/ 356 h 499"/>
                <a:gd name="T26" fmla="*/ 202 w 288"/>
                <a:gd name="T27" fmla="*/ 440 h 499"/>
                <a:gd name="T28" fmla="*/ 236 w 288"/>
                <a:gd name="T29" fmla="*/ 436 h 499"/>
                <a:gd name="T30" fmla="*/ 268 w 288"/>
                <a:gd name="T31" fmla="*/ 423 h 499"/>
                <a:gd name="T32" fmla="*/ 288 w 288"/>
                <a:gd name="T33" fmla="*/ 473 h 499"/>
                <a:gd name="T34" fmla="*/ 192 w 288"/>
                <a:gd name="T35" fmla="*/ 498 h 4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88" h="499">
                  <a:moveTo>
                    <a:pt x="192" y="498"/>
                  </a:moveTo>
                  <a:cubicBezTo>
                    <a:pt x="111" y="498"/>
                    <a:pt x="70" y="451"/>
                    <a:pt x="70" y="358"/>
                  </a:cubicBezTo>
                  <a:cubicBezTo>
                    <a:pt x="70" y="162"/>
                    <a:pt x="70" y="162"/>
                    <a:pt x="70" y="162"/>
                  </a:cubicBezTo>
                  <a:cubicBezTo>
                    <a:pt x="0" y="162"/>
                    <a:pt x="0" y="162"/>
                    <a:pt x="0" y="162"/>
                  </a:cubicBezTo>
                  <a:cubicBezTo>
                    <a:pt x="0" y="117"/>
                    <a:pt x="0" y="117"/>
                    <a:pt x="0" y="117"/>
                  </a:cubicBezTo>
                  <a:cubicBezTo>
                    <a:pt x="70" y="109"/>
                    <a:pt x="70" y="109"/>
                    <a:pt x="70" y="109"/>
                  </a:cubicBezTo>
                  <a:cubicBezTo>
                    <a:pt x="70" y="0"/>
                    <a:pt x="70" y="0"/>
                    <a:pt x="70" y="0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8" y="109"/>
                    <a:pt x="138" y="109"/>
                    <a:pt x="138" y="109"/>
                  </a:cubicBezTo>
                  <a:cubicBezTo>
                    <a:pt x="255" y="109"/>
                    <a:pt x="255" y="109"/>
                    <a:pt x="255" y="109"/>
                  </a:cubicBezTo>
                  <a:cubicBezTo>
                    <a:pt x="255" y="162"/>
                    <a:pt x="255" y="162"/>
                    <a:pt x="255" y="162"/>
                  </a:cubicBezTo>
                  <a:cubicBezTo>
                    <a:pt x="138" y="162"/>
                    <a:pt x="138" y="162"/>
                    <a:pt x="138" y="162"/>
                  </a:cubicBezTo>
                  <a:cubicBezTo>
                    <a:pt x="138" y="356"/>
                    <a:pt x="138" y="356"/>
                    <a:pt x="138" y="356"/>
                  </a:cubicBezTo>
                  <a:cubicBezTo>
                    <a:pt x="138" y="412"/>
                    <a:pt x="160" y="440"/>
                    <a:pt x="202" y="440"/>
                  </a:cubicBezTo>
                  <a:cubicBezTo>
                    <a:pt x="213" y="440"/>
                    <a:pt x="225" y="439"/>
                    <a:pt x="236" y="436"/>
                  </a:cubicBezTo>
                  <a:cubicBezTo>
                    <a:pt x="247" y="433"/>
                    <a:pt x="258" y="428"/>
                    <a:pt x="268" y="423"/>
                  </a:cubicBezTo>
                  <a:cubicBezTo>
                    <a:pt x="288" y="473"/>
                    <a:pt x="288" y="473"/>
                    <a:pt x="288" y="473"/>
                  </a:cubicBezTo>
                  <a:cubicBezTo>
                    <a:pt x="259" y="490"/>
                    <a:pt x="226" y="499"/>
                    <a:pt x="192" y="498"/>
                  </a:cubicBezTo>
                  <a:close/>
                </a:path>
              </a:pathLst>
            </a:custGeom>
            <a:solidFill>
              <a:srgbClr val="0085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19" name="Freeform 27">
              <a:extLst>
                <a:ext uri="{FF2B5EF4-FFF2-40B4-BE49-F238E27FC236}">
                  <a16:creationId xmlns:a16="http://schemas.microsoft.com/office/drawing/2014/main" id="{0D6886B9-D49D-4BB2-8803-E4D80952D1F2}"/>
                </a:ext>
              </a:extLst>
            </p:cNvPr>
            <p:cNvSpPr>
              <a:spLocks/>
            </p:cNvSpPr>
            <p:nvPr/>
          </p:nvSpPr>
          <p:spPr bwMode="auto">
            <a:xfrm>
              <a:off x="7841607" y="6267909"/>
              <a:ext cx="65131" cy="113022"/>
            </a:xfrm>
            <a:custGeom>
              <a:avLst/>
              <a:gdLst>
                <a:gd name="T0" fmla="*/ 0 w 323"/>
                <a:gd name="T1" fmla="*/ 558 h 558"/>
                <a:gd name="T2" fmla="*/ 0 w 323"/>
                <a:gd name="T3" fmla="*/ 0 h 558"/>
                <a:gd name="T4" fmla="*/ 68 w 323"/>
                <a:gd name="T5" fmla="*/ 0 h 558"/>
                <a:gd name="T6" fmla="*/ 68 w 323"/>
                <a:gd name="T7" fmla="*/ 227 h 558"/>
                <a:gd name="T8" fmla="*/ 188 w 323"/>
                <a:gd name="T9" fmla="*/ 165 h 558"/>
                <a:gd name="T10" fmla="*/ 289 w 323"/>
                <a:gd name="T11" fmla="*/ 204 h 558"/>
                <a:gd name="T12" fmla="*/ 323 w 323"/>
                <a:gd name="T13" fmla="*/ 317 h 558"/>
                <a:gd name="T14" fmla="*/ 323 w 323"/>
                <a:gd name="T15" fmla="*/ 558 h 558"/>
                <a:gd name="T16" fmla="*/ 255 w 323"/>
                <a:gd name="T17" fmla="*/ 558 h 558"/>
                <a:gd name="T18" fmla="*/ 255 w 323"/>
                <a:gd name="T19" fmla="*/ 325 h 558"/>
                <a:gd name="T20" fmla="*/ 254 w 323"/>
                <a:gd name="T21" fmla="*/ 298 h 558"/>
                <a:gd name="T22" fmla="*/ 245 w 323"/>
                <a:gd name="T23" fmla="*/ 264 h 558"/>
                <a:gd name="T24" fmla="*/ 219 w 323"/>
                <a:gd name="T25" fmla="*/ 236 h 558"/>
                <a:gd name="T26" fmla="*/ 170 w 323"/>
                <a:gd name="T27" fmla="*/ 224 h 558"/>
                <a:gd name="T28" fmla="*/ 68 w 323"/>
                <a:gd name="T29" fmla="*/ 309 h 558"/>
                <a:gd name="T30" fmla="*/ 68 w 323"/>
                <a:gd name="T31" fmla="*/ 325 h 558"/>
                <a:gd name="T32" fmla="*/ 68 w 323"/>
                <a:gd name="T33" fmla="*/ 558 h 558"/>
                <a:gd name="T34" fmla="*/ 0 w 323"/>
                <a:gd name="T35" fmla="*/ 558 h 5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23" h="558">
                  <a:moveTo>
                    <a:pt x="0" y="558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68" y="0"/>
                    <a:pt x="68" y="0"/>
                    <a:pt x="68" y="0"/>
                  </a:cubicBezTo>
                  <a:cubicBezTo>
                    <a:pt x="68" y="227"/>
                    <a:pt x="68" y="227"/>
                    <a:pt x="68" y="227"/>
                  </a:cubicBezTo>
                  <a:cubicBezTo>
                    <a:pt x="90" y="186"/>
                    <a:pt x="130" y="165"/>
                    <a:pt x="188" y="165"/>
                  </a:cubicBezTo>
                  <a:cubicBezTo>
                    <a:pt x="232" y="165"/>
                    <a:pt x="265" y="178"/>
                    <a:pt x="289" y="204"/>
                  </a:cubicBezTo>
                  <a:cubicBezTo>
                    <a:pt x="312" y="230"/>
                    <a:pt x="323" y="268"/>
                    <a:pt x="323" y="317"/>
                  </a:cubicBezTo>
                  <a:cubicBezTo>
                    <a:pt x="323" y="558"/>
                    <a:pt x="323" y="558"/>
                    <a:pt x="323" y="558"/>
                  </a:cubicBezTo>
                  <a:cubicBezTo>
                    <a:pt x="255" y="558"/>
                    <a:pt x="255" y="558"/>
                    <a:pt x="255" y="558"/>
                  </a:cubicBezTo>
                  <a:cubicBezTo>
                    <a:pt x="255" y="325"/>
                    <a:pt x="255" y="325"/>
                    <a:pt x="255" y="325"/>
                  </a:cubicBezTo>
                  <a:cubicBezTo>
                    <a:pt x="255" y="318"/>
                    <a:pt x="255" y="309"/>
                    <a:pt x="254" y="298"/>
                  </a:cubicBezTo>
                  <a:cubicBezTo>
                    <a:pt x="253" y="286"/>
                    <a:pt x="250" y="275"/>
                    <a:pt x="245" y="264"/>
                  </a:cubicBezTo>
                  <a:cubicBezTo>
                    <a:pt x="239" y="252"/>
                    <a:pt x="230" y="243"/>
                    <a:pt x="219" y="236"/>
                  </a:cubicBezTo>
                  <a:cubicBezTo>
                    <a:pt x="205" y="227"/>
                    <a:pt x="187" y="223"/>
                    <a:pt x="170" y="224"/>
                  </a:cubicBezTo>
                  <a:cubicBezTo>
                    <a:pt x="119" y="220"/>
                    <a:pt x="73" y="258"/>
                    <a:pt x="68" y="309"/>
                  </a:cubicBezTo>
                  <a:cubicBezTo>
                    <a:pt x="68" y="314"/>
                    <a:pt x="68" y="320"/>
                    <a:pt x="68" y="325"/>
                  </a:cubicBezTo>
                  <a:cubicBezTo>
                    <a:pt x="68" y="558"/>
                    <a:pt x="68" y="558"/>
                    <a:pt x="68" y="558"/>
                  </a:cubicBezTo>
                  <a:lnTo>
                    <a:pt x="0" y="558"/>
                  </a:lnTo>
                  <a:close/>
                </a:path>
              </a:pathLst>
            </a:custGeom>
            <a:solidFill>
              <a:srgbClr val="0085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20" name="Freeform 28">
              <a:extLst>
                <a:ext uri="{FF2B5EF4-FFF2-40B4-BE49-F238E27FC236}">
                  <a16:creationId xmlns:a16="http://schemas.microsoft.com/office/drawing/2014/main" id="{6765264D-FA70-403C-91CA-CACA3A61F07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923596" y="6270591"/>
              <a:ext cx="16474" cy="110340"/>
            </a:xfrm>
            <a:custGeom>
              <a:avLst/>
              <a:gdLst>
                <a:gd name="T0" fmla="*/ 41 w 83"/>
                <a:gd name="T1" fmla="*/ 90 h 544"/>
                <a:gd name="T2" fmla="*/ 0 w 83"/>
                <a:gd name="T3" fmla="*/ 45 h 544"/>
                <a:gd name="T4" fmla="*/ 41 w 83"/>
                <a:gd name="T5" fmla="*/ 0 h 544"/>
                <a:gd name="T6" fmla="*/ 83 w 83"/>
                <a:gd name="T7" fmla="*/ 45 h 544"/>
                <a:gd name="T8" fmla="*/ 41 w 83"/>
                <a:gd name="T9" fmla="*/ 90 h 544"/>
                <a:gd name="T10" fmla="*/ 7 w 83"/>
                <a:gd name="T11" fmla="*/ 544 h 544"/>
                <a:gd name="T12" fmla="*/ 7 w 83"/>
                <a:gd name="T13" fmla="*/ 162 h 544"/>
                <a:gd name="T14" fmla="*/ 75 w 83"/>
                <a:gd name="T15" fmla="*/ 162 h 544"/>
                <a:gd name="T16" fmla="*/ 75 w 83"/>
                <a:gd name="T17" fmla="*/ 544 h 544"/>
                <a:gd name="T18" fmla="*/ 7 w 83"/>
                <a:gd name="T19" fmla="*/ 544 h 5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3" h="544">
                  <a:moveTo>
                    <a:pt x="41" y="90"/>
                  </a:moveTo>
                  <a:cubicBezTo>
                    <a:pt x="14" y="90"/>
                    <a:pt x="0" y="75"/>
                    <a:pt x="0" y="45"/>
                  </a:cubicBezTo>
                  <a:cubicBezTo>
                    <a:pt x="0" y="15"/>
                    <a:pt x="14" y="0"/>
                    <a:pt x="41" y="0"/>
                  </a:cubicBezTo>
                  <a:cubicBezTo>
                    <a:pt x="69" y="0"/>
                    <a:pt x="83" y="15"/>
                    <a:pt x="83" y="45"/>
                  </a:cubicBezTo>
                  <a:cubicBezTo>
                    <a:pt x="83" y="75"/>
                    <a:pt x="69" y="90"/>
                    <a:pt x="41" y="90"/>
                  </a:cubicBezTo>
                  <a:close/>
                  <a:moveTo>
                    <a:pt x="7" y="544"/>
                  </a:moveTo>
                  <a:cubicBezTo>
                    <a:pt x="7" y="162"/>
                    <a:pt x="7" y="162"/>
                    <a:pt x="7" y="162"/>
                  </a:cubicBezTo>
                  <a:cubicBezTo>
                    <a:pt x="75" y="162"/>
                    <a:pt x="75" y="162"/>
                    <a:pt x="75" y="162"/>
                  </a:cubicBezTo>
                  <a:cubicBezTo>
                    <a:pt x="75" y="544"/>
                    <a:pt x="75" y="544"/>
                    <a:pt x="75" y="544"/>
                  </a:cubicBezTo>
                  <a:lnTo>
                    <a:pt x="7" y="544"/>
                  </a:lnTo>
                  <a:close/>
                </a:path>
              </a:pathLst>
            </a:custGeom>
            <a:solidFill>
              <a:srgbClr val="0085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21" name="Freeform 29">
              <a:extLst>
                <a:ext uri="{FF2B5EF4-FFF2-40B4-BE49-F238E27FC236}">
                  <a16:creationId xmlns:a16="http://schemas.microsoft.com/office/drawing/2014/main" id="{79F793FD-366D-45A3-ABFA-69EAD7D29A0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953862" y="6301241"/>
              <a:ext cx="66281" cy="82372"/>
            </a:xfrm>
            <a:custGeom>
              <a:avLst/>
              <a:gdLst>
                <a:gd name="T0" fmla="*/ 182 w 327"/>
                <a:gd name="T1" fmla="*/ 404 h 407"/>
                <a:gd name="T2" fmla="*/ 47 w 327"/>
                <a:gd name="T3" fmla="*/ 353 h 407"/>
                <a:gd name="T4" fmla="*/ 0 w 327"/>
                <a:gd name="T5" fmla="*/ 200 h 407"/>
                <a:gd name="T6" fmla="*/ 43 w 327"/>
                <a:gd name="T7" fmla="*/ 52 h 407"/>
                <a:gd name="T8" fmla="*/ 170 w 327"/>
                <a:gd name="T9" fmla="*/ 0 h 407"/>
                <a:gd name="T10" fmla="*/ 287 w 327"/>
                <a:gd name="T11" fmla="*/ 44 h 407"/>
                <a:gd name="T12" fmla="*/ 327 w 327"/>
                <a:gd name="T13" fmla="*/ 175 h 407"/>
                <a:gd name="T14" fmla="*/ 327 w 327"/>
                <a:gd name="T15" fmla="*/ 226 h 407"/>
                <a:gd name="T16" fmla="*/ 68 w 327"/>
                <a:gd name="T17" fmla="*/ 226 h 407"/>
                <a:gd name="T18" fmla="*/ 100 w 327"/>
                <a:gd name="T19" fmla="*/ 313 h 407"/>
                <a:gd name="T20" fmla="*/ 191 w 327"/>
                <a:gd name="T21" fmla="*/ 347 h 407"/>
                <a:gd name="T22" fmla="*/ 248 w 327"/>
                <a:gd name="T23" fmla="*/ 338 h 407"/>
                <a:gd name="T24" fmla="*/ 295 w 327"/>
                <a:gd name="T25" fmla="*/ 314 h 407"/>
                <a:gd name="T26" fmla="*/ 322 w 327"/>
                <a:gd name="T27" fmla="*/ 361 h 407"/>
                <a:gd name="T28" fmla="*/ 182 w 327"/>
                <a:gd name="T29" fmla="*/ 404 h 407"/>
                <a:gd name="T30" fmla="*/ 169 w 327"/>
                <a:gd name="T31" fmla="*/ 56 h 407"/>
                <a:gd name="T32" fmla="*/ 94 w 327"/>
                <a:gd name="T33" fmla="*/ 90 h 407"/>
                <a:gd name="T34" fmla="*/ 68 w 327"/>
                <a:gd name="T35" fmla="*/ 172 h 407"/>
                <a:gd name="T36" fmla="*/ 260 w 327"/>
                <a:gd name="T37" fmla="*/ 172 h 407"/>
                <a:gd name="T38" fmla="*/ 251 w 327"/>
                <a:gd name="T39" fmla="*/ 114 h 407"/>
                <a:gd name="T40" fmla="*/ 223 w 327"/>
                <a:gd name="T41" fmla="*/ 72 h 407"/>
                <a:gd name="T42" fmla="*/ 169 w 327"/>
                <a:gd name="T43" fmla="*/ 56 h 4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27" h="407">
                  <a:moveTo>
                    <a:pt x="182" y="404"/>
                  </a:moveTo>
                  <a:cubicBezTo>
                    <a:pt x="124" y="404"/>
                    <a:pt x="79" y="387"/>
                    <a:pt x="47" y="353"/>
                  </a:cubicBezTo>
                  <a:cubicBezTo>
                    <a:pt x="16" y="319"/>
                    <a:pt x="0" y="268"/>
                    <a:pt x="0" y="200"/>
                  </a:cubicBezTo>
                  <a:cubicBezTo>
                    <a:pt x="0" y="136"/>
                    <a:pt x="14" y="87"/>
                    <a:pt x="43" y="52"/>
                  </a:cubicBezTo>
                  <a:cubicBezTo>
                    <a:pt x="72" y="18"/>
                    <a:pt x="115" y="0"/>
                    <a:pt x="170" y="0"/>
                  </a:cubicBezTo>
                  <a:cubicBezTo>
                    <a:pt x="221" y="0"/>
                    <a:pt x="260" y="15"/>
                    <a:pt x="287" y="44"/>
                  </a:cubicBezTo>
                  <a:cubicBezTo>
                    <a:pt x="314" y="73"/>
                    <a:pt x="327" y="117"/>
                    <a:pt x="327" y="175"/>
                  </a:cubicBezTo>
                  <a:cubicBezTo>
                    <a:pt x="327" y="226"/>
                    <a:pt x="327" y="226"/>
                    <a:pt x="327" y="226"/>
                  </a:cubicBezTo>
                  <a:cubicBezTo>
                    <a:pt x="68" y="226"/>
                    <a:pt x="68" y="226"/>
                    <a:pt x="68" y="226"/>
                  </a:cubicBezTo>
                  <a:cubicBezTo>
                    <a:pt x="70" y="257"/>
                    <a:pt x="81" y="288"/>
                    <a:pt x="100" y="313"/>
                  </a:cubicBezTo>
                  <a:cubicBezTo>
                    <a:pt x="118" y="336"/>
                    <a:pt x="149" y="348"/>
                    <a:pt x="191" y="347"/>
                  </a:cubicBezTo>
                  <a:cubicBezTo>
                    <a:pt x="211" y="348"/>
                    <a:pt x="230" y="345"/>
                    <a:pt x="248" y="338"/>
                  </a:cubicBezTo>
                  <a:cubicBezTo>
                    <a:pt x="265" y="332"/>
                    <a:pt x="281" y="324"/>
                    <a:pt x="295" y="314"/>
                  </a:cubicBezTo>
                  <a:cubicBezTo>
                    <a:pt x="322" y="361"/>
                    <a:pt x="322" y="361"/>
                    <a:pt x="322" y="361"/>
                  </a:cubicBezTo>
                  <a:cubicBezTo>
                    <a:pt x="282" y="391"/>
                    <a:pt x="233" y="407"/>
                    <a:pt x="182" y="404"/>
                  </a:cubicBezTo>
                  <a:close/>
                  <a:moveTo>
                    <a:pt x="169" y="56"/>
                  </a:moveTo>
                  <a:cubicBezTo>
                    <a:pt x="135" y="56"/>
                    <a:pt x="109" y="67"/>
                    <a:pt x="94" y="90"/>
                  </a:cubicBezTo>
                  <a:cubicBezTo>
                    <a:pt x="78" y="114"/>
                    <a:pt x="69" y="143"/>
                    <a:pt x="68" y="172"/>
                  </a:cubicBezTo>
                  <a:cubicBezTo>
                    <a:pt x="260" y="172"/>
                    <a:pt x="260" y="172"/>
                    <a:pt x="260" y="172"/>
                  </a:cubicBezTo>
                  <a:cubicBezTo>
                    <a:pt x="260" y="152"/>
                    <a:pt x="257" y="133"/>
                    <a:pt x="251" y="114"/>
                  </a:cubicBezTo>
                  <a:cubicBezTo>
                    <a:pt x="246" y="97"/>
                    <a:pt x="236" y="83"/>
                    <a:pt x="223" y="72"/>
                  </a:cubicBezTo>
                  <a:cubicBezTo>
                    <a:pt x="207" y="61"/>
                    <a:pt x="188" y="55"/>
                    <a:pt x="169" y="56"/>
                  </a:cubicBezTo>
                  <a:close/>
                </a:path>
              </a:pathLst>
            </a:custGeom>
            <a:solidFill>
              <a:srgbClr val="0085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22" name="Freeform 30">
              <a:extLst>
                <a:ext uri="{FF2B5EF4-FFF2-40B4-BE49-F238E27FC236}">
                  <a16:creationId xmlns:a16="http://schemas.microsoft.com/office/drawing/2014/main" id="{CFC12139-4071-411E-BC30-5C3C008638CE}"/>
                </a:ext>
              </a:extLst>
            </p:cNvPr>
            <p:cNvSpPr>
              <a:spLocks/>
            </p:cNvSpPr>
            <p:nvPr/>
          </p:nvSpPr>
          <p:spPr bwMode="auto">
            <a:xfrm>
              <a:off x="8033935" y="6301241"/>
              <a:ext cx="49040" cy="79690"/>
            </a:xfrm>
            <a:custGeom>
              <a:avLst/>
              <a:gdLst>
                <a:gd name="T0" fmla="*/ 10 w 243"/>
                <a:gd name="T1" fmla="*/ 392 h 392"/>
                <a:gd name="T2" fmla="*/ 10 w 243"/>
                <a:gd name="T3" fmla="*/ 94 h 392"/>
                <a:gd name="T4" fmla="*/ 0 w 243"/>
                <a:gd name="T5" fmla="*/ 17 h 392"/>
                <a:gd name="T6" fmla="*/ 59 w 243"/>
                <a:gd name="T7" fmla="*/ 7 h 392"/>
                <a:gd name="T8" fmla="*/ 73 w 243"/>
                <a:gd name="T9" fmla="*/ 71 h 392"/>
                <a:gd name="T10" fmla="*/ 116 w 243"/>
                <a:gd name="T11" fmla="*/ 19 h 392"/>
                <a:gd name="T12" fmla="*/ 183 w 243"/>
                <a:gd name="T13" fmla="*/ 1 h 392"/>
                <a:gd name="T14" fmla="*/ 214 w 243"/>
                <a:gd name="T15" fmla="*/ 4 h 392"/>
                <a:gd name="T16" fmla="*/ 243 w 243"/>
                <a:gd name="T17" fmla="*/ 16 h 392"/>
                <a:gd name="T18" fmla="*/ 224 w 243"/>
                <a:gd name="T19" fmla="*/ 75 h 392"/>
                <a:gd name="T20" fmla="*/ 195 w 243"/>
                <a:gd name="T21" fmla="*/ 65 h 392"/>
                <a:gd name="T22" fmla="*/ 168 w 243"/>
                <a:gd name="T23" fmla="*/ 63 h 392"/>
                <a:gd name="T24" fmla="*/ 101 w 243"/>
                <a:gd name="T25" fmla="*/ 93 h 392"/>
                <a:gd name="T26" fmla="*/ 78 w 243"/>
                <a:gd name="T27" fmla="*/ 170 h 392"/>
                <a:gd name="T28" fmla="*/ 78 w 243"/>
                <a:gd name="T29" fmla="*/ 392 h 392"/>
                <a:gd name="T30" fmla="*/ 10 w 243"/>
                <a:gd name="T31" fmla="*/ 392 h 3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43" h="392">
                  <a:moveTo>
                    <a:pt x="10" y="392"/>
                  </a:moveTo>
                  <a:cubicBezTo>
                    <a:pt x="10" y="94"/>
                    <a:pt x="10" y="94"/>
                    <a:pt x="10" y="94"/>
                  </a:cubicBezTo>
                  <a:cubicBezTo>
                    <a:pt x="0" y="17"/>
                    <a:pt x="0" y="17"/>
                    <a:pt x="0" y="17"/>
                  </a:cubicBezTo>
                  <a:cubicBezTo>
                    <a:pt x="59" y="7"/>
                    <a:pt x="59" y="7"/>
                    <a:pt x="59" y="7"/>
                  </a:cubicBezTo>
                  <a:cubicBezTo>
                    <a:pt x="73" y="71"/>
                    <a:pt x="73" y="71"/>
                    <a:pt x="73" y="71"/>
                  </a:cubicBezTo>
                  <a:cubicBezTo>
                    <a:pt x="82" y="50"/>
                    <a:pt x="97" y="32"/>
                    <a:pt x="116" y="19"/>
                  </a:cubicBezTo>
                  <a:cubicBezTo>
                    <a:pt x="136" y="6"/>
                    <a:pt x="160" y="0"/>
                    <a:pt x="183" y="1"/>
                  </a:cubicBezTo>
                  <a:cubicBezTo>
                    <a:pt x="194" y="1"/>
                    <a:pt x="204" y="2"/>
                    <a:pt x="214" y="4"/>
                  </a:cubicBezTo>
                  <a:cubicBezTo>
                    <a:pt x="224" y="7"/>
                    <a:pt x="234" y="11"/>
                    <a:pt x="243" y="16"/>
                  </a:cubicBezTo>
                  <a:cubicBezTo>
                    <a:pt x="224" y="75"/>
                    <a:pt x="224" y="75"/>
                    <a:pt x="224" y="75"/>
                  </a:cubicBezTo>
                  <a:cubicBezTo>
                    <a:pt x="215" y="71"/>
                    <a:pt x="205" y="67"/>
                    <a:pt x="195" y="65"/>
                  </a:cubicBezTo>
                  <a:cubicBezTo>
                    <a:pt x="186" y="64"/>
                    <a:pt x="177" y="63"/>
                    <a:pt x="168" y="63"/>
                  </a:cubicBezTo>
                  <a:cubicBezTo>
                    <a:pt x="142" y="61"/>
                    <a:pt x="117" y="73"/>
                    <a:pt x="101" y="93"/>
                  </a:cubicBezTo>
                  <a:cubicBezTo>
                    <a:pt x="85" y="116"/>
                    <a:pt x="77" y="142"/>
                    <a:pt x="78" y="170"/>
                  </a:cubicBezTo>
                  <a:cubicBezTo>
                    <a:pt x="78" y="392"/>
                    <a:pt x="78" y="392"/>
                    <a:pt x="78" y="392"/>
                  </a:cubicBezTo>
                  <a:lnTo>
                    <a:pt x="10" y="392"/>
                  </a:lnTo>
                  <a:close/>
                </a:path>
              </a:pathLst>
            </a:custGeom>
            <a:solidFill>
              <a:srgbClr val="0085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23" name="Freeform 31">
              <a:extLst>
                <a:ext uri="{FF2B5EF4-FFF2-40B4-BE49-F238E27FC236}">
                  <a16:creationId xmlns:a16="http://schemas.microsoft.com/office/drawing/2014/main" id="{D2F1C46C-E7BB-432E-9348-D74B49AF657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121671" y="6267909"/>
              <a:ext cx="93099" cy="113022"/>
            </a:xfrm>
            <a:custGeom>
              <a:avLst/>
              <a:gdLst>
                <a:gd name="T0" fmla="*/ 0 w 459"/>
                <a:gd name="T1" fmla="*/ 558 h 558"/>
                <a:gd name="T2" fmla="*/ 76 w 459"/>
                <a:gd name="T3" fmla="*/ 279 h 558"/>
                <a:gd name="T4" fmla="*/ 192 w 459"/>
                <a:gd name="T5" fmla="*/ 0 h 558"/>
                <a:gd name="T6" fmla="*/ 268 w 459"/>
                <a:gd name="T7" fmla="*/ 0 h 558"/>
                <a:gd name="T8" fmla="*/ 384 w 459"/>
                <a:gd name="T9" fmla="*/ 283 h 558"/>
                <a:gd name="T10" fmla="*/ 459 w 459"/>
                <a:gd name="T11" fmla="*/ 558 h 558"/>
                <a:gd name="T12" fmla="*/ 385 w 459"/>
                <a:gd name="T13" fmla="*/ 558 h 558"/>
                <a:gd name="T14" fmla="*/ 350 w 459"/>
                <a:gd name="T15" fmla="*/ 408 h 558"/>
                <a:gd name="T16" fmla="*/ 107 w 459"/>
                <a:gd name="T17" fmla="*/ 408 h 558"/>
                <a:gd name="T18" fmla="*/ 71 w 459"/>
                <a:gd name="T19" fmla="*/ 558 h 558"/>
                <a:gd name="T20" fmla="*/ 0 w 459"/>
                <a:gd name="T21" fmla="*/ 558 h 558"/>
                <a:gd name="T22" fmla="*/ 124 w 459"/>
                <a:gd name="T23" fmla="*/ 348 h 558"/>
                <a:gd name="T24" fmla="*/ 333 w 459"/>
                <a:gd name="T25" fmla="*/ 348 h 558"/>
                <a:gd name="T26" fmla="*/ 286 w 459"/>
                <a:gd name="T27" fmla="*/ 208 h 558"/>
                <a:gd name="T28" fmla="*/ 228 w 459"/>
                <a:gd name="T29" fmla="*/ 65 h 558"/>
                <a:gd name="T30" fmla="*/ 170 w 459"/>
                <a:gd name="T31" fmla="*/ 208 h 558"/>
                <a:gd name="T32" fmla="*/ 124 w 459"/>
                <a:gd name="T33" fmla="*/ 348 h 5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59" h="558">
                  <a:moveTo>
                    <a:pt x="0" y="558"/>
                  </a:moveTo>
                  <a:cubicBezTo>
                    <a:pt x="20" y="464"/>
                    <a:pt x="46" y="371"/>
                    <a:pt x="76" y="279"/>
                  </a:cubicBezTo>
                  <a:cubicBezTo>
                    <a:pt x="109" y="183"/>
                    <a:pt x="148" y="90"/>
                    <a:pt x="192" y="0"/>
                  </a:cubicBezTo>
                  <a:cubicBezTo>
                    <a:pt x="268" y="0"/>
                    <a:pt x="268" y="0"/>
                    <a:pt x="268" y="0"/>
                  </a:cubicBezTo>
                  <a:cubicBezTo>
                    <a:pt x="312" y="92"/>
                    <a:pt x="351" y="186"/>
                    <a:pt x="384" y="283"/>
                  </a:cubicBezTo>
                  <a:cubicBezTo>
                    <a:pt x="414" y="373"/>
                    <a:pt x="439" y="465"/>
                    <a:pt x="459" y="558"/>
                  </a:cubicBezTo>
                  <a:cubicBezTo>
                    <a:pt x="385" y="558"/>
                    <a:pt x="385" y="558"/>
                    <a:pt x="385" y="558"/>
                  </a:cubicBezTo>
                  <a:cubicBezTo>
                    <a:pt x="375" y="506"/>
                    <a:pt x="363" y="456"/>
                    <a:pt x="350" y="408"/>
                  </a:cubicBezTo>
                  <a:cubicBezTo>
                    <a:pt x="107" y="408"/>
                    <a:pt x="107" y="408"/>
                    <a:pt x="107" y="408"/>
                  </a:cubicBezTo>
                  <a:cubicBezTo>
                    <a:pt x="94" y="456"/>
                    <a:pt x="82" y="506"/>
                    <a:pt x="71" y="558"/>
                  </a:cubicBezTo>
                  <a:lnTo>
                    <a:pt x="0" y="558"/>
                  </a:lnTo>
                  <a:close/>
                  <a:moveTo>
                    <a:pt x="124" y="348"/>
                  </a:moveTo>
                  <a:cubicBezTo>
                    <a:pt x="333" y="348"/>
                    <a:pt x="333" y="348"/>
                    <a:pt x="333" y="348"/>
                  </a:cubicBezTo>
                  <a:cubicBezTo>
                    <a:pt x="319" y="301"/>
                    <a:pt x="303" y="254"/>
                    <a:pt x="286" y="208"/>
                  </a:cubicBezTo>
                  <a:cubicBezTo>
                    <a:pt x="268" y="161"/>
                    <a:pt x="249" y="114"/>
                    <a:pt x="228" y="65"/>
                  </a:cubicBezTo>
                  <a:cubicBezTo>
                    <a:pt x="207" y="114"/>
                    <a:pt x="188" y="161"/>
                    <a:pt x="170" y="208"/>
                  </a:cubicBezTo>
                  <a:cubicBezTo>
                    <a:pt x="153" y="254"/>
                    <a:pt x="138" y="301"/>
                    <a:pt x="124" y="348"/>
                  </a:cubicBezTo>
                  <a:close/>
                </a:path>
              </a:pathLst>
            </a:custGeom>
            <a:solidFill>
              <a:srgbClr val="0085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24" name="Freeform 32">
              <a:extLst>
                <a:ext uri="{FF2B5EF4-FFF2-40B4-BE49-F238E27FC236}">
                  <a16:creationId xmlns:a16="http://schemas.microsoft.com/office/drawing/2014/main" id="{8FE99CCB-A940-4573-8394-40CBC734B758}"/>
                </a:ext>
              </a:extLst>
            </p:cNvPr>
            <p:cNvSpPr>
              <a:spLocks/>
            </p:cNvSpPr>
            <p:nvPr/>
          </p:nvSpPr>
          <p:spPr bwMode="auto">
            <a:xfrm>
              <a:off x="8224348" y="6301241"/>
              <a:ext cx="67430" cy="79690"/>
            </a:xfrm>
            <a:custGeom>
              <a:avLst/>
              <a:gdLst>
                <a:gd name="T0" fmla="*/ 9 w 332"/>
                <a:gd name="T1" fmla="*/ 393 h 393"/>
                <a:gd name="T2" fmla="*/ 9 w 332"/>
                <a:gd name="T3" fmla="*/ 95 h 393"/>
                <a:gd name="T4" fmla="*/ 0 w 332"/>
                <a:gd name="T5" fmla="*/ 18 h 393"/>
                <a:gd name="T6" fmla="*/ 59 w 332"/>
                <a:gd name="T7" fmla="*/ 8 h 393"/>
                <a:gd name="T8" fmla="*/ 71 w 332"/>
                <a:gd name="T9" fmla="*/ 67 h 393"/>
                <a:gd name="T10" fmla="*/ 195 w 332"/>
                <a:gd name="T11" fmla="*/ 0 h 393"/>
                <a:gd name="T12" fmla="*/ 297 w 332"/>
                <a:gd name="T13" fmla="*/ 39 h 393"/>
                <a:gd name="T14" fmla="*/ 332 w 332"/>
                <a:gd name="T15" fmla="*/ 152 h 393"/>
                <a:gd name="T16" fmla="*/ 332 w 332"/>
                <a:gd name="T17" fmla="*/ 393 h 393"/>
                <a:gd name="T18" fmla="*/ 264 w 332"/>
                <a:gd name="T19" fmla="*/ 393 h 393"/>
                <a:gd name="T20" fmla="*/ 264 w 332"/>
                <a:gd name="T21" fmla="*/ 160 h 393"/>
                <a:gd name="T22" fmla="*/ 243 w 332"/>
                <a:gd name="T23" fmla="*/ 84 h 393"/>
                <a:gd name="T24" fmla="*/ 178 w 332"/>
                <a:gd name="T25" fmla="*/ 59 h 393"/>
                <a:gd name="T26" fmla="*/ 77 w 332"/>
                <a:gd name="T27" fmla="*/ 145 h 393"/>
                <a:gd name="T28" fmla="*/ 77 w 332"/>
                <a:gd name="T29" fmla="*/ 160 h 393"/>
                <a:gd name="T30" fmla="*/ 77 w 332"/>
                <a:gd name="T31" fmla="*/ 393 h 393"/>
                <a:gd name="T32" fmla="*/ 9 w 332"/>
                <a:gd name="T33" fmla="*/ 393 h 3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32" h="393">
                  <a:moveTo>
                    <a:pt x="9" y="393"/>
                  </a:moveTo>
                  <a:cubicBezTo>
                    <a:pt x="9" y="95"/>
                    <a:pt x="9" y="95"/>
                    <a:pt x="9" y="95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59" y="8"/>
                    <a:pt x="59" y="8"/>
                    <a:pt x="59" y="8"/>
                  </a:cubicBezTo>
                  <a:cubicBezTo>
                    <a:pt x="71" y="67"/>
                    <a:pt x="71" y="67"/>
                    <a:pt x="71" y="67"/>
                  </a:cubicBezTo>
                  <a:cubicBezTo>
                    <a:pt x="93" y="22"/>
                    <a:pt x="135" y="0"/>
                    <a:pt x="195" y="0"/>
                  </a:cubicBezTo>
                  <a:cubicBezTo>
                    <a:pt x="240" y="0"/>
                    <a:pt x="274" y="13"/>
                    <a:pt x="297" y="39"/>
                  </a:cubicBezTo>
                  <a:cubicBezTo>
                    <a:pt x="320" y="65"/>
                    <a:pt x="332" y="102"/>
                    <a:pt x="332" y="152"/>
                  </a:cubicBezTo>
                  <a:cubicBezTo>
                    <a:pt x="332" y="393"/>
                    <a:pt x="332" y="393"/>
                    <a:pt x="332" y="393"/>
                  </a:cubicBezTo>
                  <a:cubicBezTo>
                    <a:pt x="264" y="393"/>
                    <a:pt x="264" y="393"/>
                    <a:pt x="264" y="393"/>
                  </a:cubicBezTo>
                  <a:cubicBezTo>
                    <a:pt x="264" y="160"/>
                    <a:pt x="264" y="160"/>
                    <a:pt x="264" y="160"/>
                  </a:cubicBezTo>
                  <a:cubicBezTo>
                    <a:pt x="264" y="125"/>
                    <a:pt x="257" y="100"/>
                    <a:pt x="243" y="84"/>
                  </a:cubicBezTo>
                  <a:cubicBezTo>
                    <a:pt x="227" y="66"/>
                    <a:pt x="203" y="57"/>
                    <a:pt x="178" y="59"/>
                  </a:cubicBezTo>
                  <a:cubicBezTo>
                    <a:pt x="127" y="55"/>
                    <a:pt x="82" y="93"/>
                    <a:pt x="77" y="145"/>
                  </a:cubicBezTo>
                  <a:cubicBezTo>
                    <a:pt x="77" y="150"/>
                    <a:pt x="77" y="155"/>
                    <a:pt x="77" y="160"/>
                  </a:cubicBezTo>
                  <a:cubicBezTo>
                    <a:pt x="77" y="393"/>
                    <a:pt x="77" y="393"/>
                    <a:pt x="77" y="393"/>
                  </a:cubicBezTo>
                  <a:lnTo>
                    <a:pt x="9" y="393"/>
                  </a:lnTo>
                  <a:close/>
                </a:path>
              </a:pathLst>
            </a:custGeom>
            <a:solidFill>
              <a:srgbClr val="0085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25" name="Freeform 33">
              <a:extLst>
                <a:ext uri="{FF2B5EF4-FFF2-40B4-BE49-F238E27FC236}">
                  <a16:creationId xmlns:a16="http://schemas.microsoft.com/office/drawing/2014/main" id="{B1FFF3E0-8DEA-4792-88AA-BF742789DC3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308253" y="6270591"/>
              <a:ext cx="16474" cy="110340"/>
            </a:xfrm>
            <a:custGeom>
              <a:avLst/>
              <a:gdLst>
                <a:gd name="T0" fmla="*/ 41 w 82"/>
                <a:gd name="T1" fmla="*/ 90 h 544"/>
                <a:gd name="T2" fmla="*/ 0 w 82"/>
                <a:gd name="T3" fmla="*/ 45 h 544"/>
                <a:gd name="T4" fmla="*/ 41 w 82"/>
                <a:gd name="T5" fmla="*/ 0 h 544"/>
                <a:gd name="T6" fmla="*/ 82 w 82"/>
                <a:gd name="T7" fmla="*/ 45 h 544"/>
                <a:gd name="T8" fmla="*/ 41 w 82"/>
                <a:gd name="T9" fmla="*/ 90 h 544"/>
                <a:gd name="T10" fmla="*/ 7 w 82"/>
                <a:gd name="T11" fmla="*/ 544 h 544"/>
                <a:gd name="T12" fmla="*/ 7 w 82"/>
                <a:gd name="T13" fmla="*/ 162 h 544"/>
                <a:gd name="T14" fmla="*/ 75 w 82"/>
                <a:gd name="T15" fmla="*/ 162 h 544"/>
                <a:gd name="T16" fmla="*/ 75 w 82"/>
                <a:gd name="T17" fmla="*/ 544 h 544"/>
                <a:gd name="T18" fmla="*/ 7 w 82"/>
                <a:gd name="T19" fmla="*/ 544 h 5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2" h="544">
                  <a:moveTo>
                    <a:pt x="41" y="90"/>
                  </a:moveTo>
                  <a:cubicBezTo>
                    <a:pt x="13" y="90"/>
                    <a:pt x="0" y="75"/>
                    <a:pt x="0" y="45"/>
                  </a:cubicBezTo>
                  <a:cubicBezTo>
                    <a:pt x="0" y="15"/>
                    <a:pt x="13" y="0"/>
                    <a:pt x="41" y="0"/>
                  </a:cubicBezTo>
                  <a:cubicBezTo>
                    <a:pt x="69" y="0"/>
                    <a:pt x="82" y="15"/>
                    <a:pt x="82" y="45"/>
                  </a:cubicBezTo>
                  <a:cubicBezTo>
                    <a:pt x="82" y="75"/>
                    <a:pt x="69" y="90"/>
                    <a:pt x="41" y="90"/>
                  </a:cubicBezTo>
                  <a:close/>
                  <a:moveTo>
                    <a:pt x="7" y="544"/>
                  </a:moveTo>
                  <a:cubicBezTo>
                    <a:pt x="7" y="162"/>
                    <a:pt x="7" y="162"/>
                    <a:pt x="7" y="162"/>
                  </a:cubicBezTo>
                  <a:cubicBezTo>
                    <a:pt x="75" y="162"/>
                    <a:pt x="75" y="162"/>
                    <a:pt x="75" y="162"/>
                  </a:cubicBezTo>
                  <a:cubicBezTo>
                    <a:pt x="75" y="544"/>
                    <a:pt x="75" y="544"/>
                    <a:pt x="75" y="544"/>
                  </a:cubicBezTo>
                  <a:lnTo>
                    <a:pt x="7" y="544"/>
                  </a:lnTo>
                  <a:close/>
                </a:path>
              </a:pathLst>
            </a:custGeom>
            <a:solidFill>
              <a:srgbClr val="0085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26" name="Freeform 34">
              <a:extLst>
                <a:ext uri="{FF2B5EF4-FFF2-40B4-BE49-F238E27FC236}">
                  <a16:creationId xmlns:a16="http://schemas.microsoft.com/office/drawing/2014/main" id="{C4FFB816-9F25-47E1-8724-058A6A743BB6}"/>
                </a:ext>
              </a:extLst>
            </p:cNvPr>
            <p:cNvSpPr>
              <a:spLocks/>
            </p:cNvSpPr>
            <p:nvPr/>
          </p:nvSpPr>
          <p:spPr bwMode="auto">
            <a:xfrm>
              <a:off x="8340818" y="6300858"/>
              <a:ext cx="114171" cy="80073"/>
            </a:xfrm>
            <a:custGeom>
              <a:avLst/>
              <a:gdLst>
                <a:gd name="T0" fmla="*/ 10 w 563"/>
                <a:gd name="T1" fmla="*/ 395 h 395"/>
                <a:gd name="T2" fmla="*/ 10 w 563"/>
                <a:gd name="T3" fmla="*/ 97 h 395"/>
                <a:gd name="T4" fmla="*/ 0 w 563"/>
                <a:gd name="T5" fmla="*/ 20 h 395"/>
                <a:gd name="T6" fmla="*/ 59 w 563"/>
                <a:gd name="T7" fmla="*/ 10 h 395"/>
                <a:gd name="T8" fmla="*/ 72 w 563"/>
                <a:gd name="T9" fmla="*/ 69 h 395"/>
                <a:gd name="T10" fmla="*/ 189 w 563"/>
                <a:gd name="T11" fmla="*/ 2 h 395"/>
                <a:gd name="T12" fmla="*/ 262 w 563"/>
                <a:gd name="T13" fmla="*/ 21 h 395"/>
                <a:gd name="T14" fmla="*/ 307 w 563"/>
                <a:gd name="T15" fmla="*/ 78 h 395"/>
                <a:gd name="T16" fmla="*/ 352 w 563"/>
                <a:gd name="T17" fmla="*/ 22 h 395"/>
                <a:gd name="T18" fmla="*/ 427 w 563"/>
                <a:gd name="T19" fmla="*/ 2 h 395"/>
                <a:gd name="T20" fmla="*/ 527 w 563"/>
                <a:gd name="T21" fmla="*/ 40 h 395"/>
                <a:gd name="T22" fmla="*/ 563 w 563"/>
                <a:gd name="T23" fmla="*/ 152 h 395"/>
                <a:gd name="T24" fmla="*/ 563 w 563"/>
                <a:gd name="T25" fmla="*/ 395 h 395"/>
                <a:gd name="T26" fmla="*/ 495 w 563"/>
                <a:gd name="T27" fmla="*/ 395 h 395"/>
                <a:gd name="T28" fmla="*/ 495 w 563"/>
                <a:gd name="T29" fmla="*/ 157 h 395"/>
                <a:gd name="T30" fmla="*/ 473 w 563"/>
                <a:gd name="T31" fmla="*/ 84 h 395"/>
                <a:gd name="T32" fmla="*/ 413 w 563"/>
                <a:gd name="T33" fmla="*/ 61 h 395"/>
                <a:gd name="T34" fmla="*/ 345 w 563"/>
                <a:gd name="T35" fmla="*/ 89 h 395"/>
                <a:gd name="T36" fmla="*/ 320 w 563"/>
                <a:gd name="T37" fmla="*/ 169 h 395"/>
                <a:gd name="T38" fmla="*/ 320 w 563"/>
                <a:gd name="T39" fmla="*/ 395 h 395"/>
                <a:gd name="T40" fmla="*/ 252 w 563"/>
                <a:gd name="T41" fmla="*/ 395 h 395"/>
                <a:gd name="T42" fmla="*/ 252 w 563"/>
                <a:gd name="T43" fmla="*/ 157 h 395"/>
                <a:gd name="T44" fmla="*/ 230 w 563"/>
                <a:gd name="T45" fmla="*/ 84 h 395"/>
                <a:gd name="T46" fmla="*/ 168 w 563"/>
                <a:gd name="T47" fmla="*/ 61 h 395"/>
                <a:gd name="T48" fmla="*/ 100 w 563"/>
                <a:gd name="T49" fmla="*/ 87 h 395"/>
                <a:gd name="T50" fmla="*/ 78 w 563"/>
                <a:gd name="T51" fmla="*/ 156 h 395"/>
                <a:gd name="T52" fmla="*/ 78 w 563"/>
                <a:gd name="T53" fmla="*/ 395 h 395"/>
                <a:gd name="T54" fmla="*/ 10 w 563"/>
                <a:gd name="T55" fmla="*/ 395 h 3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563" h="395">
                  <a:moveTo>
                    <a:pt x="10" y="395"/>
                  </a:moveTo>
                  <a:cubicBezTo>
                    <a:pt x="10" y="97"/>
                    <a:pt x="10" y="97"/>
                    <a:pt x="10" y="97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9" y="10"/>
                    <a:pt x="59" y="10"/>
                    <a:pt x="59" y="10"/>
                  </a:cubicBezTo>
                  <a:cubicBezTo>
                    <a:pt x="72" y="69"/>
                    <a:pt x="72" y="69"/>
                    <a:pt x="72" y="69"/>
                  </a:cubicBezTo>
                  <a:cubicBezTo>
                    <a:pt x="94" y="24"/>
                    <a:pt x="133" y="2"/>
                    <a:pt x="189" y="2"/>
                  </a:cubicBezTo>
                  <a:cubicBezTo>
                    <a:pt x="215" y="1"/>
                    <a:pt x="240" y="8"/>
                    <a:pt x="262" y="21"/>
                  </a:cubicBezTo>
                  <a:cubicBezTo>
                    <a:pt x="283" y="34"/>
                    <a:pt x="299" y="54"/>
                    <a:pt x="307" y="78"/>
                  </a:cubicBezTo>
                  <a:cubicBezTo>
                    <a:pt x="316" y="55"/>
                    <a:pt x="331" y="35"/>
                    <a:pt x="352" y="22"/>
                  </a:cubicBezTo>
                  <a:cubicBezTo>
                    <a:pt x="375" y="8"/>
                    <a:pt x="401" y="1"/>
                    <a:pt x="427" y="2"/>
                  </a:cubicBezTo>
                  <a:cubicBezTo>
                    <a:pt x="464" y="0"/>
                    <a:pt x="501" y="14"/>
                    <a:pt x="527" y="40"/>
                  </a:cubicBezTo>
                  <a:cubicBezTo>
                    <a:pt x="551" y="66"/>
                    <a:pt x="563" y="103"/>
                    <a:pt x="563" y="152"/>
                  </a:cubicBezTo>
                  <a:cubicBezTo>
                    <a:pt x="563" y="395"/>
                    <a:pt x="563" y="395"/>
                    <a:pt x="563" y="395"/>
                  </a:cubicBezTo>
                  <a:cubicBezTo>
                    <a:pt x="495" y="395"/>
                    <a:pt x="495" y="395"/>
                    <a:pt x="495" y="395"/>
                  </a:cubicBezTo>
                  <a:cubicBezTo>
                    <a:pt x="495" y="157"/>
                    <a:pt x="495" y="157"/>
                    <a:pt x="495" y="157"/>
                  </a:cubicBezTo>
                  <a:cubicBezTo>
                    <a:pt x="495" y="124"/>
                    <a:pt x="487" y="99"/>
                    <a:pt x="473" y="84"/>
                  </a:cubicBezTo>
                  <a:cubicBezTo>
                    <a:pt x="457" y="68"/>
                    <a:pt x="435" y="60"/>
                    <a:pt x="413" y="61"/>
                  </a:cubicBezTo>
                  <a:cubicBezTo>
                    <a:pt x="387" y="60"/>
                    <a:pt x="362" y="70"/>
                    <a:pt x="345" y="89"/>
                  </a:cubicBezTo>
                  <a:cubicBezTo>
                    <a:pt x="327" y="112"/>
                    <a:pt x="318" y="140"/>
                    <a:pt x="320" y="169"/>
                  </a:cubicBezTo>
                  <a:cubicBezTo>
                    <a:pt x="320" y="395"/>
                    <a:pt x="320" y="395"/>
                    <a:pt x="320" y="395"/>
                  </a:cubicBezTo>
                  <a:cubicBezTo>
                    <a:pt x="252" y="395"/>
                    <a:pt x="252" y="395"/>
                    <a:pt x="252" y="395"/>
                  </a:cubicBezTo>
                  <a:cubicBezTo>
                    <a:pt x="252" y="157"/>
                    <a:pt x="252" y="157"/>
                    <a:pt x="252" y="157"/>
                  </a:cubicBezTo>
                  <a:cubicBezTo>
                    <a:pt x="252" y="123"/>
                    <a:pt x="245" y="99"/>
                    <a:pt x="230" y="84"/>
                  </a:cubicBezTo>
                  <a:cubicBezTo>
                    <a:pt x="213" y="68"/>
                    <a:pt x="191" y="60"/>
                    <a:pt x="168" y="61"/>
                  </a:cubicBezTo>
                  <a:cubicBezTo>
                    <a:pt x="143" y="59"/>
                    <a:pt x="118" y="69"/>
                    <a:pt x="100" y="87"/>
                  </a:cubicBezTo>
                  <a:cubicBezTo>
                    <a:pt x="85" y="106"/>
                    <a:pt x="77" y="131"/>
                    <a:pt x="78" y="156"/>
                  </a:cubicBezTo>
                  <a:cubicBezTo>
                    <a:pt x="78" y="395"/>
                    <a:pt x="78" y="395"/>
                    <a:pt x="78" y="395"/>
                  </a:cubicBezTo>
                  <a:lnTo>
                    <a:pt x="10" y="395"/>
                  </a:lnTo>
                  <a:close/>
                </a:path>
              </a:pathLst>
            </a:custGeom>
            <a:solidFill>
              <a:srgbClr val="0085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27" name="Freeform 35">
              <a:extLst>
                <a:ext uri="{FF2B5EF4-FFF2-40B4-BE49-F238E27FC236}">
                  <a16:creationId xmlns:a16="http://schemas.microsoft.com/office/drawing/2014/main" id="{9584E55B-460F-4FAB-B57E-547C4F202D9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466866" y="6300858"/>
              <a:ext cx="63982" cy="81989"/>
            </a:xfrm>
            <a:custGeom>
              <a:avLst/>
              <a:gdLst>
                <a:gd name="T0" fmla="*/ 122 w 317"/>
                <a:gd name="T1" fmla="*/ 403 h 405"/>
                <a:gd name="T2" fmla="*/ 35 w 317"/>
                <a:gd name="T3" fmla="*/ 371 h 405"/>
                <a:gd name="T4" fmla="*/ 2 w 317"/>
                <a:gd name="T5" fmla="*/ 288 h 405"/>
                <a:gd name="T6" fmla="*/ 63 w 317"/>
                <a:gd name="T7" fmla="*/ 178 h 405"/>
                <a:gd name="T8" fmla="*/ 240 w 317"/>
                <a:gd name="T9" fmla="*/ 137 h 405"/>
                <a:gd name="T10" fmla="*/ 218 w 317"/>
                <a:gd name="T11" fmla="*/ 77 h 405"/>
                <a:gd name="T12" fmla="*/ 152 w 317"/>
                <a:gd name="T13" fmla="*/ 57 h 405"/>
                <a:gd name="T14" fmla="*/ 48 w 317"/>
                <a:gd name="T15" fmla="*/ 88 h 405"/>
                <a:gd name="T16" fmla="*/ 25 w 317"/>
                <a:gd name="T17" fmla="*/ 43 h 405"/>
                <a:gd name="T18" fmla="*/ 163 w 317"/>
                <a:gd name="T19" fmla="*/ 1 h 405"/>
                <a:gd name="T20" fmla="*/ 308 w 317"/>
                <a:gd name="T21" fmla="*/ 145 h 405"/>
                <a:gd name="T22" fmla="*/ 308 w 317"/>
                <a:gd name="T23" fmla="*/ 308 h 405"/>
                <a:gd name="T24" fmla="*/ 317 w 317"/>
                <a:gd name="T25" fmla="*/ 388 h 405"/>
                <a:gd name="T26" fmla="*/ 259 w 317"/>
                <a:gd name="T27" fmla="*/ 397 h 405"/>
                <a:gd name="T28" fmla="*/ 246 w 317"/>
                <a:gd name="T29" fmla="*/ 337 h 405"/>
                <a:gd name="T30" fmla="*/ 196 w 317"/>
                <a:gd name="T31" fmla="*/ 386 h 405"/>
                <a:gd name="T32" fmla="*/ 122 w 317"/>
                <a:gd name="T33" fmla="*/ 403 h 405"/>
                <a:gd name="T34" fmla="*/ 70 w 317"/>
                <a:gd name="T35" fmla="*/ 283 h 405"/>
                <a:gd name="T36" fmla="*/ 89 w 317"/>
                <a:gd name="T37" fmla="*/ 330 h 405"/>
                <a:gd name="T38" fmla="*/ 141 w 317"/>
                <a:gd name="T39" fmla="*/ 348 h 405"/>
                <a:gd name="T40" fmla="*/ 213 w 317"/>
                <a:gd name="T41" fmla="*/ 321 h 405"/>
                <a:gd name="T42" fmla="*/ 241 w 317"/>
                <a:gd name="T43" fmla="*/ 252 h 405"/>
                <a:gd name="T44" fmla="*/ 241 w 317"/>
                <a:gd name="T45" fmla="*/ 186 h 405"/>
                <a:gd name="T46" fmla="*/ 114 w 317"/>
                <a:gd name="T47" fmla="*/ 213 h 405"/>
                <a:gd name="T48" fmla="*/ 70 w 317"/>
                <a:gd name="T49" fmla="*/ 283 h 4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317" h="405">
                  <a:moveTo>
                    <a:pt x="122" y="403"/>
                  </a:moveTo>
                  <a:cubicBezTo>
                    <a:pt x="90" y="405"/>
                    <a:pt x="58" y="393"/>
                    <a:pt x="35" y="371"/>
                  </a:cubicBezTo>
                  <a:cubicBezTo>
                    <a:pt x="12" y="349"/>
                    <a:pt x="0" y="319"/>
                    <a:pt x="2" y="288"/>
                  </a:cubicBezTo>
                  <a:cubicBezTo>
                    <a:pt x="0" y="243"/>
                    <a:pt x="24" y="201"/>
                    <a:pt x="63" y="178"/>
                  </a:cubicBezTo>
                  <a:cubicBezTo>
                    <a:pt x="104" y="152"/>
                    <a:pt x="163" y="139"/>
                    <a:pt x="240" y="137"/>
                  </a:cubicBezTo>
                  <a:cubicBezTo>
                    <a:pt x="240" y="115"/>
                    <a:pt x="232" y="94"/>
                    <a:pt x="218" y="77"/>
                  </a:cubicBezTo>
                  <a:cubicBezTo>
                    <a:pt x="204" y="64"/>
                    <a:pt x="183" y="57"/>
                    <a:pt x="152" y="57"/>
                  </a:cubicBezTo>
                  <a:cubicBezTo>
                    <a:pt x="115" y="57"/>
                    <a:pt x="79" y="68"/>
                    <a:pt x="48" y="88"/>
                  </a:cubicBezTo>
                  <a:cubicBezTo>
                    <a:pt x="25" y="43"/>
                    <a:pt x="25" y="43"/>
                    <a:pt x="25" y="43"/>
                  </a:cubicBezTo>
                  <a:cubicBezTo>
                    <a:pt x="65" y="14"/>
                    <a:pt x="113" y="0"/>
                    <a:pt x="163" y="1"/>
                  </a:cubicBezTo>
                  <a:cubicBezTo>
                    <a:pt x="259" y="1"/>
                    <a:pt x="308" y="49"/>
                    <a:pt x="308" y="145"/>
                  </a:cubicBezTo>
                  <a:cubicBezTo>
                    <a:pt x="308" y="308"/>
                    <a:pt x="308" y="308"/>
                    <a:pt x="308" y="308"/>
                  </a:cubicBezTo>
                  <a:cubicBezTo>
                    <a:pt x="317" y="388"/>
                    <a:pt x="317" y="388"/>
                    <a:pt x="317" y="388"/>
                  </a:cubicBezTo>
                  <a:cubicBezTo>
                    <a:pt x="259" y="397"/>
                    <a:pt x="259" y="397"/>
                    <a:pt x="259" y="397"/>
                  </a:cubicBezTo>
                  <a:cubicBezTo>
                    <a:pt x="246" y="337"/>
                    <a:pt x="246" y="337"/>
                    <a:pt x="246" y="337"/>
                  </a:cubicBezTo>
                  <a:cubicBezTo>
                    <a:pt x="235" y="358"/>
                    <a:pt x="217" y="375"/>
                    <a:pt x="196" y="386"/>
                  </a:cubicBezTo>
                  <a:cubicBezTo>
                    <a:pt x="174" y="398"/>
                    <a:pt x="148" y="404"/>
                    <a:pt x="122" y="403"/>
                  </a:cubicBezTo>
                  <a:close/>
                  <a:moveTo>
                    <a:pt x="70" y="283"/>
                  </a:moveTo>
                  <a:cubicBezTo>
                    <a:pt x="70" y="301"/>
                    <a:pt x="76" y="318"/>
                    <a:pt x="89" y="330"/>
                  </a:cubicBezTo>
                  <a:cubicBezTo>
                    <a:pt x="104" y="343"/>
                    <a:pt x="122" y="349"/>
                    <a:pt x="141" y="348"/>
                  </a:cubicBezTo>
                  <a:cubicBezTo>
                    <a:pt x="168" y="349"/>
                    <a:pt x="194" y="339"/>
                    <a:pt x="213" y="321"/>
                  </a:cubicBezTo>
                  <a:cubicBezTo>
                    <a:pt x="232" y="303"/>
                    <a:pt x="242" y="278"/>
                    <a:pt x="241" y="252"/>
                  </a:cubicBezTo>
                  <a:cubicBezTo>
                    <a:pt x="241" y="186"/>
                    <a:pt x="241" y="186"/>
                    <a:pt x="241" y="186"/>
                  </a:cubicBezTo>
                  <a:cubicBezTo>
                    <a:pt x="185" y="187"/>
                    <a:pt x="143" y="197"/>
                    <a:pt x="114" y="213"/>
                  </a:cubicBezTo>
                  <a:cubicBezTo>
                    <a:pt x="87" y="226"/>
                    <a:pt x="70" y="254"/>
                    <a:pt x="70" y="283"/>
                  </a:cubicBezTo>
                  <a:close/>
                </a:path>
              </a:pathLst>
            </a:custGeom>
            <a:solidFill>
              <a:srgbClr val="0085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28" name="Rectangle 36">
              <a:extLst>
                <a:ext uri="{FF2B5EF4-FFF2-40B4-BE49-F238E27FC236}">
                  <a16:creationId xmlns:a16="http://schemas.microsoft.com/office/drawing/2014/main" id="{7D1D4EE9-E3FA-492E-BDD3-634B06A146B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547705" y="6267909"/>
              <a:ext cx="13792" cy="113022"/>
            </a:xfrm>
            <a:prstGeom prst="rect">
              <a:avLst/>
            </a:prstGeom>
            <a:solidFill>
              <a:srgbClr val="0085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29" name="Freeform 37">
              <a:extLst>
                <a:ext uri="{FF2B5EF4-FFF2-40B4-BE49-F238E27FC236}">
                  <a16:creationId xmlns:a16="http://schemas.microsoft.com/office/drawing/2014/main" id="{1B597172-5CB3-49F9-AF38-2F428F5D6BB3}"/>
                </a:ext>
              </a:extLst>
            </p:cNvPr>
            <p:cNvSpPr>
              <a:spLocks/>
            </p:cNvSpPr>
            <p:nvPr/>
          </p:nvSpPr>
          <p:spPr bwMode="auto">
            <a:xfrm>
              <a:off x="8574141" y="6300858"/>
              <a:ext cx="61300" cy="82755"/>
            </a:xfrm>
            <a:custGeom>
              <a:avLst/>
              <a:gdLst>
                <a:gd name="T0" fmla="*/ 150 w 301"/>
                <a:gd name="T1" fmla="*/ 406 h 408"/>
                <a:gd name="T2" fmla="*/ 0 w 301"/>
                <a:gd name="T3" fmla="*/ 361 h 408"/>
                <a:gd name="T4" fmla="*/ 27 w 301"/>
                <a:gd name="T5" fmla="*/ 312 h 408"/>
                <a:gd name="T6" fmla="*/ 149 w 301"/>
                <a:gd name="T7" fmla="*/ 349 h 408"/>
                <a:gd name="T8" fmla="*/ 212 w 301"/>
                <a:gd name="T9" fmla="*/ 334 h 408"/>
                <a:gd name="T10" fmla="*/ 234 w 301"/>
                <a:gd name="T11" fmla="*/ 293 h 408"/>
                <a:gd name="T12" fmla="*/ 220 w 301"/>
                <a:gd name="T13" fmla="*/ 260 h 408"/>
                <a:gd name="T14" fmla="*/ 176 w 301"/>
                <a:gd name="T15" fmla="*/ 239 h 408"/>
                <a:gd name="T16" fmla="*/ 121 w 301"/>
                <a:gd name="T17" fmla="*/ 224 h 408"/>
                <a:gd name="T18" fmla="*/ 41 w 301"/>
                <a:gd name="T19" fmla="*/ 183 h 408"/>
                <a:gd name="T20" fmla="*/ 14 w 301"/>
                <a:gd name="T21" fmla="*/ 114 h 408"/>
                <a:gd name="T22" fmla="*/ 53 w 301"/>
                <a:gd name="T23" fmla="*/ 32 h 408"/>
                <a:gd name="T24" fmla="*/ 157 w 301"/>
                <a:gd name="T25" fmla="*/ 2 h 408"/>
                <a:gd name="T26" fmla="*/ 224 w 301"/>
                <a:gd name="T27" fmla="*/ 12 h 408"/>
                <a:gd name="T28" fmla="*/ 288 w 301"/>
                <a:gd name="T29" fmla="*/ 45 h 408"/>
                <a:gd name="T30" fmla="*/ 260 w 301"/>
                <a:gd name="T31" fmla="*/ 92 h 408"/>
                <a:gd name="T32" fmla="*/ 214 w 301"/>
                <a:gd name="T33" fmla="*/ 69 h 408"/>
                <a:gd name="T34" fmla="*/ 158 w 301"/>
                <a:gd name="T35" fmla="*/ 60 h 408"/>
                <a:gd name="T36" fmla="*/ 101 w 301"/>
                <a:gd name="T37" fmla="*/ 74 h 408"/>
                <a:gd name="T38" fmla="*/ 79 w 301"/>
                <a:gd name="T39" fmla="*/ 112 h 408"/>
                <a:gd name="T40" fmla="*/ 92 w 301"/>
                <a:gd name="T41" fmla="*/ 140 h 408"/>
                <a:gd name="T42" fmla="*/ 138 w 301"/>
                <a:gd name="T43" fmla="*/ 160 h 408"/>
                <a:gd name="T44" fmla="*/ 193 w 301"/>
                <a:gd name="T45" fmla="*/ 175 h 408"/>
                <a:gd name="T46" fmla="*/ 269 w 301"/>
                <a:gd name="T47" fmla="*/ 214 h 408"/>
                <a:gd name="T48" fmla="*/ 299 w 301"/>
                <a:gd name="T49" fmla="*/ 290 h 408"/>
                <a:gd name="T50" fmla="*/ 260 w 301"/>
                <a:gd name="T51" fmla="*/ 375 h 408"/>
                <a:gd name="T52" fmla="*/ 150 w 301"/>
                <a:gd name="T53" fmla="*/ 406 h 4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301" h="408">
                  <a:moveTo>
                    <a:pt x="150" y="406"/>
                  </a:moveTo>
                  <a:cubicBezTo>
                    <a:pt x="97" y="408"/>
                    <a:pt x="44" y="392"/>
                    <a:pt x="0" y="361"/>
                  </a:cubicBezTo>
                  <a:cubicBezTo>
                    <a:pt x="27" y="312"/>
                    <a:pt x="27" y="312"/>
                    <a:pt x="27" y="312"/>
                  </a:cubicBezTo>
                  <a:cubicBezTo>
                    <a:pt x="63" y="336"/>
                    <a:pt x="105" y="349"/>
                    <a:pt x="149" y="349"/>
                  </a:cubicBezTo>
                  <a:cubicBezTo>
                    <a:pt x="171" y="350"/>
                    <a:pt x="193" y="345"/>
                    <a:pt x="212" y="334"/>
                  </a:cubicBezTo>
                  <a:cubicBezTo>
                    <a:pt x="226" y="325"/>
                    <a:pt x="234" y="310"/>
                    <a:pt x="234" y="293"/>
                  </a:cubicBezTo>
                  <a:cubicBezTo>
                    <a:pt x="234" y="281"/>
                    <a:pt x="229" y="268"/>
                    <a:pt x="220" y="260"/>
                  </a:cubicBezTo>
                  <a:cubicBezTo>
                    <a:pt x="207" y="249"/>
                    <a:pt x="192" y="242"/>
                    <a:pt x="176" y="239"/>
                  </a:cubicBezTo>
                  <a:cubicBezTo>
                    <a:pt x="121" y="224"/>
                    <a:pt x="121" y="224"/>
                    <a:pt x="121" y="224"/>
                  </a:cubicBezTo>
                  <a:cubicBezTo>
                    <a:pt x="91" y="217"/>
                    <a:pt x="64" y="203"/>
                    <a:pt x="41" y="183"/>
                  </a:cubicBezTo>
                  <a:cubicBezTo>
                    <a:pt x="23" y="165"/>
                    <a:pt x="13" y="140"/>
                    <a:pt x="14" y="114"/>
                  </a:cubicBezTo>
                  <a:cubicBezTo>
                    <a:pt x="13" y="82"/>
                    <a:pt x="28" y="52"/>
                    <a:pt x="53" y="32"/>
                  </a:cubicBezTo>
                  <a:cubicBezTo>
                    <a:pt x="83" y="11"/>
                    <a:pt x="120" y="0"/>
                    <a:pt x="157" y="2"/>
                  </a:cubicBezTo>
                  <a:cubicBezTo>
                    <a:pt x="180" y="2"/>
                    <a:pt x="202" y="5"/>
                    <a:pt x="224" y="12"/>
                  </a:cubicBezTo>
                  <a:cubicBezTo>
                    <a:pt x="248" y="18"/>
                    <a:pt x="270" y="30"/>
                    <a:pt x="288" y="45"/>
                  </a:cubicBezTo>
                  <a:cubicBezTo>
                    <a:pt x="260" y="92"/>
                    <a:pt x="260" y="92"/>
                    <a:pt x="260" y="92"/>
                  </a:cubicBezTo>
                  <a:cubicBezTo>
                    <a:pt x="246" y="82"/>
                    <a:pt x="230" y="74"/>
                    <a:pt x="214" y="69"/>
                  </a:cubicBezTo>
                  <a:cubicBezTo>
                    <a:pt x="196" y="63"/>
                    <a:pt x="177" y="60"/>
                    <a:pt x="158" y="60"/>
                  </a:cubicBezTo>
                  <a:cubicBezTo>
                    <a:pt x="138" y="59"/>
                    <a:pt x="119" y="64"/>
                    <a:pt x="101" y="74"/>
                  </a:cubicBezTo>
                  <a:cubicBezTo>
                    <a:pt x="88" y="81"/>
                    <a:pt x="79" y="96"/>
                    <a:pt x="79" y="112"/>
                  </a:cubicBezTo>
                  <a:cubicBezTo>
                    <a:pt x="79" y="123"/>
                    <a:pt x="84" y="133"/>
                    <a:pt x="92" y="140"/>
                  </a:cubicBezTo>
                  <a:cubicBezTo>
                    <a:pt x="106" y="150"/>
                    <a:pt x="121" y="157"/>
                    <a:pt x="138" y="160"/>
                  </a:cubicBezTo>
                  <a:cubicBezTo>
                    <a:pt x="193" y="175"/>
                    <a:pt x="193" y="175"/>
                    <a:pt x="193" y="175"/>
                  </a:cubicBezTo>
                  <a:cubicBezTo>
                    <a:pt x="221" y="181"/>
                    <a:pt x="247" y="195"/>
                    <a:pt x="269" y="214"/>
                  </a:cubicBezTo>
                  <a:cubicBezTo>
                    <a:pt x="290" y="234"/>
                    <a:pt x="301" y="262"/>
                    <a:pt x="299" y="290"/>
                  </a:cubicBezTo>
                  <a:cubicBezTo>
                    <a:pt x="300" y="323"/>
                    <a:pt x="286" y="354"/>
                    <a:pt x="260" y="375"/>
                  </a:cubicBezTo>
                  <a:cubicBezTo>
                    <a:pt x="235" y="396"/>
                    <a:pt x="198" y="406"/>
                    <a:pt x="150" y="406"/>
                  </a:cubicBezTo>
                  <a:close/>
                </a:path>
              </a:pathLst>
            </a:custGeom>
            <a:solidFill>
              <a:srgbClr val="0085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sp>
        <p:nvSpPr>
          <p:cNvPr id="42" name="Rectangle 41">
            <a:extLst>
              <a:ext uri="{FF2B5EF4-FFF2-40B4-BE49-F238E27FC236}">
                <a16:creationId xmlns:a16="http://schemas.microsoft.com/office/drawing/2014/main" id="{E0EA20E3-5919-45D8-94C5-6202497A497D}"/>
              </a:ext>
            </a:extLst>
          </p:cNvPr>
          <p:cNvSpPr/>
          <p:nvPr userDrawn="1"/>
        </p:nvSpPr>
        <p:spPr>
          <a:xfrm>
            <a:off x="11814175" y="-175"/>
            <a:ext cx="378000" cy="37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20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8705502"/>
      </p:ext>
    </p:extLst>
  </p:cSld>
  <p:clrMapOvr>
    <a:masterClrMapping/>
  </p:clrMapOvr>
  <p:transition>
    <p:fade/>
  </p:transition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losing Slide with Image T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77825" y="2952000"/>
            <a:ext cx="4932000" cy="1503000"/>
          </a:xfrm>
        </p:spPr>
        <p:txBody>
          <a:bodyPr anchor="t"/>
          <a:lstStyle>
            <a:lvl1pPr algn="l">
              <a:defRPr sz="5750">
                <a:solidFill>
                  <a:schemeClr val="accent4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859BCDAA-3E86-4330-AE34-33DA3205BC8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77825" y="5011200"/>
            <a:ext cx="3607594" cy="1370550"/>
          </a:xfrm>
        </p:spPr>
        <p:txBody>
          <a:bodyPr anchor="b"/>
          <a:lstStyle>
            <a:lvl1pPr>
              <a:spcAft>
                <a:spcPts val="0"/>
              </a:spcAft>
              <a:defRPr sz="1200">
                <a:solidFill>
                  <a:schemeClr val="accent1"/>
                </a:solidFill>
              </a:defRPr>
            </a:lvl1pPr>
            <a:lvl2pPr marL="0" indent="0">
              <a:spcAft>
                <a:spcPts val="0"/>
              </a:spcAft>
              <a:buNone/>
              <a:defRPr sz="1200" b="1">
                <a:solidFill>
                  <a:schemeClr val="accent1"/>
                </a:solidFill>
              </a:defRPr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6" name="Picture Placeholder 6">
            <a:extLst>
              <a:ext uri="{FF2B5EF4-FFF2-40B4-BE49-F238E27FC236}">
                <a16:creationId xmlns:a16="http://schemas.microsoft.com/office/drawing/2014/main" id="{CE57F7F5-FC77-425E-A2A6-DDD1D50110BD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657175" y="377825"/>
            <a:ext cx="5157000" cy="3981600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89BD5DBD-2FA9-4215-9F27-75581AAE1EB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78619" y="6480175"/>
            <a:ext cx="4114844" cy="214158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>
              <a:defRPr sz="700" cap="all" baseline="0">
                <a:solidFill>
                  <a:srgbClr val="9EA7B3"/>
                </a:solidFill>
              </a:defRPr>
            </a:lvl1pPr>
          </a:lstStyle>
          <a:p>
            <a:endParaRPr lang="en-GB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EF6A93B3-E055-4858-9A45-84EE75DE5C27}"/>
              </a:ext>
            </a:extLst>
          </p:cNvPr>
          <p:cNvSpPr/>
          <p:nvPr/>
        </p:nvSpPr>
        <p:spPr>
          <a:xfrm>
            <a:off x="11814175" y="-175"/>
            <a:ext cx="378000" cy="37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200">
              <a:solidFill>
                <a:schemeClr val="bg1"/>
              </a:solidFill>
            </a:endParaRPr>
          </a:p>
        </p:txBody>
      </p:sp>
      <p:grpSp>
        <p:nvGrpSpPr>
          <p:cNvPr id="42" name="Group 4">
            <a:extLst>
              <a:ext uri="{FF2B5EF4-FFF2-40B4-BE49-F238E27FC236}">
                <a16:creationId xmlns:a16="http://schemas.microsoft.com/office/drawing/2014/main" id="{4611B0C6-169A-496D-B74E-4B99532730A5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9604942" y="5583266"/>
            <a:ext cx="2206797" cy="800347"/>
            <a:chOff x="0" y="1116"/>
            <a:chExt cx="5760" cy="2089"/>
          </a:xfrm>
        </p:grpSpPr>
        <p:sp>
          <p:nvSpPr>
            <p:cNvPr id="43" name="Freeform 5">
              <a:extLst>
                <a:ext uri="{FF2B5EF4-FFF2-40B4-BE49-F238E27FC236}">
                  <a16:creationId xmlns:a16="http://schemas.microsoft.com/office/drawing/2014/main" id="{381EB0A2-7408-42B6-AFE6-AA83B5BB53E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" y="1116"/>
              <a:ext cx="1211" cy="1212"/>
            </a:xfrm>
            <a:custGeom>
              <a:avLst/>
              <a:gdLst>
                <a:gd name="T0" fmla="*/ 572 w 2292"/>
                <a:gd name="T1" fmla="*/ 574 h 2293"/>
                <a:gd name="T2" fmla="*/ 1145 w 2292"/>
                <a:gd name="T3" fmla="*/ 1 h 2293"/>
                <a:gd name="T4" fmla="*/ 1719 w 2292"/>
                <a:gd name="T5" fmla="*/ 574 h 2293"/>
                <a:gd name="T6" fmla="*/ 1719 w 2292"/>
                <a:gd name="T7" fmla="*/ 574 h 2293"/>
                <a:gd name="T8" fmla="*/ 572 w 2292"/>
                <a:gd name="T9" fmla="*/ 574 h 2293"/>
                <a:gd name="T10" fmla="*/ 572 w 2292"/>
                <a:gd name="T11" fmla="*/ 1720 h 2293"/>
                <a:gd name="T12" fmla="*/ 1146 w 2292"/>
                <a:gd name="T13" fmla="*/ 2293 h 2293"/>
                <a:gd name="T14" fmla="*/ 1719 w 2292"/>
                <a:gd name="T15" fmla="*/ 1720 h 2293"/>
                <a:gd name="T16" fmla="*/ 572 w 2292"/>
                <a:gd name="T17" fmla="*/ 1720 h 2293"/>
                <a:gd name="T18" fmla="*/ 1091 w 2292"/>
                <a:gd name="T19" fmla="*/ 1145 h 2293"/>
                <a:gd name="T20" fmla="*/ 572 w 2292"/>
                <a:gd name="T21" fmla="*/ 574 h 2293"/>
                <a:gd name="T22" fmla="*/ 0 w 2292"/>
                <a:gd name="T23" fmla="*/ 1148 h 2293"/>
                <a:gd name="T24" fmla="*/ 572 w 2292"/>
                <a:gd name="T25" fmla="*/ 1720 h 2293"/>
                <a:gd name="T26" fmla="*/ 1091 w 2292"/>
                <a:gd name="T27" fmla="*/ 1150 h 2293"/>
                <a:gd name="T28" fmla="*/ 1091 w 2292"/>
                <a:gd name="T29" fmla="*/ 1145 h 2293"/>
                <a:gd name="T30" fmla="*/ 1200 w 2292"/>
                <a:gd name="T31" fmla="*/ 1150 h 2293"/>
                <a:gd name="T32" fmla="*/ 1719 w 2292"/>
                <a:gd name="T33" fmla="*/ 1720 h 2293"/>
                <a:gd name="T34" fmla="*/ 2291 w 2292"/>
                <a:gd name="T35" fmla="*/ 1146 h 2293"/>
                <a:gd name="T36" fmla="*/ 1719 w 2292"/>
                <a:gd name="T37" fmla="*/ 574 h 2293"/>
                <a:gd name="T38" fmla="*/ 1200 w 2292"/>
                <a:gd name="T39" fmla="*/ 1145 h 2293"/>
                <a:gd name="T40" fmla="*/ 1200 w 2292"/>
                <a:gd name="T41" fmla="*/ 1150 h 22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292" h="2293">
                  <a:moveTo>
                    <a:pt x="572" y="574"/>
                  </a:moveTo>
                  <a:cubicBezTo>
                    <a:pt x="572" y="257"/>
                    <a:pt x="829" y="1"/>
                    <a:pt x="1145" y="1"/>
                  </a:cubicBezTo>
                  <a:cubicBezTo>
                    <a:pt x="1462" y="0"/>
                    <a:pt x="1719" y="257"/>
                    <a:pt x="1719" y="574"/>
                  </a:cubicBezTo>
                  <a:cubicBezTo>
                    <a:pt x="1719" y="574"/>
                    <a:pt x="1719" y="574"/>
                    <a:pt x="1719" y="574"/>
                  </a:cubicBezTo>
                  <a:cubicBezTo>
                    <a:pt x="572" y="574"/>
                    <a:pt x="572" y="574"/>
                    <a:pt x="572" y="574"/>
                  </a:cubicBezTo>
                  <a:moveTo>
                    <a:pt x="572" y="1720"/>
                  </a:moveTo>
                  <a:cubicBezTo>
                    <a:pt x="573" y="2037"/>
                    <a:pt x="829" y="2293"/>
                    <a:pt x="1146" y="2293"/>
                  </a:cubicBezTo>
                  <a:cubicBezTo>
                    <a:pt x="1462" y="2293"/>
                    <a:pt x="1719" y="2037"/>
                    <a:pt x="1719" y="1720"/>
                  </a:cubicBezTo>
                  <a:lnTo>
                    <a:pt x="572" y="1720"/>
                  </a:lnTo>
                  <a:close/>
                  <a:moveTo>
                    <a:pt x="1091" y="1145"/>
                  </a:moveTo>
                  <a:cubicBezTo>
                    <a:pt x="797" y="1116"/>
                    <a:pt x="572" y="869"/>
                    <a:pt x="572" y="574"/>
                  </a:cubicBezTo>
                  <a:cubicBezTo>
                    <a:pt x="256" y="574"/>
                    <a:pt x="0" y="831"/>
                    <a:pt x="0" y="1148"/>
                  </a:cubicBezTo>
                  <a:cubicBezTo>
                    <a:pt x="1" y="1464"/>
                    <a:pt x="256" y="1720"/>
                    <a:pt x="572" y="1720"/>
                  </a:cubicBezTo>
                  <a:cubicBezTo>
                    <a:pt x="572" y="1425"/>
                    <a:pt x="797" y="1178"/>
                    <a:pt x="1091" y="1150"/>
                  </a:cubicBezTo>
                  <a:lnTo>
                    <a:pt x="1091" y="1145"/>
                  </a:lnTo>
                  <a:close/>
                  <a:moveTo>
                    <a:pt x="1200" y="1150"/>
                  </a:moveTo>
                  <a:cubicBezTo>
                    <a:pt x="1494" y="1178"/>
                    <a:pt x="1719" y="1425"/>
                    <a:pt x="1719" y="1720"/>
                  </a:cubicBezTo>
                  <a:cubicBezTo>
                    <a:pt x="2035" y="1720"/>
                    <a:pt x="2292" y="1463"/>
                    <a:pt x="2291" y="1146"/>
                  </a:cubicBezTo>
                  <a:cubicBezTo>
                    <a:pt x="2291" y="830"/>
                    <a:pt x="2035" y="574"/>
                    <a:pt x="1719" y="574"/>
                  </a:cubicBezTo>
                  <a:cubicBezTo>
                    <a:pt x="1719" y="869"/>
                    <a:pt x="1494" y="1116"/>
                    <a:pt x="1200" y="1145"/>
                  </a:cubicBezTo>
                  <a:lnTo>
                    <a:pt x="1200" y="1150"/>
                  </a:lnTo>
                  <a:close/>
                </a:path>
              </a:pathLst>
            </a:custGeom>
            <a:solidFill>
              <a:srgbClr val="0085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4" name="Freeform 6">
              <a:extLst>
                <a:ext uri="{FF2B5EF4-FFF2-40B4-BE49-F238E27FC236}">
                  <a16:creationId xmlns:a16="http://schemas.microsoft.com/office/drawing/2014/main" id="{8970BB06-440F-41F5-B35C-FD4E30172EE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490" y="2282"/>
              <a:ext cx="2665" cy="300"/>
            </a:xfrm>
            <a:custGeom>
              <a:avLst/>
              <a:gdLst>
                <a:gd name="T0" fmla="*/ 138 w 5043"/>
                <a:gd name="T1" fmla="*/ 408 h 567"/>
                <a:gd name="T2" fmla="*/ 537 w 5043"/>
                <a:gd name="T3" fmla="*/ 552 h 567"/>
                <a:gd name="T4" fmla="*/ 0 w 5043"/>
                <a:gd name="T5" fmla="*/ 552 h 567"/>
                <a:gd name="T6" fmla="*/ 162 w 5043"/>
                <a:gd name="T7" fmla="*/ 346 h 567"/>
                <a:gd name="T8" fmla="*/ 686 w 5043"/>
                <a:gd name="T9" fmla="*/ 552 h 567"/>
                <a:gd name="T10" fmla="*/ 854 w 5043"/>
                <a:gd name="T11" fmla="*/ 242 h 567"/>
                <a:gd name="T12" fmla="*/ 948 w 5043"/>
                <a:gd name="T13" fmla="*/ 552 h 567"/>
                <a:gd name="T14" fmla="*/ 686 w 5043"/>
                <a:gd name="T15" fmla="*/ 230 h 567"/>
                <a:gd name="T16" fmla="*/ 614 w 5043"/>
                <a:gd name="T17" fmla="*/ 213 h 567"/>
                <a:gd name="T18" fmla="*/ 1158 w 5043"/>
                <a:gd name="T19" fmla="*/ 80 h 567"/>
                <a:gd name="T20" fmla="*/ 1072 w 5043"/>
                <a:gd name="T21" fmla="*/ 80 h 567"/>
                <a:gd name="T22" fmla="*/ 1151 w 5043"/>
                <a:gd name="T23" fmla="*/ 168 h 567"/>
                <a:gd name="T24" fmla="*/ 1290 w 5043"/>
                <a:gd name="T25" fmla="*/ 552 h 567"/>
                <a:gd name="T26" fmla="*/ 1380 w 5043"/>
                <a:gd name="T27" fmla="*/ 256 h 567"/>
                <a:gd name="T28" fmla="*/ 1548 w 5043"/>
                <a:gd name="T29" fmla="*/ 552 h 567"/>
                <a:gd name="T30" fmla="*/ 1637 w 5043"/>
                <a:gd name="T31" fmla="*/ 255 h 567"/>
                <a:gd name="T32" fmla="*/ 1805 w 5043"/>
                <a:gd name="T33" fmla="*/ 306 h 567"/>
                <a:gd name="T34" fmla="*/ 1878 w 5043"/>
                <a:gd name="T35" fmla="*/ 294 h 567"/>
                <a:gd name="T36" fmla="*/ 1483 w 5043"/>
                <a:gd name="T37" fmla="*/ 158 h 567"/>
                <a:gd name="T38" fmla="*/ 1289 w 5043"/>
                <a:gd name="T39" fmla="*/ 168 h 567"/>
                <a:gd name="T40" fmla="*/ 2311 w 5043"/>
                <a:gd name="T41" fmla="*/ 552 h 567"/>
                <a:gd name="T42" fmla="*/ 2295 w 5043"/>
                <a:gd name="T43" fmla="*/ 213 h 567"/>
                <a:gd name="T44" fmla="*/ 2009 w 5043"/>
                <a:gd name="T45" fmla="*/ 271 h 567"/>
                <a:gd name="T46" fmla="*/ 2224 w 5043"/>
                <a:gd name="T47" fmla="*/ 231 h 567"/>
                <a:gd name="T48" fmla="*/ 2053 w 5043"/>
                <a:gd name="T49" fmla="*/ 339 h 567"/>
                <a:gd name="T50" fmla="*/ 2239 w 5043"/>
                <a:gd name="T51" fmla="*/ 495 h 567"/>
                <a:gd name="T52" fmla="*/ 2238 w 5043"/>
                <a:gd name="T53" fmla="*/ 365 h 567"/>
                <a:gd name="T54" fmla="*/ 2058 w 5043"/>
                <a:gd name="T55" fmla="*/ 441 h 567"/>
                <a:gd name="T56" fmla="*/ 2439 w 5043"/>
                <a:gd name="T57" fmla="*/ 552 h 567"/>
                <a:gd name="T58" fmla="*/ 2439 w 5043"/>
                <a:gd name="T59" fmla="*/ 1 h 567"/>
                <a:gd name="T60" fmla="*/ 2862 w 5043"/>
                <a:gd name="T61" fmla="*/ 552 h 567"/>
                <a:gd name="T62" fmla="*/ 3201 w 5043"/>
                <a:gd name="T63" fmla="*/ 303 h 567"/>
                <a:gd name="T64" fmla="*/ 3277 w 5043"/>
                <a:gd name="T65" fmla="*/ 0 h 567"/>
                <a:gd name="T66" fmla="*/ 2939 w 5043"/>
                <a:gd name="T67" fmla="*/ 237 h 567"/>
                <a:gd name="T68" fmla="*/ 3734 w 5043"/>
                <a:gd name="T69" fmla="*/ 373 h 567"/>
                <a:gd name="T70" fmla="*/ 3387 w 5043"/>
                <a:gd name="T71" fmla="*/ 367 h 567"/>
                <a:gd name="T72" fmla="*/ 3730 w 5043"/>
                <a:gd name="T73" fmla="*/ 432 h 567"/>
                <a:gd name="T74" fmla="*/ 3458 w 5043"/>
                <a:gd name="T75" fmla="*/ 373 h 567"/>
                <a:gd name="T76" fmla="*/ 3565 w 5043"/>
                <a:gd name="T77" fmla="*/ 210 h 567"/>
                <a:gd name="T78" fmla="*/ 4138 w 5043"/>
                <a:gd name="T79" fmla="*/ 552 h 567"/>
                <a:gd name="T80" fmla="*/ 4122 w 5043"/>
                <a:gd name="T81" fmla="*/ 213 h 567"/>
                <a:gd name="T82" fmla="*/ 3835 w 5043"/>
                <a:gd name="T83" fmla="*/ 271 h 567"/>
                <a:gd name="T84" fmla="*/ 4051 w 5043"/>
                <a:gd name="T85" fmla="*/ 231 h 567"/>
                <a:gd name="T86" fmla="*/ 3880 w 5043"/>
                <a:gd name="T87" fmla="*/ 339 h 567"/>
                <a:gd name="T88" fmla="*/ 4066 w 5043"/>
                <a:gd name="T89" fmla="*/ 495 h 567"/>
                <a:gd name="T90" fmla="*/ 4064 w 5043"/>
                <a:gd name="T91" fmla="*/ 365 h 567"/>
                <a:gd name="T92" fmla="*/ 3885 w 5043"/>
                <a:gd name="T93" fmla="*/ 441 h 567"/>
                <a:gd name="T94" fmla="*/ 4256 w 5043"/>
                <a:gd name="T95" fmla="*/ 552 h 567"/>
                <a:gd name="T96" fmla="*/ 4256 w 5043"/>
                <a:gd name="T97" fmla="*/ 1 h 567"/>
                <a:gd name="T98" fmla="*/ 4467 w 5043"/>
                <a:gd name="T99" fmla="*/ 219 h 567"/>
                <a:gd name="T100" fmla="*/ 4624 w 5043"/>
                <a:gd name="T101" fmla="*/ 553 h 567"/>
                <a:gd name="T102" fmla="*/ 4538 w 5043"/>
                <a:gd name="T103" fmla="*/ 449 h 567"/>
                <a:gd name="T104" fmla="*/ 4624 w 5043"/>
                <a:gd name="T105" fmla="*/ 167 h 567"/>
                <a:gd name="T106" fmla="*/ 4467 w 5043"/>
                <a:gd name="T107" fmla="*/ 87 h 567"/>
                <a:gd name="T108" fmla="*/ 4399 w 5043"/>
                <a:gd name="T109" fmla="*/ 219 h 567"/>
                <a:gd name="T110" fmla="*/ 4785 w 5043"/>
                <a:gd name="T111" fmla="*/ 349 h 567"/>
                <a:gd name="T112" fmla="*/ 4970 w 5043"/>
                <a:gd name="T113" fmla="*/ 325 h 567"/>
                <a:gd name="T114" fmla="*/ 5043 w 5043"/>
                <a:gd name="T115" fmla="*/ 312 h 567"/>
                <a:gd name="T116" fmla="*/ 4785 w 5043"/>
                <a:gd name="T117" fmla="*/ 225 h 567"/>
                <a:gd name="T118" fmla="*/ 4713 w 5043"/>
                <a:gd name="T119" fmla="*/ 552 h 5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5043" h="567">
                  <a:moveTo>
                    <a:pt x="0" y="552"/>
                  </a:moveTo>
                  <a:cubicBezTo>
                    <a:pt x="78" y="552"/>
                    <a:pt x="78" y="552"/>
                    <a:pt x="78" y="552"/>
                  </a:cubicBezTo>
                  <a:cubicBezTo>
                    <a:pt x="138" y="408"/>
                    <a:pt x="138" y="408"/>
                    <a:pt x="138" y="408"/>
                  </a:cubicBezTo>
                  <a:cubicBezTo>
                    <a:pt x="394" y="408"/>
                    <a:pt x="394" y="408"/>
                    <a:pt x="394" y="408"/>
                  </a:cubicBezTo>
                  <a:cubicBezTo>
                    <a:pt x="454" y="552"/>
                    <a:pt x="454" y="552"/>
                    <a:pt x="454" y="552"/>
                  </a:cubicBezTo>
                  <a:cubicBezTo>
                    <a:pt x="537" y="552"/>
                    <a:pt x="537" y="552"/>
                    <a:pt x="537" y="552"/>
                  </a:cubicBezTo>
                  <a:cubicBezTo>
                    <a:pt x="314" y="0"/>
                    <a:pt x="314" y="0"/>
                    <a:pt x="314" y="0"/>
                  </a:cubicBezTo>
                  <a:cubicBezTo>
                    <a:pt x="232" y="0"/>
                    <a:pt x="232" y="0"/>
                    <a:pt x="232" y="0"/>
                  </a:cubicBezTo>
                  <a:lnTo>
                    <a:pt x="0" y="552"/>
                  </a:lnTo>
                  <a:close/>
                  <a:moveTo>
                    <a:pt x="269" y="76"/>
                  </a:moveTo>
                  <a:cubicBezTo>
                    <a:pt x="371" y="346"/>
                    <a:pt x="371" y="346"/>
                    <a:pt x="371" y="346"/>
                  </a:cubicBezTo>
                  <a:cubicBezTo>
                    <a:pt x="162" y="346"/>
                    <a:pt x="162" y="346"/>
                    <a:pt x="162" y="346"/>
                  </a:cubicBezTo>
                  <a:lnTo>
                    <a:pt x="269" y="76"/>
                  </a:lnTo>
                  <a:close/>
                  <a:moveTo>
                    <a:pt x="614" y="552"/>
                  </a:moveTo>
                  <a:cubicBezTo>
                    <a:pt x="686" y="552"/>
                    <a:pt x="686" y="552"/>
                    <a:pt x="686" y="552"/>
                  </a:cubicBezTo>
                  <a:cubicBezTo>
                    <a:pt x="686" y="331"/>
                    <a:pt x="686" y="331"/>
                    <a:pt x="686" y="331"/>
                  </a:cubicBezTo>
                  <a:cubicBezTo>
                    <a:pt x="686" y="254"/>
                    <a:pt x="734" y="216"/>
                    <a:pt x="786" y="216"/>
                  </a:cubicBezTo>
                  <a:cubicBezTo>
                    <a:pt x="811" y="216"/>
                    <a:pt x="836" y="225"/>
                    <a:pt x="854" y="242"/>
                  </a:cubicBezTo>
                  <a:cubicBezTo>
                    <a:pt x="872" y="260"/>
                    <a:pt x="875" y="283"/>
                    <a:pt x="875" y="308"/>
                  </a:cubicBezTo>
                  <a:cubicBezTo>
                    <a:pt x="875" y="552"/>
                    <a:pt x="875" y="552"/>
                    <a:pt x="875" y="552"/>
                  </a:cubicBezTo>
                  <a:cubicBezTo>
                    <a:pt x="948" y="552"/>
                    <a:pt x="948" y="552"/>
                    <a:pt x="948" y="552"/>
                  </a:cubicBezTo>
                  <a:cubicBezTo>
                    <a:pt x="948" y="291"/>
                    <a:pt x="948" y="291"/>
                    <a:pt x="948" y="291"/>
                  </a:cubicBezTo>
                  <a:cubicBezTo>
                    <a:pt x="948" y="174"/>
                    <a:pt x="843" y="161"/>
                    <a:pt x="809" y="161"/>
                  </a:cubicBezTo>
                  <a:cubicBezTo>
                    <a:pt x="722" y="161"/>
                    <a:pt x="694" y="214"/>
                    <a:pt x="686" y="230"/>
                  </a:cubicBezTo>
                  <a:cubicBezTo>
                    <a:pt x="685" y="168"/>
                    <a:pt x="685" y="168"/>
                    <a:pt x="685" y="168"/>
                  </a:cubicBezTo>
                  <a:cubicBezTo>
                    <a:pt x="613" y="168"/>
                    <a:pt x="613" y="168"/>
                    <a:pt x="613" y="168"/>
                  </a:cubicBezTo>
                  <a:cubicBezTo>
                    <a:pt x="614" y="213"/>
                    <a:pt x="614" y="213"/>
                    <a:pt x="614" y="213"/>
                  </a:cubicBezTo>
                  <a:lnTo>
                    <a:pt x="614" y="552"/>
                  </a:lnTo>
                  <a:close/>
                  <a:moveTo>
                    <a:pt x="1072" y="80"/>
                  </a:moveTo>
                  <a:cubicBezTo>
                    <a:pt x="1158" y="80"/>
                    <a:pt x="1158" y="80"/>
                    <a:pt x="1158" y="80"/>
                  </a:cubicBezTo>
                  <a:cubicBezTo>
                    <a:pt x="1158" y="2"/>
                    <a:pt x="1158" y="2"/>
                    <a:pt x="1158" y="2"/>
                  </a:cubicBezTo>
                  <a:cubicBezTo>
                    <a:pt x="1072" y="2"/>
                    <a:pt x="1072" y="2"/>
                    <a:pt x="1072" y="2"/>
                  </a:cubicBezTo>
                  <a:lnTo>
                    <a:pt x="1072" y="80"/>
                  </a:lnTo>
                  <a:close/>
                  <a:moveTo>
                    <a:pt x="1079" y="552"/>
                  </a:moveTo>
                  <a:cubicBezTo>
                    <a:pt x="1151" y="552"/>
                    <a:pt x="1151" y="552"/>
                    <a:pt x="1151" y="552"/>
                  </a:cubicBezTo>
                  <a:cubicBezTo>
                    <a:pt x="1151" y="168"/>
                    <a:pt x="1151" y="168"/>
                    <a:pt x="1151" y="168"/>
                  </a:cubicBezTo>
                  <a:cubicBezTo>
                    <a:pt x="1079" y="168"/>
                    <a:pt x="1079" y="168"/>
                    <a:pt x="1079" y="168"/>
                  </a:cubicBezTo>
                  <a:lnTo>
                    <a:pt x="1079" y="552"/>
                  </a:lnTo>
                  <a:close/>
                  <a:moveTo>
                    <a:pt x="1290" y="552"/>
                  </a:moveTo>
                  <a:cubicBezTo>
                    <a:pt x="1363" y="552"/>
                    <a:pt x="1363" y="552"/>
                    <a:pt x="1363" y="552"/>
                  </a:cubicBezTo>
                  <a:cubicBezTo>
                    <a:pt x="1363" y="334"/>
                    <a:pt x="1363" y="334"/>
                    <a:pt x="1363" y="334"/>
                  </a:cubicBezTo>
                  <a:cubicBezTo>
                    <a:pt x="1363" y="310"/>
                    <a:pt x="1364" y="278"/>
                    <a:pt x="1380" y="256"/>
                  </a:cubicBezTo>
                  <a:cubicBezTo>
                    <a:pt x="1399" y="229"/>
                    <a:pt x="1431" y="214"/>
                    <a:pt x="1464" y="214"/>
                  </a:cubicBezTo>
                  <a:cubicBezTo>
                    <a:pt x="1520" y="214"/>
                    <a:pt x="1548" y="251"/>
                    <a:pt x="1548" y="298"/>
                  </a:cubicBezTo>
                  <a:cubicBezTo>
                    <a:pt x="1548" y="552"/>
                    <a:pt x="1548" y="552"/>
                    <a:pt x="1548" y="552"/>
                  </a:cubicBezTo>
                  <a:cubicBezTo>
                    <a:pt x="1621" y="552"/>
                    <a:pt x="1621" y="552"/>
                    <a:pt x="1621" y="552"/>
                  </a:cubicBezTo>
                  <a:cubicBezTo>
                    <a:pt x="1621" y="337"/>
                    <a:pt x="1621" y="337"/>
                    <a:pt x="1621" y="337"/>
                  </a:cubicBezTo>
                  <a:cubicBezTo>
                    <a:pt x="1621" y="320"/>
                    <a:pt x="1621" y="278"/>
                    <a:pt x="1637" y="255"/>
                  </a:cubicBezTo>
                  <a:cubicBezTo>
                    <a:pt x="1656" y="228"/>
                    <a:pt x="1687" y="213"/>
                    <a:pt x="1719" y="214"/>
                  </a:cubicBezTo>
                  <a:cubicBezTo>
                    <a:pt x="1748" y="213"/>
                    <a:pt x="1775" y="225"/>
                    <a:pt x="1792" y="248"/>
                  </a:cubicBezTo>
                  <a:cubicBezTo>
                    <a:pt x="1799" y="258"/>
                    <a:pt x="1805" y="272"/>
                    <a:pt x="1805" y="306"/>
                  </a:cubicBezTo>
                  <a:cubicBezTo>
                    <a:pt x="1805" y="552"/>
                    <a:pt x="1805" y="552"/>
                    <a:pt x="1805" y="552"/>
                  </a:cubicBezTo>
                  <a:cubicBezTo>
                    <a:pt x="1878" y="552"/>
                    <a:pt x="1878" y="552"/>
                    <a:pt x="1878" y="552"/>
                  </a:cubicBezTo>
                  <a:cubicBezTo>
                    <a:pt x="1878" y="294"/>
                    <a:pt x="1878" y="294"/>
                    <a:pt x="1878" y="294"/>
                  </a:cubicBezTo>
                  <a:cubicBezTo>
                    <a:pt x="1878" y="181"/>
                    <a:pt x="1792" y="158"/>
                    <a:pt x="1737" y="158"/>
                  </a:cubicBezTo>
                  <a:cubicBezTo>
                    <a:pt x="1653" y="158"/>
                    <a:pt x="1621" y="209"/>
                    <a:pt x="1608" y="230"/>
                  </a:cubicBezTo>
                  <a:cubicBezTo>
                    <a:pt x="1595" y="202"/>
                    <a:pt x="1568" y="158"/>
                    <a:pt x="1483" y="158"/>
                  </a:cubicBezTo>
                  <a:cubicBezTo>
                    <a:pt x="1433" y="155"/>
                    <a:pt x="1386" y="181"/>
                    <a:pt x="1361" y="224"/>
                  </a:cubicBezTo>
                  <a:cubicBezTo>
                    <a:pt x="1361" y="168"/>
                    <a:pt x="1361" y="168"/>
                    <a:pt x="1361" y="168"/>
                  </a:cubicBezTo>
                  <a:cubicBezTo>
                    <a:pt x="1289" y="168"/>
                    <a:pt x="1289" y="168"/>
                    <a:pt x="1289" y="168"/>
                  </a:cubicBezTo>
                  <a:cubicBezTo>
                    <a:pt x="1290" y="219"/>
                    <a:pt x="1290" y="219"/>
                    <a:pt x="1290" y="219"/>
                  </a:cubicBezTo>
                  <a:lnTo>
                    <a:pt x="1290" y="552"/>
                  </a:lnTo>
                  <a:close/>
                  <a:moveTo>
                    <a:pt x="2311" y="552"/>
                  </a:moveTo>
                  <a:cubicBezTo>
                    <a:pt x="2308" y="520"/>
                    <a:pt x="2305" y="488"/>
                    <a:pt x="2305" y="456"/>
                  </a:cubicBezTo>
                  <a:cubicBezTo>
                    <a:pt x="2308" y="272"/>
                    <a:pt x="2308" y="272"/>
                    <a:pt x="2308" y="272"/>
                  </a:cubicBezTo>
                  <a:cubicBezTo>
                    <a:pt x="2309" y="252"/>
                    <a:pt x="2305" y="231"/>
                    <a:pt x="2295" y="213"/>
                  </a:cubicBezTo>
                  <a:cubicBezTo>
                    <a:pt x="2275" y="174"/>
                    <a:pt x="2215" y="157"/>
                    <a:pt x="2159" y="157"/>
                  </a:cubicBezTo>
                  <a:cubicBezTo>
                    <a:pt x="2119" y="157"/>
                    <a:pt x="2065" y="166"/>
                    <a:pt x="2035" y="198"/>
                  </a:cubicBezTo>
                  <a:cubicBezTo>
                    <a:pt x="2019" y="219"/>
                    <a:pt x="2010" y="244"/>
                    <a:pt x="2009" y="271"/>
                  </a:cubicBezTo>
                  <a:cubicBezTo>
                    <a:pt x="2081" y="271"/>
                    <a:pt x="2081" y="271"/>
                    <a:pt x="2081" y="271"/>
                  </a:cubicBezTo>
                  <a:cubicBezTo>
                    <a:pt x="2081" y="255"/>
                    <a:pt x="2085" y="206"/>
                    <a:pt x="2158" y="206"/>
                  </a:cubicBezTo>
                  <a:cubicBezTo>
                    <a:pt x="2178" y="206"/>
                    <a:pt x="2210" y="212"/>
                    <a:pt x="2224" y="231"/>
                  </a:cubicBezTo>
                  <a:cubicBezTo>
                    <a:pt x="2238" y="248"/>
                    <a:pt x="2238" y="268"/>
                    <a:pt x="2238" y="316"/>
                  </a:cubicBezTo>
                  <a:cubicBezTo>
                    <a:pt x="2216" y="314"/>
                    <a:pt x="2204" y="313"/>
                    <a:pt x="2186" y="313"/>
                  </a:cubicBezTo>
                  <a:cubicBezTo>
                    <a:pt x="2155" y="313"/>
                    <a:pt x="2094" y="316"/>
                    <a:pt x="2053" y="339"/>
                  </a:cubicBezTo>
                  <a:cubicBezTo>
                    <a:pt x="2011" y="361"/>
                    <a:pt x="1986" y="404"/>
                    <a:pt x="1986" y="451"/>
                  </a:cubicBezTo>
                  <a:cubicBezTo>
                    <a:pt x="1986" y="514"/>
                    <a:pt x="2033" y="564"/>
                    <a:pt x="2121" y="564"/>
                  </a:cubicBezTo>
                  <a:cubicBezTo>
                    <a:pt x="2171" y="567"/>
                    <a:pt x="2218" y="539"/>
                    <a:pt x="2239" y="495"/>
                  </a:cubicBezTo>
                  <a:cubicBezTo>
                    <a:pt x="2239" y="514"/>
                    <a:pt x="2241" y="533"/>
                    <a:pt x="2246" y="552"/>
                  </a:cubicBezTo>
                  <a:lnTo>
                    <a:pt x="2311" y="552"/>
                  </a:lnTo>
                  <a:close/>
                  <a:moveTo>
                    <a:pt x="2238" y="365"/>
                  </a:moveTo>
                  <a:cubicBezTo>
                    <a:pt x="2236" y="419"/>
                    <a:pt x="2236" y="440"/>
                    <a:pt x="2220" y="466"/>
                  </a:cubicBezTo>
                  <a:cubicBezTo>
                    <a:pt x="2202" y="494"/>
                    <a:pt x="2170" y="509"/>
                    <a:pt x="2138" y="508"/>
                  </a:cubicBezTo>
                  <a:cubicBezTo>
                    <a:pt x="2074" y="508"/>
                    <a:pt x="2058" y="465"/>
                    <a:pt x="2058" y="441"/>
                  </a:cubicBezTo>
                  <a:cubicBezTo>
                    <a:pt x="2058" y="363"/>
                    <a:pt x="2168" y="363"/>
                    <a:pt x="2197" y="363"/>
                  </a:cubicBezTo>
                  <a:cubicBezTo>
                    <a:pt x="2210" y="363"/>
                    <a:pt x="2224" y="364"/>
                    <a:pt x="2238" y="365"/>
                  </a:cubicBezTo>
                  <a:close/>
                  <a:moveTo>
                    <a:pt x="2439" y="552"/>
                  </a:moveTo>
                  <a:cubicBezTo>
                    <a:pt x="2511" y="552"/>
                    <a:pt x="2511" y="552"/>
                    <a:pt x="2511" y="552"/>
                  </a:cubicBezTo>
                  <a:cubicBezTo>
                    <a:pt x="2511" y="1"/>
                    <a:pt x="2511" y="1"/>
                    <a:pt x="2511" y="1"/>
                  </a:cubicBezTo>
                  <a:cubicBezTo>
                    <a:pt x="2439" y="1"/>
                    <a:pt x="2439" y="1"/>
                    <a:pt x="2439" y="1"/>
                  </a:cubicBezTo>
                  <a:lnTo>
                    <a:pt x="2439" y="552"/>
                  </a:lnTo>
                  <a:close/>
                  <a:moveTo>
                    <a:pt x="2862" y="0"/>
                  </a:moveTo>
                  <a:cubicBezTo>
                    <a:pt x="2862" y="552"/>
                    <a:pt x="2862" y="552"/>
                    <a:pt x="2862" y="552"/>
                  </a:cubicBezTo>
                  <a:cubicBezTo>
                    <a:pt x="2939" y="552"/>
                    <a:pt x="2939" y="552"/>
                    <a:pt x="2939" y="552"/>
                  </a:cubicBezTo>
                  <a:cubicBezTo>
                    <a:pt x="2939" y="303"/>
                    <a:pt x="2939" y="303"/>
                    <a:pt x="2939" y="303"/>
                  </a:cubicBezTo>
                  <a:cubicBezTo>
                    <a:pt x="3201" y="303"/>
                    <a:pt x="3201" y="303"/>
                    <a:pt x="3201" y="303"/>
                  </a:cubicBezTo>
                  <a:cubicBezTo>
                    <a:pt x="3201" y="552"/>
                    <a:pt x="3201" y="552"/>
                    <a:pt x="3201" y="552"/>
                  </a:cubicBezTo>
                  <a:cubicBezTo>
                    <a:pt x="3277" y="552"/>
                    <a:pt x="3277" y="552"/>
                    <a:pt x="3277" y="552"/>
                  </a:cubicBezTo>
                  <a:cubicBezTo>
                    <a:pt x="3277" y="0"/>
                    <a:pt x="3277" y="0"/>
                    <a:pt x="3277" y="0"/>
                  </a:cubicBezTo>
                  <a:cubicBezTo>
                    <a:pt x="3201" y="0"/>
                    <a:pt x="3201" y="0"/>
                    <a:pt x="3201" y="0"/>
                  </a:cubicBezTo>
                  <a:cubicBezTo>
                    <a:pt x="3201" y="237"/>
                    <a:pt x="3201" y="237"/>
                    <a:pt x="3201" y="237"/>
                  </a:cubicBezTo>
                  <a:cubicBezTo>
                    <a:pt x="2939" y="237"/>
                    <a:pt x="2939" y="237"/>
                    <a:pt x="2939" y="237"/>
                  </a:cubicBezTo>
                  <a:cubicBezTo>
                    <a:pt x="2939" y="0"/>
                    <a:pt x="2939" y="0"/>
                    <a:pt x="2939" y="0"/>
                  </a:cubicBezTo>
                  <a:lnTo>
                    <a:pt x="2862" y="0"/>
                  </a:lnTo>
                  <a:close/>
                  <a:moveTo>
                    <a:pt x="3734" y="373"/>
                  </a:moveTo>
                  <a:cubicBezTo>
                    <a:pt x="3735" y="310"/>
                    <a:pt x="3739" y="158"/>
                    <a:pt x="3567" y="158"/>
                  </a:cubicBezTo>
                  <a:cubicBezTo>
                    <a:pt x="3530" y="157"/>
                    <a:pt x="3494" y="167"/>
                    <a:pt x="3462" y="187"/>
                  </a:cubicBezTo>
                  <a:cubicBezTo>
                    <a:pt x="3402" y="229"/>
                    <a:pt x="3387" y="291"/>
                    <a:pt x="3387" y="367"/>
                  </a:cubicBezTo>
                  <a:cubicBezTo>
                    <a:pt x="3387" y="488"/>
                    <a:pt x="3444" y="563"/>
                    <a:pt x="3565" y="563"/>
                  </a:cubicBezTo>
                  <a:cubicBezTo>
                    <a:pt x="3642" y="563"/>
                    <a:pt x="3680" y="531"/>
                    <a:pt x="3697" y="512"/>
                  </a:cubicBezTo>
                  <a:cubicBezTo>
                    <a:pt x="3717" y="490"/>
                    <a:pt x="3728" y="462"/>
                    <a:pt x="3730" y="432"/>
                  </a:cubicBezTo>
                  <a:cubicBezTo>
                    <a:pt x="3658" y="432"/>
                    <a:pt x="3658" y="432"/>
                    <a:pt x="3658" y="432"/>
                  </a:cubicBezTo>
                  <a:cubicBezTo>
                    <a:pt x="3652" y="487"/>
                    <a:pt x="3614" y="511"/>
                    <a:pt x="3568" y="511"/>
                  </a:cubicBezTo>
                  <a:cubicBezTo>
                    <a:pt x="3489" y="511"/>
                    <a:pt x="3456" y="452"/>
                    <a:pt x="3458" y="373"/>
                  </a:cubicBezTo>
                  <a:lnTo>
                    <a:pt x="3734" y="373"/>
                  </a:lnTo>
                  <a:close/>
                  <a:moveTo>
                    <a:pt x="3461" y="323"/>
                  </a:moveTo>
                  <a:cubicBezTo>
                    <a:pt x="3462" y="238"/>
                    <a:pt x="3519" y="210"/>
                    <a:pt x="3565" y="210"/>
                  </a:cubicBezTo>
                  <a:cubicBezTo>
                    <a:pt x="3654" y="210"/>
                    <a:pt x="3661" y="286"/>
                    <a:pt x="3660" y="323"/>
                  </a:cubicBezTo>
                  <a:lnTo>
                    <a:pt x="3461" y="323"/>
                  </a:lnTo>
                  <a:close/>
                  <a:moveTo>
                    <a:pt x="4138" y="552"/>
                  </a:moveTo>
                  <a:cubicBezTo>
                    <a:pt x="4134" y="520"/>
                    <a:pt x="4132" y="488"/>
                    <a:pt x="4132" y="456"/>
                  </a:cubicBezTo>
                  <a:cubicBezTo>
                    <a:pt x="4135" y="272"/>
                    <a:pt x="4135" y="272"/>
                    <a:pt x="4135" y="272"/>
                  </a:cubicBezTo>
                  <a:cubicBezTo>
                    <a:pt x="4136" y="252"/>
                    <a:pt x="4131" y="231"/>
                    <a:pt x="4122" y="213"/>
                  </a:cubicBezTo>
                  <a:cubicBezTo>
                    <a:pt x="4101" y="174"/>
                    <a:pt x="4042" y="157"/>
                    <a:pt x="3986" y="157"/>
                  </a:cubicBezTo>
                  <a:cubicBezTo>
                    <a:pt x="3945" y="157"/>
                    <a:pt x="3891" y="166"/>
                    <a:pt x="3862" y="198"/>
                  </a:cubicBezTo>
                  <a:cubicBezTo>
                    <a:pt x="3845" y="219"/>
                    <a:pt x="3836" y="244"/>
                    <a:pt x="3835" y="271"/>
                  </a:cubicBezTo>
                  <a:cubicBezTo>
                    <a:pt x="3907" y="271"/>
                    <a:pt x="3907" y="271"/>
                    <a:pt x="3907" y="271"/>
                  </a:cubicBezTo>
                  <a:cubicBezTo>
                    <a:pt x="3908" y="255"/>
                    <a:pt x="3912" y="206"/>
                    <a:pt x="3984" y="206"/>
                  </a:cubicBezTo>
                  <a:cubicBezTo>
                    <a:pt x="4005" y="206"/>
                    <a:pt x="4036" y="212"/>
                    <a:pt x="4051" y="231"/>
                  </a:cubicBezTo>
                  <a:cubicBezTo>
                    <a:pt x="4064" y="248"/>
                    <a:pt x="4064" y="268"/>
                    <a:pt x="4064" y="316"/>
                  </a:cubicBezTo>
                  <a:cubicBezTo>
                    <a:pt x="4042" y="314"/>
                    <a:pt x="4031" y="313"/>
                    <a:pt x="4012" y="313"/>
                  </a:cubicBezTo>
                  <a:cubicBezTo>
                    <a:pt x="3982" y="313"/>
                    <a:pt x="3921" y="316"/>
                    <a:pt x="3880" y="339"/>
                  </a:cubicBezTo>
                  <a:cubicBezTo>
                    <a:pt x="3838" y="361"/>
                    <a:pt x="3812" y="404"/>
                    <a:pt x="3812" y="451"/>
                  </a:cubicBezTo>
                  <a:cubicBezTo>
                    <a:pt x="3812" y="514"/>
                    <a:pt x="3860" y="564"/>
                    <a:pt x="3948" y="564"/>
                  </a:cubicBezTo>
                  <a:cubicBezTo>
                    <a:pt x="3997" y="567"/>
                    <a:pt x="4044" y="539"/>
                    <a:pt x="4066" y="495"/>
                  </a:cubicBezTo>
                  <a:cubicBezTo>
                    <a:pt x="4066" y="514"/>
                    <a:pt x="4068" y="533"/>
                    <a:pt x="4073" y="552"/>
                  </a:cubicBezTo>
                  <a:lnTo>
                    <a:pt x="4138" y="552"/>
                  </a:lnTo>
                  <a:close/>
                  <a:moveTo>
                    <a:pt x="4064" y="365"/>
                  </a:moveTo>
                  <a:cubicBezTo>
                    <a:pt x="4063" y="419"/>
                    <a:pt x="4062" y="440"/>
                    <a:pt x="4046" y="466"/>
                  </a:cubicBezTo>
                  <a:cubicBezTo>
                    <a:pt x="4028" y="494"/>
                    <a:pt x="3997" y="509"/>
                    <a:pt x="3964" y="508"/>
                  </a:cubicBezTo>
                  <a:cubicBezTo>
                    <a:pt x="3900" y="508"/>
                    <a:pt x="3885" y="465"/>
                    <a:pt x="3885" y="441"/>
                  </a:cubicBezTo>
                  <a:cubicBezTo>
                    <a:pt x="3885" y="363"/>
                    <a:pt x="3994" y="363"/>
                    <a:pt x="4023" y="363"/>
                  </a:cubicBezTo>
                  <a:cubicBezTo>
                    <a:pt x="4037" y="363"/>
                    <a:pt x="4051" y="364"/>
                    <a:pt x="4064" y="365"/>
                  </a:cubicBezTo>
                  <a:close/>
                  <a:moveTo>
                    <a:pt x="4256" y="552"/>
                  </a:moveTo>
                  <a:cubicBezTo>
                    <a:pt x="4328" y="552"/>
                    <a:pt x="4328" y="552"/>
                    <a:pt x="4328" y="552"/>
                  </a:cubicBezTo>
                  <a:cubicBezTo>
                    <a:pt x="4328" y="1"/>
                    <a:pt x="4328" y="1"/>
                    <a:pt x="4328" y="1"/>
                  </a:cubicBezTo>
                  <a:cubicBezTo>
                    <a:pt x="4256" y="1"/>
                    <a:pt x="4256" y="1"/>
                    <a:pt x="4256" y="1"/>
                  </a:cubicBezTo>
                  <a:lnTo>
                    <a:pt x="4256" y="552"/>
                  </a:lnTo>
                  <a:close/>
                  <a:moveTo>
                    <a:pt x="4399" y="219"/>
                  </a:moveTo>
                  <a:cubicBezTo>
                    <a:pt x="4467" y="219"/>
                    <a:pt x="4467" y="219"/>
                    <a:pt x="4467" y="219"/>
                  </a:cubicBezTo>
                  <a:cubicBezTo>
                    <a:pt x="4467" y="475"/>
                    <a:pt x="4467" y="475"/>
                    <a:pt x="4467" y="475"/>
                  </a:cubicBezTo>
                  <a:cubicBezTo>
                    <a:pt x="4467" y="538"/>
                    <a:pt x="4499" y="557"/>
                    <a:pt x="4564" y="557"/>
                  </a:cubicBezTo>
                  <a:cubicBezTo>
                    <a:pt x="4584" y="557"/>
                    <a:pt x="4604" y="556"/>
                    <a:pt x="4624" y="553"/>
                  </a:cubicBezTo>
                  <a:cubicBezTo>
                    <a:pt x="4624" y="497"/>
                    <a:pt x="4624" y="497"/>
                    <a:pt x="4624" y="497"/>
                  </a:cubicBezTo>
                  <a:cubicBezTo>
                    <a:pt x="4613" y="499"/>
                    <a:pt x="4601" y="501"/>
                    <a:pt x="4589" y="501"/>
                  </a:cubicBezTo>
                  <a:cubicBezTo>
                    <a:pt x="4538" y="501"/>
                    <a:pt x="4538" y="469"/>
                    <a:pt x="4538" y="449"/>
                  </a:cubicBezTo>
                  <a:cubicBezTo>
                    <a:pt x="4538" y="219"/>
                    <a:pt x="4538" y="219"/>
                    <a:pt x="4538" y="219"/>
                  </a:cubicBezTo>
                  <a:cubicBezTo>
                    <a:pt x="4624" y="219"/>
                    <a:pt x="4624" y="219"/>
                    <a:pt x="4624" y="219"/>
                  </a:cubicBezTo>
                  <a:cubicBezTo>
                    <a:pt x="4624" y="167"/>
                    <a:pt x="4624" y="167"/>
                    <a:pt x="4624" y="167"/>
                  </a:cubicBezTo>
                  <a:cubicBezTo>
                    <a:pt x="4538" y="167"/>
                    <a:pt x="4538" y="167"/>
                    <a:pt x="4538" y="167"/>
                  </a:cubicBezTo>
                  <a:cubicBezTo>
                    <a:pt x="4538" y="64"/>
                    <a:pt x="4538" y="64"/>
                    <a:pt x="4538" y="64"/>
                  </a:cubicBezTo>
                  <a:cubicBezTo>
                    <a:pt x="4467" y="87"/>
                    <a:pt x="4467" y="87"/>
                    <a:pt x="4467" y="87"/>
                  </a:cubicBezTo>
                  <a:cubicBezTo>
                    <a:pt x="4467" y="167"/>
                    <a:pt x="4467" y="167"/>
                    <a:pt x="4467" y="167"/>
                  </a:cubicBezTo>
                  <a:cubicBezTo>
                    <a:pt x="4399" y="167"/>
                    <a:pt x="4399" y="167"/>
                    <a:pt x="4399" y="167"/>
                  </a:cubicBezTo>
                  <a:lnTo>
                    <a:pt x="4399" y="219"/>
                  </a:lnTo>
                  <a:close/>
                  <a:moveTo>
                    <a:pt x="4713" y="552"/>
                  </a:moveTo>
                  <a:cubicBezTo>
                    <a:pt x="4785" y="552"/>
                    <a:pt x="4785" y="552"/>
                    <a:pt x="4785" y="552"/>
                  </a:cubicBezTo>
                  <a:cubicBezTo>
                    <a:pt x="4785" y="349"/>
                    <a:pt x="4785" y="349"/>
                    <a:pt x="4785" y="349"/>
                  </a:cubicBezTo>
                  <a:cubicBezTo>
                    <a:pt x="4785" y="325"/>
                    <a:pt x="4785" y="289"/>
                    <a:pt x="4797" y="268"/>
                  </a:cubicBezTo>
                  <a:cubicBezTo>
                    <a:pt x="4815" y="235"/>
                    <a:pt x="4850" y="215"/>
                    <a:pt x="4888" y="216"/>
                  </a:cubicBezTo>
                  <a:cubicBezTo>
                    <a:pt x="4970" y="216"/>
                    <a:pt x="4970" y="291"/>
                    <a:pt x="4970" y="325"/>
                  </a:cubicBezTo>
                  <a:cubicBezTo>
                    <a:pt x="4970" y="552"/>
                    <a:pt x="4970" y="552"/>
                    <a:pt x="4970" y="552"/>
                  </a:cubicBezTo>
                  <a:cubicBezTo>
                    <a:pt x="5043" y="552"/>
                    <a:pt x="5043" y="552"/>
                    <a:pt x="5043" y="552"/>
                  </a:cubicBezTo>
                  <a:cubicBezTo>
                    <a:pt x="5043" y="312"/>
                    <a:pt x="5043" y="312"/>
                    <a:pt x="5043" y="312"/>
                  </a:cubicBezTo>
                  <a:cubicBezTo>
                    <a:pt x="5043" y="256"/>
                    <a:pt x="5038" y="238"/>
                    <a:pt x="5030" y="222"/>
                  </a:cubicBezTo>
                  <a:cubicBezTo>
                    <a:pt x="5008" y="176"/>
                    <a:pt x="4950" y="161"/>
                    <a:pt x="4910" y="161"/>
                  </a:cubicBezTo>
                  <a:cubicBezTo>
                    <a:pt x="4856" y="161"/>
                    <a:pt x="4809" y="184"/>
                    <a:pt x="4785" y="225"/>
                  </a:cubicBezTo>
                  <a:cubicBezTo>
                    <a:pt x="4785" y="1"/>
                    <a:pt x="4785" y="1"/>
                    <a:pt x="4785" y="1"/>
                  </a:cubicBezTo>
                  <a:cubicBezTo>
                    <a:pt x="4713" y="1"/>
                    <a:pt x="4713" y="1"/>
                    <a:pt x="4713" y="1"/>
                  </a:cubicBezTo>
                  <a:lnTo>
                    <a:pt x="4713" y="552"/>
                  </a:lnTo>
                  <a:close/>
                </a:path>
              </a:pathLst>
            </a:custGeom>
            <a:solidFill>
              <a:srgbClr val="3742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5" name="Freeform 7">
              <a:extLst>
                <a:ext uri="{FF2B5EF4-FFF2-40B4-BE49-F238E27FC236}">
                  <a16:creationId xmlns:a16="http://schemas.microsoft.com/office/drawing/2014/main" id="{5DA9CFC1-1628-42BC-94F6-99784B5BA892}"/>
                </a:ext>
              </a:extLst>
            </p:cNvPr>
            <p:cNvSpPr>
              <a:spLocks/>
            </p:cNvSpPr>
            <p:nvPr/>
          </p:nvSpPr>
          <p:spPr bwMode="auto">
            <a:xfrm>
              <a:off x="1509" y="1419"/>
              <a:ext cx="639" cy="617"/>
            </a:xfrm>
            <a:custGeom>
              <a:avLst/>
              <a:gdLst>
                <a:gd name="T0" fmla="*/ 319 w 639"/>
                <a:gd name="T1" fmla="*/ 313 h 617"/>
                <a:gd name="T2" fmla="*/ 195 w 639"/>
                <a:gd name="T3" fmla="*/ 0 h 617"/>
                <a:gd name="T4" fmla="*/ 0 w 639"/>
                <a:gd name="T5" fmla="*/ 0 h 617"/>
                <a:gd name="T6" fmla="*/ 0 w 639"/>
                <a:gd name="T7" fmla="*/ 610 h 617"/>
                <a:gd name="T8" fmla="*/ 131 w 639"/>
                <a:gd name="T9" fmla="*/ 610 h 617"/>
                <a:gd name="T10" fmla="*/ 131 w 639"/>
                <a:gd name="T11" fmla="*/ 177 h 617"/>
                <a:gd name="T12" fmla="*/ 319 w 639"/>
                <a:gd name="T13" fmla="*/ 617 h 617"/>
                <a:gd name="T14" fmla="*/ 319 w 639"/>
                <a:gd name="T15" fmla="*/ 617 h 617"/>
                <a:gd name="T16" fmla="*/ 508 w 639"/>
                <a:gd name="T17" fmla="*/ 177 h 617"/>
                <a:gd name="T18" fmla="*/ 508 w 639"/>
                <a:gd name="T19" fmla="*/ 610 h 617"/>
                <a:gd name="T20" fmla="*/ 639 w 639"/>
                <a:gd name="T21" fmla="*/ 610 h 617"/>
                <a:gd name="T22" fmla="*/ 639 w 639"/>
                <a:gd name="T23" fmla="*/ 0 h 617"/>
                <a:gd name="T24" fmla="*/ 445 w 639"/>
                <a:gd name="T25" fmla="*/ 0 h 617"/>
                <a:gd name="T26" fmla="*/ 319 w 639"/>
                <a:gd name="T27" fmla="*/ 313 h 6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639" h="617">
                  <a:moveTo>
                    <a:pt x="319" y="313"/>
                  </a:moveTo>
                  <a:lnTo>
                    <a:pt x="195" y="0"/>
                  </a:lnTo>
                  <a:lnTo>
                    <a:pt x="0" y="0"/>
                  </a:lnTo>
                  <a:lnTo>
                    <a:pt x="0" y="610"/>
                  </a:lnTo>
                  <a:lnTo>
                    <a:pt x="131" y="610"/>
                  </a:lnTo>
                  <a:lnTo>
                    <a:pt x="131" y="177"/>
                  </a:lnTo>
                  <a:lnTo>
                    <a:pt x="319" y="617"/>
                  </a:lnTo>
                  <a:lnTo>
                    <a:pt x="319" y="617"/>
                  </a:lnTo>
                  <a:lnTo>
                    <a:pt x="508" y="177"/>
                  </a:lnTo>
                  <a:lnTo>
                    <a:pt x="508" y="610"/>
                  </a:lnTo>
                  <a:lnTo>
                    <a:pt x="639" y="610"/>
                  </a:lnTo>
                  <a:lnTo>
                    <a:pt x="639" y="0"/>
                  </a:lnTo>
                  <a:lnTo>
                    <a:pt x="445" y="0"/>
                  </a:lnTo>
                  <a:lnTo>
                    <a:pt x="319" y="313"/>
                  </a:lnTo>
                  <a:close/>
                </a:path>
              </a:pathLst>
            </a:custGeom>
            <a:solidFill>
              <a:srgbClr val="3742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6" name="Freeform 8">
              <a:extLst>
                <a:ext uri="{FF2B5EF4-FFF2-40B4-BE49-F238E27FC236}">
                  <a16:creationId xmlns:a16="http://schemas.microsoft.com/office/drawing/2014/main" id="{77497D98-687C-4A46-9A09-B2F80261049B}"/>
                </a:ext>
              </a:extLst>
            </p:cNvPr>
            <p:cNvSpPr>
              <a:spLocks/>
            </p:cNvSpPr>
            <p:nvPr/>
          </p:nvSpPr>
          <p:spPr bwMode="auto">
            <a:xfrm>
              <a:off x="2193" y="1409"/>
              <a:ext cx="470" cy="643"/>
            </a:xfrm>
            <a:custGeom>
              <a:avLst/>
              <a:gdLst>
                <a:gd name="T0" fmla="*/ 8 w 889"/>
                <a:gd name="T1" fmla="*/ 811 h 1217"/>
                <a:gd name="T2" fmla="*/ 423 w 889"/>
                <a:gd name="T3" fmla="*/ 1211 h 1217"/>
                <a:gd name="T4" fmla="*/ 889 w 889"/>
                <a:gd name="T5" fmla="*/ 850 h 1217"/>
                <a:gd name="T6" fmla="*/ 482 w 889"/>
                <a:gd name="T7" fmla="*/ 497 h 1217"/>
                <a:gd name="T8" fmla="*/ 284 w 889"/>
                <a:gd name="T9" fmla="*/ 336 h 1217"/>
                <a:gd name="T10" fmla="*/ 457 w 889"/>
                <a:gd name="T11" fmla="*/ 190 h 1217"/>
                <a:gd name="T12" fmla="*/ 635 w 889"/>
                <a:gd name="T13" fmla="*/ 361 h 1217"/>
                <a:gd name="T14" fmla="*/ 860 w 889"/>
                <a:gd name="T15" fmla="*/ 361 h 1217"/>
                <a:gd name="T16" fmla="*/ 475 w 889"/>
                <a:gd name="T17" fmla="*/ 0 h 1217"/>
                <a:gd name="T18" fmla="*/ 39 w 889"/>
                <a:gd name="T19" fmla="*/ 358 h 1217"/>
                <a:gd name="T20" fmla="*/ 395 w 889"/>
                <a:gd name="T21" fmla="*/ 702 h 1217"/>
                <a:gd name="T22" fmla="*/ 644 w 889"/>
                <a:gd name="T23" fmla="*/ 869 h 1217"/>
                <a:gd name="T24" fmla="*/ 426 w 889"/>
                <a:gd name="T25" fmla="*/ 1023 h 1217"/>
                <a:gd name="T26" fmla="*/ 245 w 889"/>
                <a:gd name="T27" fmla="*/ 811 h 1217"/>
                <a:gd name="T28" fmla="*/ 8 w 889"/>
                <a:gd name="T29" fmla="*/ 811 h 12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889" h="1217">
                  <a:moveTo>
                    <a:pt x="8" y="811"/>
                  </a:moveTo>
                  <a:cubicBezTo>
                    <a:pt x="0" y="1099"/>
                    <a:pt x="195" y="1206"/>
                    <a:pt x="423" y="1211"/>
                  </a:cubicBezTo>
                  <a:cubicBezTo>
                    <a:pt x="688" y="1217"/>
                    <a:pt x="889" y="1105"/>
                    <a:pt x="889" y="850"/>
                  </a:cubicBezTo>
                  <a:cubicBezTo>
                    <a:pt x="889" y="595"/>
                    <a:pt x="660" y="555"/>
                    <a:pt x="482" y="497"/>
                  </a:cubicBezTo>
                  <a:cubicBezTo>
                    <a:pt x="412" y="474"/>
                    <a:pt x="284" y="454"/>
                    <a:pt x="284" y="336"/>
                  </a:cubicBezTo>
                  <a:cubicBezTo>
                    <a:pt x="284" y="237"/>
                    <a:pt x="370" y="190"/>
                    <a:pt x="457" y="190"/>
                  </a:cubicBezTo>
                  <a:cubicBezTo>
                    <a:pt x="569" y="190"/>
                    <a:pt x="627" y="246"/>
                    <a:pt x="635" y="361"/>
                  </a:cubicBezTo>
                  <a:cubicBezTo>
                    <a:pt x="860" y="361"/>
                    <a:pt x="860" y="361"/>
                    <a:pt x="860" y="361"/>
                  </a:cubicBezTo>
                  <a:cubicBezTo>
                    <a:pt x="860" y="132"/>
                    <a:pt x="684" y="0"/>
                    <a:pt x="475" y="0"/>
                  </a:cubicBezTo>
                  <a:cubicBezTo>
                    <a:pt x="266" y="0"/>
                    <a:pt x="39" y="121"/>
                    <a:pt x="39" y="358"/>
                  </a:cubicBezTo>
                  <a:cubicBezTo>
                    <a:pt x="39" y="563"/>
                    <a:pt x="266" y="669"/>
                    <a:pt x="395" y="702"/>
                  </a:cubicBezTo>
                  <a:cubicBezTo>
                    <a:pt x="465" y="721"/>
                    <a:pt x="644" y="741"/>
                    <a:pt x="644" y="869"/>
                  </a:cubicBezTo>
                  <a:cubicBezTo>
                    <a:pt x="644" y="990"/>
                    <a:pt x="519" y="1023"/>
                    <a:pt x="426" y="1023"/>
                  </a:cubicBezTo>
                  <a:cubicBezTo>
                    <a:pt x="305" y="1023"/>
                    <a:pt x="234" y="939"/>
                    <a:pt x="245" y="811"/>
                  </a:cubicBezTo>
                  <a:lnTo>
                    <a:pt x="8" y="811"/>
                  </a:lnTo>
                  <a:close/>
                </a:path>
              </a:pathLst>
            </a:custGeom>
            <a:solidFill>
              <a:srgbClr val="3742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7" name="Freeform 9">
              <a:extLst>
                <a:ext uri="{FF2B5EF4-FFF2-40B4-BE49-F238E27FC236}">
                  <a16:creationId xmlns:a16="http://schemas.microsoft.com/office/drawing/2014/main" id="{16F7CAF0-72CE-483F-AF59-81923866874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717" y="1419"/>
              <a:ext cx="521" cy="610"/>
            </a:xfrm>
            <a:custGeom>
              <a:avLst/>
              <a:gdLst>
                <a:gd name="T0" fmla="*/ 986 w 986"/>
                <a:gd name="T1" fmla="*/ 579 h 1155"/>
                <a:gd name="T2" fmla="*/ 369 w 986"/>
                <a:gd name="T3" fmla="*/ 0 h 1155"/>
                <a:gd name="T4" fmla="*/ 0 w 986"/>
                <a:gd name="T5" fmla="*/ 0 h 1155"/>
                <a:gd name="T6" fmla="*/ 0 w 986"/>
                <a:gd name="T7" fmla="*/ 1155 h 1155"/>
                <a:gd name="T8" fmla="*/ 369 w 986"/>
                <a:gd name="T9" fmla="*/ 1155 h 1155"/>
                <a:gd name="T10" fmla="*/ 986 w 986"/>
                <a:gd name="T11" fmla="*/ 579 h 1155"/>
                <a:gd name="T12" fmla="*/ 352 w 986"/>
                <a:gd name="T13" fmla="*/ 945 h 1155"/>
                <a:gd name="T14" fmla="*/ 250 w 986"/>
                <a:gd name="T15" fmla="*/ 945 h 1155"/>
                <a:gd name="T16" fmla="*/ 250 w 986"/>
                <a:gd name="T17" fmla="*/ 212 h 1155"/>
                <a:gd name="T18" fmla="*/ 352 w 986"/>
                <a:gd name="T19" fmla="*/ 212 h 1155"/>
                <a:gd name="T20" fmla="*/ 734 w 986"/>
                <a:gd name="T21" fmla="*/ 579 h 1155"/>
                <a:gd name="T22" fmla="*/ 352 w 986"/>
                <a:gd name="T23" fmla="*/ 945 h 1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86" h="1155">
                  <a:moveTo>
                    <a:pt x="986" y="579"/>
                  </a:moveTo>
                  <a:cubicBezTo>
                    <a:pt x="986" y="179"/>
                    <a:pt x="675" y="0"/>
                    <a:pt x="369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155"/>
                    <a:pt x="0" y="1155"/>
                    <a:pt x="0" y="1155"/>
                  </a:cubicBezTo>
                  <a:cubicBezTo>
                    <a:pt x="369" y="1155"/>
                    <a:pt x="369" y="1155"/>
                    <a:pt x="369" y="1155"/>
                  </a:cubicBezTo>
                  <a:cubicBezTo>
                    <a:pt x="675" y="1155"/>
                    <a:pt x="986" y="978"/>
                    <a:pt x="986" y="579"/>
                  </a:cubicBezTo>
                  <a:close/>
                  <a:moveTo>
                    <a:pt x="352" y="945"/>
                  </a:moveTo>
                  <a:cubicBezTo>
                    <a:pt x="250" y="945"/>
                    <a:pt x="250" y="945"/>
                    <a:pt x="250" y="945"/>
                  </a:cubicBezTo>
                  <a:cubicBezTo>
                    <a:pt x="250" y="212"/>
                    <a:pt x="250" y="212"/>
                    <a:pt x="250" y="212"/>
                  </a:cubicBezTo>
                  <a:cubicBezTo>
                    <a:pt x="352" y="212"/>
                    <a:pt x="352" y="212"/>
                    <a:pt x="352" y="212"/>
                  </a:cubicBezTo>
                  <a:cubicBezTo>
                    <a:pt x="633" y="212"/>
                    <a:pt x="734" y="396"/>
                    <a:pt x="734" y="579"/>
                  </a:cubicBezTo>
                  <a:cubicBezTo>
                    <a:pt x="734" y="762"/>
                    <a:pt x="633" y="945"/>
                    <a:pt x="352" y="945"/>
                  </a:cubicBezTo>
                  <a:close/>
                </a:path>
              </a:pathLst>
            </a:custGeom>
            <a:solidFill>
              <a:srgbClr val="3742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8" name="Freeform 10">
              <a:extLst>
                <a:ext uri="{FF2B5EF4-FFF2-40B4-BE49-F238E27FC236}">
                  <a16:creationId xmlns:a16="http://schemas.microsoft.com/office/drawing/2014/main" id="{91B84665-0CCE-4C9A-8330-2416D22A03AB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2903"/>
              <a:ext cx="217" cy="295"/>
            </a:xfrm>
            <a:custGeom>
              <a:avLst/>
              <a:gdLst>
                <a:gd name="T0" fmla="*/ 217 w 217"/>
                <a:gd name="T1" fmla="*/ 0 h 295"/>
                <a:gd name="T2" fmla="*/ 217 w 217"/>
                <a:gd name="T3" fmla="*/ 32 h 295"/>
                <a:gd name="T4" fmla="*/ 127 w 217"/>
                <a:gd name="T5" fmla="*/ 32 h 295"/>
                <a:gd name="T6" fmla="*/ 127 w 217"/>
                <a:gd name="T7" fmla="*/ 295 h 295"/>
                <a:gd name="T8" fmla="*/ 90 w 217"/>
                <a:gd name="T9" fmla="*/ 295 h 295"/>
                <a:gd name="T10" fmla="*/ 90 w 217"/>
                <a:gd name="T11" fmla="*/ 32 h 295"/>
                <a:gd name="T12" fmla="*/ 0 w 217"/>
                <a:gd name="T13" fmla="*/ 32 h 295"/>
                <a:gd name="T14" fmla="*/ 0 w 217"/>
                <a:gd name="T15" fmla="*/ 0 h 295"/>
                <a:gd name="T16" fmla="*/ 217 w 217"/>
                <a:gd name="T17" fmla="*/ 0 h 2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7" h="295">
                  <a:moveTo>
                    <a:pt x="217" y="0"/>
                  </a:moveTo>
                  <a:lnTo>
                    <a:pt x="217" y="32"/>
                  </a:lnTo>
                  <a:lnTo>
                    <a:pt x="127" y="32"/>
                  </a:lnTo>
                  <a:lnTo>
                    <a:pt x="127" y="295"/>
                  </a:lnTo>
                  <a:lnTo>
                    <a:pt x="90" y="295"/>
                  </a:lnTo>
                  <a:lnTo>
                    <a:pt x="90" y="32"/>
                  </a:lnTo>
                  <a:lnTo>
                    <a:pt x="0" y="32"/>
                  </a:lnTo>
                  <a:lnTo>
                    <a:pt x="0" y="0"/>
                  </a:lnTo>
                  <a:lnTo>
                    <a:pt x="217" y="0"/>
                  </a:lnTo>
                  <a:close/>
                </a:path>
              </a:pathLst>
            </a:custGeom>
            <a:solidFill>
              <a:srgbClr val="0085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9" name="Freeform 11">
              <a:extLst>
                <a:ext uri="{FF2B5EF4-FFF2-40B4-BE49-F238E27FC236}">
                  <a16:creationId xmlns:a16="http://schemas.microsoft.com/office/drawing/2014/main" id="{A2D39C74-F0C0-4F2F-B5D4-C0F2BE27D436}"/>
                </a:ext>
              </a:extLst>
            </p:cNvPr>
            <p:cNvSpPr>
              <a:spLocks/>
            </p:cNvSpPr>
            <p:nvPr/>
          </p:nvSpPr>
          <p:spPr bwMode="auto">
            <a:xfrm>
              <a:off x="247" y="2903"/>
              <a:ext cx="171" cy="295"/>
            </a:xfrm>
            <a:custGeom>
              <a:avLst/>
              <a:gdLst>
                <a:gd name="T0" fmla="*/ 0 w 323"/>
                <a:gd name="T1" fmla="*/ 558 h 558"/>
                <a:gd name="T2" fmla="*/ 0 w 323"/>
                <a:gd name="T3" fmla="*/ 0 h 558"/>
                <a:gd name="T4" fmla="*/ 68 w 323"/>
                <a:gd name="T5" fmla="*/ 0 h 558"/>
                <a:gd name="T6" fmla="*/ 68 w 323"/>
                <a:gd name="T7" fmla="*/ 227 h 558"/>
                <a:gd name="T8" fmla="*/ 188 w 323"/>
                <a:gd name="T9" fmla="*/ 165 h 558"/>
                <a:gd name="T10" fmla="*/ 289 w 323"/>
                <a:gd name="T11" fmla="*/ 204 h 558"/>
                <a:gd name="T12" fmla="*/ 323 w 323"/>
                <a:gd name="T13" fmla="*/ 317 h 558"/>
                <a:gd name="T14" fmla="*/ 323 w 323"/>
                <a:gd name="T15" fmla="*/ 558 h 558"/>
                <a:gd name="T16" fmla="*/ 255 w 323"/>
                <a:gd name="T17" fmla="*/ 558 h 558"/>
                <a:gd name="T18" fmla="*/ 255 w 323"/>
                <a:gd name="T19" fmla="*/ 325 h 558"/>
                <a:gd name="T20" fmla="*/ 254 w 323"/>
                <a:gd name="T21" fmla="*/ 298 h 558"/>
                <a:gd name="T22" fmla="*/ 245 w 323"/>
                <a:gd name="T23" fmla="*/ 264 h 558"/>
                <a:gd name="T24" fmla="*/ 220 w 323"/>
                <a:gd name="T25" fmla="*/ 236 h 558"/>
                <a:gd name="T26" fmla="*/ 170 w 323"/>
                <a:gd name="T27" fmla="*/ 224 h 558"/>
                <a:gd name="T28" fmla="*/ 69 w 323"/>
                <a:gd name="T29" fmla="*/ 309 h 558"/>
                <a:gd name="T30" fmla="*/ 68 w 323"/>
                <a:gd name="T31" fmla="*/ 325 h 558"/>
                <a:gd name="T32" fmla="*/ 68 w 323"/>
                <a:gd name="T33" fmla="*/ 558 h 558"/>
                <a:gd name="T34" fmla="*/ 0 w 323"/>
                <a:gd name="T35" fmla="*/ 558 h 5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23" h="558">
                  <a:moveTo>
                    <a:pt x="0" y="558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68" y="0"/>
                    <a:pt x="68" y="0"/>
                    <a:pt x="68" y="0"/>
                  </a:cubicBezTo>
                  <a:cubicBezTo>
                    <a:pt x="68" y="227"/>
                    <a:pt x="68" y="227"/>
                    <a:pt x="68" y="227"/>
                  </a:cubicBezTo>
                  <a:cubicBezTo>
                    <a:pt x="90" y="186"/>
                    <a:pt x="131" y="165"/>
                    <a:pt x="188" y="165"/>
                  </a:cubicBezTo>
                  <a:cubicBezTo>
                    <a:pt x="232" y="165"/>
                    <a:pt x="266" y="178"/>
                    <a:pt x="289" y="204"/>
                  </a:cubicBezTo>
                  <a:cubicBezTo>
                    <a:pt x="312" y="230"/>
                    <a:pt x="323" y="268"/>
                    <a:pt x="323" y="317"/>
                  </a:cubicBezTo>
                  <a:cubicBezTo>
                    <a:pt x="323" y="558"/>
                    <a:pt x="323" y="558"/>
                    <a:pt x="323" y="558"/>
                  </a:cubicBezTo>
                  <a:cubicBezTo>
                    <a:pt x="255" y="558"/>
                    <a:pt x="255" y="558"/>
                    <a:pt x="255" y="558"/>
                  </a:cubicBezTo>
                  <a:cubicBezTo>
                    <a:pt x="255" y="325"/>
                    <a:pt x="255" y="325"/>
                    <a:pt x="255" y="325"/>
                  </a:cubicBezTo>
                  <a:cubicBezTo>
                    <a:pt x="255" y="318"/>
                    <a:pt x="255" y="309"/>
                    <a:pt x="254" y="298"/>
                  </a:cubicBezTo>
                  <a:cubicBezTo>
                    <a:pt x="253" y="286"/>
                    <a:pt x="250" y="275"/>
                    <a:pt x="245" y="264"/>
                  </a:cubicBezTo>
                  <a:cubicBezTo>
                    <a:pt x="239" y="252"/>
                    <a:pt x="230" y="243"/>
                    <a:pt x="220" y="236"/>
                  </a:cubicBezTo>
                  <a:cubicBezTo>
                    <a:pt x="205" y="227"/>
                    <a:pt x="188" y="223"/>
                    <a:pt x="170" y="224"/>
                  </a:cubicBezTo>
                  <a:cubicBezTo>
                    <a:pt x="119" y="220"/>
                    <a:pt x="73" y="258"/>
                    <a:pt x="69" y="309"/>
                  </a:cubicBezTo>
                  <a:cubicBezTo>
                    <a:pt x="68" y="314"/>
                    <a:pt x="68" y="320"/>
                    <a:pt x="68" y="325"/>
                  </a:cubicBezTo>
                  <a:cubicBezTo>
                    <a:pt x="68" y="558"/>
                    <a:pt x="68" y="558"/>
                    <a:pt x="68" y="558"/>
                  </a:cubicBezTo>
                  <a:lnTo>
                    <a:pt x="0" y="558"/>
                  </a:lnTo>
                  <a:close/>
                </a:path>
              </a:pathLst>
            </a:custGeom>
            <a:solidFill>
              <a:srgbClr val="0085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0" name="Freeform 12">
              <a:extLst>
                <a:ext uri="{FF2B5EF4-FFF2-40B4-BE49-F238E27FC236}">
                  <a16:creationId xmlns:a16="http://schemas.microsoft.com/office/drawing/2014/main" id="{C675E21A-FC3D-46FD-A00E-4BD50F7EEB0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53" y="2990"/>
              <a:ext cx="174" cy="215"/>
            </a:xfrm>
            <a:custGeom>
              <a:avLst/>
              <a:gdLst>
                <a:gd name="T0" fmla="*/ 183 w 328"/>
                <a:gd name="T1" fmla="*/ 404 h 407"/>
                <a:gd name="T2" fmla="*/ 48 w 328"/>
                <a:gd name="T3" fmla="*/ 353 h 407"/>
                <a:gd name="T4" fmla="*/ 0 w 328"/>
                <a:gd name="T5" fmla="*/ 200 h 407"/>
                <a:gd name="T6" fmla="*/ 44 w 328"/>
                <a:gd name="T7" fmla="*/ 52 h 407"/>
                <a:gd name="T8" fmla="*/ 171 w 328"/>
                <a:gd name="T9" fmla="*/ 0 h 407"/>
                <a:gd name="T10" fmla="*/ 288 w 328"/>
                <a:gd name="T11" fmla="*/ 44 h 407"/>
                <a:gd name="T12" fmla="*/ 328 w 328"/>
                <a:gd name="T13" fmla="*/ 175 h 407"/>
                <a:gd name="T14" fmla="*/ 328 w 328"/>
                <a:gd name="T15" fmla="*/ 226 h 407"/>
                <a:gd name="T16" fmla="*/ 69 w 328"/>
                <a:gd name="T17" fmla="*/ 226 h 407"/>
                <a:gd name="T18" fmla="*/ 101 w 328"/>
                <a:gd name="T19" fmla="*/ 313 h 407"/>
                <a:gd name="T20" fmla="*/ 192 w 328"/>
                <a:gd name="T21" fmla="*/ 347 h 407"/>
                <a:gd name="T22" fmla="*/ 249 w 328"/>
                <a:gd name="T23" fmla="*/ 338 h 407"/>
                <a:gd name="T24" fmla="*/ 296 w 328"/>
                <a:gd name="T25" fmla="*/ 314 h 407"/>
                <a:gd name="T26" fmla="*/ 323 w 328"/>
                <a:gd name="T27" fmla="*/ 361 h 407"/>
                <a:gd name="T28" fmla="*/ 183 w 328"/>
                <a:gd name="T29" fmla="*/ 404 h 407"/>
                <a:gd name="T30" fmla="*/ 170 w 328"/>
                <a:gd name="T31" fmla="*/ 56 h 407"/>
                <a:gd name="T32" fmla="*/ 95 w 328"/>
                <a:gd name="T33" fmla="*/ 90 h 407"/>
                <a:gd name="T34" fmla="*/ 69 w 328"/>
                <a:gd name="T35" fmla="*/ 172 h 407"/>
                <a:gd name="T36" fmla="*/ 261 w 328"/>
                <a:gd name="T37" fmla="*/ 172 h 407"/>
                <a:gd name="T38" fmla="*/ 252 w 328"/>
                <a:gd name="T39" fmla="*/ 114 h 407"/>
                <a:gd name="T40" fmla="*/ 224 w 328"/>
                <a:gd name="T41" fmla="*/ 72 h 407"/>
                <a:gd name="T42" fmla="*/ 170 w 328"/>
                <a:gd name="T43" fmla="*/ 56 h 4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28" h="407">
                  <a:moveTo>
                    <a:pt x="183" y="404"/>
                  </a:moveTo>
                  <a:cubicBezTo>
                    <a:pt x="125" y="404"/>
                    <a:pt x="80" y="387"/>
                    <a:pt x="48" y="353"/>
                  </a:cubicBezTo>
                  <a:cubicBezTo>
                    <a:pt x="16" y="319"/>
                    <a:pt x="0" y="268"/>
                    <a:pt x="0" y="200"/>
                  </a:cubicBezTo>
                  <a:cubicBezTo>
                    <a:pt x="0" y="136"/>
                    <a:pt x="15" y="87"/>
                    <a:pt x="44" y="52"/>
                  </a:cubicBezTo>
                  <a:cubicBezTo>
                    <a:pt x="73" y="18"/>
                    <a:pt x="115" y="0"/>
                    <a:pt x="171" y="0"/>
                  </a:cubicBezTo>
                  <a:cubicBezTo>
                    <a:pt x="222" y="0"/>
                    <a:pt x="261" y="15"/>
                    <a:pt x="288" y="44"/>
                  </a:cubicBezTo>
                  <a:cubicBezTo>
                    <a:pt x="314" y="73"/>
                    <a:pt x="328" y="117"/>
                    <a:pt x="328" y="175"/>
                  </a:cubicBezTo>
                  <a:cubicBezTo>
                    <a:pt x="328" y="226"/>
                    <a:pt x="328" y="226"/>
                    <a:pt x="328" y="226"/>
                  </a:cubicBezTo>
                  <a:cubicBezTo>
                    <a:pt x="69" y="226"/>
                    <a:pt x="69" y="226"/>
                    <a:pt x="69" y="226"/>
                  </a:cubicBezTo>
                  <a:cubicBezTo>
                    <a:pt x="71" y="257"/>
                    <a:pt x="82" y="288"/>
                    <a:pt x="101" y="313"/>
                  </a:cubicBezTo>
                  <a:cubicBezTo>
                    <a:pt x="119" y="336"/>
                    <a:pt x="149" y="348"/>
                    <a:pt x="192" y="347"/>
                  </a:cubicBezTo>
                  <a:cubicBezTo>
                    <a:pt x="211" y="348"/>
                    <a:pt x="231" y="345"/>
                    <a:pt x="249" y="338"/>
                  </a:cubicBezTo>
                  <a:cubicBezTo>
                    <a:pt x="266" y="332"/>
                    <a:pt x="281" y="324"/>
                    <a:pt x="296" y="314"/>
                  </a:cubicBezTo>
                  <a:cubicBezTo>
                    <a:pt x="323" y="361"/>
                    <a:pt x="323" y="361"/>
                    <a:pt x="323" y="361"/>
                  </a:cubicBezTo>
                  <a:cubicBezTo>
                    <a:pt x="283" y="391"/>
                    <a:pt x="233" y="407"/>
                    <a:pt x="183" y="404"/>
                  </a:cubicBezTo>
                  <a:close/>
                  <a:moveTo>
                    <a:pt x="170" y="56"/>
                  </a:moveTo>
                  <a:cubicBezTo>
                    <a:pt x="135" y="56"/>
                    <a:pt x="110" y="67"/>
                    <a:pt x="95" y="90"/>
                  </a:cubicBezTo>
                  <a:cubicBezTo>
                    <a:pt x="78" y="114"/>
                    <a:pt x="69" y="143"/>
                    <a:pt x="69" y="172"/>
                  </a:cubicBezTo>
                  <a:cubicBezTo>
                    <a:pt x="261" y="172"/>
                    <a:pt x="261" y="172"/>
                    <a:pt x="261" y="172"/>
                  </a:cubicBezTo>
                  <a:cubicBezTo>
                    <a:pt x="261" y="152"/>
                    <a:pt x="258" y="133"/>
                    <a:pt x="252" y="114"/>
                  </a:cubicBezTo>
                  <a:cubicBezTo>
                    <a:pt x="247" y="97"/>
                    <a:pt x="237" y="83"/>
                    <a:pt x="224" y="72"/>
                  </a:cubicBezTo>
                  <a:cubicBezTo>
                    <a:pt x="208" y="61"/>
                    <a:pt x="189" y="55"/>
                    <a:pt x="170" y="56"/>
                  </a:cubicBezTo>
                  <a:close/>
                </a:path>
              </a:pathLst>
            </a:custGeom>
            <a:solidFill>
              <a:srgbClr val="0085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1" name="Freeform 13">
              <a:extLst>
                <a:ext uri="{FF2B5EF4-FFF2-40B4-BE49-F238E27FC236}">
                  <a16:creationId xmlns:a16="http://schemas.microsoft.com/office/drawing/2014/main" id="{44B0D593-DF4A-493C-A818-C95E22156905}"/>
                </a:ext>
              </a:extLst>
            </p:cNvPr>
            <p:cNvSpPr>
              <a:spLocks/>
            </p:cNvSpPr>
            <p:nvPr/>
          </p:nvSpPr>
          <p:spPr bwMode="auto">
            <a:xfrm>
              <a:off x="745" y="2896"/>
              <a:ext cx="208" cy="308"/>
            </a:xfrm>
            <a:custGeom>
              <a:avLst/>
              <a:gdLst>
                <a:gd name="T0" fmla="*/ 191 w 394"/>
                <a:gd name="T1" fmla="*/ 581 h 582"/>
                <a:gd name="T2" fmla="*/ 88 w 394"/>
                <a:gd name="T3" fmla="*/ 565 h 582"/>
                <a:gd name="T4" fmla="*/ 0 w 394"/>
                <a:gd name="T5" fmla="*/ 513 h 582"/>
                <a:gd name="T6" fmla="*/ 34 w 394"/>
                <a:gd name="T7" fmla="*/ 462 h 582"/>
                <a:gd name="T8" fmla="*/ 104 w 394"/>
                <a:gd name="T9" fmla="*/ 504 h 582"/>
                <a:gd name="T10" fmla="*/ 190 w 394"/>
                <a:gd name="T11" fmla="*/ 519 h 582"/>
                <a:gd name="T12" fmla="*/ 286 w 394"/>
                <a:gd name="T13" fmla="*/ 494 h 582"/>
                <a:gd name="T14" fmla="*/ 320 w 394"/>
                <a:gd name="T15" fmla="*/ 423 h 582"/>
                <a:gd name="T16" fmla="*/ 232 w 394"/>
                <a:gd name="T17" fmla="*/ 324 h 582"/>
                <a:gd name="T18" fmla="*/ 150 w 394"/>
                <a:gd name="T19" fmla="*/ 301 h 582"/>
                <a:gd name="T20" fmla="*/ 46 w 394"/>
                <a:gd name="T21" fmla="*/ 243 h 582"/>
                <a:gd name="T22" fmla="*/ 14 w 394"/>
                <a:gd name="T23" fmla="*/ 156 h 582"/>
                <a:gd name="T24" fmla="*/ 38 w 394"/>
                <a:gd name="T25" fmla="*/ 74 h 582"/>
                <a:gd name="T26" fmla="*/ 105 w 394"/>
                <a:gd name="T27" fmla="*/ 20 h 582"/>
                <a:gd name="T28" fmla="*/ 207 w 394"/>
                <a:gd name="T29" fmla="*/ 1 h 582"/>
                <a:gd name="T30" fmla="*/ 298 w 394"/>
                <a:gd name="T31" fmla="*/ 16 h 582"/>
                <a:gd name="T32" fmla="*/ 374 w 394"/>
                <a:gd name="T33" fmla="*/ 59 h 582"/>
                <a:gd name="T34" fmla="*/ 342 w 394"/>
                <a:gd name="T35" fmla="*/ 107 h 582"/>
                <a:gd name="T36" fmla="*/ 209 w 394"/>
                <a:gd name="T37" fmla="*/ 62 h 582"/>
                <a:gd name="T38" fmla="*/ 118 w 394"/>
                <a:gd name="T39" fmla="*/ 87 h 582"/>
                <a:gd name="T40" fmla="*/ 85 w 394"/>
                <a:gd name="T41" fmla="*/ 151 h 582"/>
                <a:gd name="T42" fmla="*/ 102 w 394"/>
                <a:gd name="T43" fmla="*/ 198 h 582"/>
                <a:gd name="T44" fmla="*/ 165 w 394"/>
                <a:gd name="T45" fmla="*/ 232 h 582"/>
                <a:gd name="T46" fmla="*/ 257 w 394"/>
                <a:gd name="T47" fmla="*/ 258 h 582"/>
                <a:gd name="T48" fmla="*/ 326 w 394"/>
                <a:gd name="T49" fmla="*/ 290 h 582"/>
                <a:gd name="T50" fmla="*/ 374 w 394"/>
                <a:gd name="T51" fmla="*/ 340 h 582"/>
                <a:gd name="T52" fmla="*/ 391 w 394"/>
                <a:gd name="T53" fmla="*/ 417 h 582"/>
                <a:gd name="T54" fmla="*/ 339 w 394"/>
                <a:gd name="T55" fmla="*/ 538 h 582"/>
                <a:gd name="T56" fmla="*/ 191 w 394"/>
                <a:gd name="T57" fmla="*/ 581 h 5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394" h="582">
                  <a:moveTo>
                    <a:pt x="191" y="581"/>
                  </a:moveTo>
                  <a:cubicBezTo>
                    <a:pt x="156" y="582"/>
                    <a:pt x="121" y="576"/>
                    <a:pt x="88" y="565"/>
                  </a:cubicBezTo>
                  <a:cubicBezTo>
                    <a:pt x="56" y="553"/>
                    <a:pt x="26" y="536"/>
                    <a:pt x="0" y="513"/>
                  </a:cubicBezTo>
                  <a:cubicBezTo>
                    <a:pt x="34" y="462"/>
                    <a:pt x="34" y="462"/>
                    <a:pt x="34" y="462"/>
                  </a:cubicBezTo>
                  <a:cubicBezTo>
                    <a:pt x="55" y="480"/>
                    <a:pt x="79" y="494"/>
                    <a:pt x="104" y="504"/>
                  </a:cubicBezTo>
                  <a:cubicBezTo>
                    <a:pt x="131" y="515"/>
                    <a:pt x="160" y="520"/>
                    <a:pt x="190" y="519"/>
                  </a:cubicBezTo>
                  <a:cubicBezTo>
                    <a:pt x="224" y="521"/>
                    <a:pt x="257" y="512"/>
                    <a:pt x="286" y="494"/>
                  </a:cubicBezTo>
                  <a:cubicBezTo>
                    <a:pt x="309" y="477"/>
                    <a:pt x="322" y="451"/>
                    <a:pt x="320" y="423"/>
                  </a:cubicBezTo>
                  <a:cubicBezTo>
                    <a:pt x="320" y="374"/>
                    <a:pt x="291" y="341"/>
                    <a:pt x="232" y="324"/>
                  </a:cubicBezTo>
                  <a:cubicBezTo>
                    <a:pt x="150" y="301"/>
                    <a:pt x="150" y="301"/>
                    <a:pt x="150" y="301"/>
                  </a:cubicBezTo>
                  <a:cubicBezTo>
                    <a:pt x="103" y="286"/>
                    <a:pt x="68" y="267"/>
                    <a:pt x="46" y="243"/>
                  </a:cubicBezTo>
                  <a:cubicBezTo>
                    <a:pt x="25" y="219"/>
                    <a:pt x="13" y="188"/>
                    <a:pt x="14" y="156"/>
                  </a:cubicBezTo>
                  <a:cubicBezTo>
                    <a:pt x="13" y="127"/>
                    <a:pt x="21" y="98"/>
                    <a:pt x="38" y="74"/>
                  </a:cubicBezTo>
                  <a:cubicBezTo>
                    <a:pt x="55" y="50"/>
                    <a:pt x="78" y="32"/>
                    <a:pt x="105" y="20"/>
                  </a:cubicBezTo>
                  <a:cubicBezTo>
                    <a:pt x="137" y="6"/>
                    <a:pt x="172" y="0"/>
                    <a:pt x="207" y="1"/>
                  </a:cubicBezTo>
                  <a:cubicBezTo>
                    <a:pt x="238" y="0"/>
                    <a:pt x="269" y="5"/>
                    <a:pt x="298" y="16"/>
                  </a:cubicBezTo>
                  <a:cubicBezTo>
                    <a:pt x="325" y="26"/>
                    <a:pt x="351" y="40"/>
                    <a:pt x="374" y="59"/>
                  </a:cubicBezTo>
                  <a:cubicBezTo>
                    <a:pt x="342" y="107"/>
                    <a:pt x="342" y="107"/>
                    <a:pt x="342" y="107"/>
                  </a:cubicBezTo>
                  <a:cubicBezTo>
                    <a:pt x="304" y="77"/>
                    <a:pt x="257" y="61"/>
                    <a:pt x="209" y="62"/>
                  </a:cubicBezTo>
                  <a:cubicBezTo>
                    <a:pt x="176" y="60"/>
                    <a:pt x="144" y="69"/>
                    <a:pt x="118" y="87"/>
                  </a:cubicBezTo>
                  <a:cubicBezTo>
                    <a:pt x="97" y="101"/>
                    <a:pt x="85" y="125"/>
                    <a:pt x="85" y="151"/>
                  </a:cubicBezTo>
                  <a:cubicBezTo>
                    <a:pt x="85" y="168"/>
                    <a:pt x="91" y="185"/>
                    <a:pt x="102" y="198"/>
                  </a:cubicBezTo>
                  <a:cubicBezTo>
                    <a:pt x="119" y="215"/>
                    <a:pt x="141" y="227"/>
                    <a:pt x="165" y="232"/>
                  </a:cubicBezTo>
                  <a:cubicBezTo>
                    <a:pt x="257" y="258"/>
                    <a:pt x="257" y="258"/>
                    <a:pt x="257" y="258"/>
                  </a:cubicBezTo>
                  <a:cubicBezTo>
                    <a:pt x="281" y="266"/>
                    <a:pt x="304" y="276"/>
                    <a:pt x="326" y="290"/>
                  </a:cubicBezTo>
                  <a:cubicBezTo>
                    <a:pt x="346" y="302"/>
                    <a:pt x="362" y="320"/>
                    <a:pt x="374" y="340"/>
                  </a:cubicBezTo>
                  <a:cubicBezTo>
                    <a:pt x="386" y="364"/>
                    <a:pt x="392" y="391"/>
                    <a:pt x="391" y="417"/>
                  </a:cubicBezTo>
                  <a:cubicBezTo>
                    <a:pt x="394" y="464"/>
                    <a:pt x="374" y="508"/>
                    <a:pt x="339" y="538"/>
                  </a:cubicBezTo>
                  <a:cubicBezTo>
                    <a:pt x="303" y="567"/>
                    <a:pt x="254" y="581"/>
                    <a:pt x="191" y="581"/>
                  </a:cubicBezTo>
                  <a:close/>
                </a:path>
              </a:pathLst>
            </a:custGeom>
            <a:solidFill>
              <a:srgbClr val="0085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2" name="Freeform 14">
              <a:extLst>
                <a:ext uri="{FF2B5EF4-FFF2-40B4-BE49-F238E27FC236}">
                  <a16:creationId xmlns:a16="http://schemas.microsoft.com/office/drawing/2014/main" id="{D814135B-B0D9-493B-B4CD-B7D76A724103}"/>
                </a:ext>
              </a:extLst>
            </p:cNvPr>
            <p:cNvSpPr>
              <a:spLocks/>
            </p:cNvSpPr>
            <p:nvPr/>
          </p:nvSpPr>
          <p:spPr bwMode="auto">
            <a:xfrm>
              <a:off x="977" y="2989"/>
              <a:ext cx="157" cy="215"/>
            </a:xfrm>
            <a:custGeom>
              <a:avLst/>
              <a:gdLst>
                <a:gd name="T0" fmla="*/ 169 w 298"/>
                <a:gd name="T1" fmla="*/ 406 h 407"/>
                <a:gd name="T2" fmla="*/ 44 w 298"/>
                <a:gd name="T3" fmla="*/ 357 h 407"/>
                <a:gd name="T4" fmla="*/ 0 w 298"/>
                <a:gd name="T5" fmla="*/ 207 h 407"/>
                <a:gd name="T6" fmla="*/ 45 w 298"/>
                <a:gd name="T7" fmla="*/ 54 h 407"/>
                <a:gd name="T8" fmla="*/ 174 w 298"/>
                <a:gd name="T9" fmla="*/ 2 h 407"/>
                <a:gd name="T10" fmla="*/ 296 w 298"/>
                <a:gd name="T11" fmla="*/ 44 h 407"/>
                <a:gd name="T12" fmla="*/ 267 w 298"/>
                <a:gd name="T13" fmla="*/ 89 h 407"/>
                <a:gd name="T14" fmla="*/ 230 w 298"/>
                <a:gd name="T15" fmla="*/ 68 h 407"/>
                <a:gd name="T16" fmla="*/ 181 w 298"/>
                <a:gd name="T17" fmla="*/ 60 h 407"/>
                <a:gd name="T18" fmla="*/ 70 w 298"/>
                <a:gd name="T19" fmla="*/ 206 h 407"/>
                <a:gd name="T20" fmla="*/ 97 w 298"/>
                <a:gd name="T21" fmla="*/ 312 h 407"/>
                <a:gd name="T22" fmla="*/ 181 w 298"/>
                <a:gd name="T23" fmla="*/ 349 h 407"/>
                <a:gd name="T24" fmla="*/ 233 w 298"/>
                <a:gd name="T25" fmla="*/ 340 h 407"/>
                <a:gd name="T26" fmla="*/ 272 w 298"/>
                <a:gd name="T27" fmla="*/ 321 h 407"/>
                <a:gd name="T28" fmla="*/ 298 w 298"/>
                <a:gd name="T29" fmla="*/ 368 h 407"/>
                <a:gd name="T30" fmla="*/ 243 w 298"/>
                <a:gd name="T31" fmla="*/ 396 h 407"/>
                <a:gd name="T32" fmla="*/ 169 w 298"/>
                <a:gd name="T33" fmla="*/ 406 h 4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98" h="407">
                  <a:moveTo>
                    <a:pt x="169" y="406"/>
                  </a:moveTo>
                  <a:cubicBezTo>
                    <a:pt x="114" y="406"/>
                    <a:pt x="73" y="390"/>
                    <a:pt x="44" y="357"/>
                  </a:cubicBezTo>
                  <a:cubicBezTo>
                    <a:pt x="14" y="323"/>
                    <a:pt x="0" y="273"/>
                    <a:pt x="0" y="207"/>
                  </a:cubicBezTo>
                  <a:cubicBezTo>
                    <a:pt x="0" y="139"/>
                    <a:pt x="15" y="88"/>
                    <a:pt x="45" y="54"/>
                  </a:cubicBezTo>
                  <a:cubicBezTo>
                    <a:pt x="74" y="19"/>
                    <a:pt x="117" y="2"/>
                    <a:pt x="174" y="2"/>
                  </a:cubicBezTo>
                  <a:cubicBezTo>
                    <a:pt x="218" y="0"/>
                    <a:pt x="261" y="15"/>
                    <a:pt x="296" y="44"/>
                  </a:cubicBezTo>
                  <a:cubicBezTo>
                    <a:pt x="267" y="89"/>
                    <a:pt x="267" y="89"/>
                    <a:pt x="267" y="89"/>
                  </a:cubicBezTo>
                  <a:cubicBezTo>
                    <a:pt x="256" y="80"/>
                    <a:pt x="243" y="73"/>
                    <a:pt x="230" y="68"/>
                  </a:cubicBezTo>
                  <a:cubicBezTo>
                    <a:pt x="214" y="62"/>
                    <a:pt x="198" y="60"/>
                    <a:pt x="181" y="60"/>
                  </a:cubicBezTo>
                  <a:cubicBezTo>
                    <a:pt x="107" y="60"/>
                    <a:pt x="70" y="109"/>
                    <a:pt x="70" y="206"/>
                  </a:cubicBezTo>
                  <a:cubicBezTo>
                    <a:pt x="70" y="252"/>
                    <a:pt x="79" y="288"/>
                    <a:pt x="97" y="312"/>
                  </a:cubicBezTo>
                  <a:cubicBezTo>
                    <a:pt x="118" y="337"/>
                    <a:pt x="149" y="351"/>
                    <a:pt x="181" y="349"/>
                  </a:cubicBezTo>
                  <a:cubicBezTo>
                    <a:pt x="199" y="349"/>
                    <a:pt x="216" y="346"/>
                    <a:pt x="233" y="340"/>
                  </a:cubicBezTo>
                  <a:cubicBezTo>
                    <a:pt x="246" y="335"/>
                    <a:pt x="259" y="328"/>
                    <a:pt x="272" y="321"/>
                  </a:cubicBezTo>
                  <a:cubicBezTo>
                    <a:pt x="298" y="368"/>
                    <a:pt x="298" y="368"/>
                    <a:pt x="298" y="368"/>
                  </a:cubicBezTo>
                  <a:cubicBezTo>
                    <a:pt x="281" y="380"/>
                    <a:pt x="263" y="390"/>
                    <a:pt x="243" y="396"/>
                  </a:cubicBezTo>
                  <a:cubicBezTo>
                    <a:pt x="219" y="403"/>
                    <a:pt x="194" y="407"/>
                    <a:pt x="169" y="406"/>
                  </a:cubicBezTo>
                  <a:close/>
                </a:path>
              </a:pathLst>
            </a:custGeom>
            <a:solidFill>
              <a:srgbClr val="0085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3" name="Freeform 15">
              <a:extLst>
                <a:ext uri="{FF2B5EF4-FFF2-40B4-BE49-F238E27FC236}">
                  <a16:creationId xmlns:a16="http://schemas.microsoft.com/office/drawing/2014/main" id="{FB676E12-A7ED-493D-85AE-B86B09EDA13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167" y="2910"/>
              <a:ext cx="44" cy="288"/>
            </a:xfrm>
            <a:custGeom>
              <a:avLst/>
              <a:gdLst>
                <a:gd name="T0" fmla="*/ 41 w 82"/>
                <a:gd name="T1" fmla="*/ 90 h 544"/>
                <a:gd name="T2" fmla="*/ 0 w 82"/>
                <a:gd name="T3" fmla="*/ 45 h 544"/>
                <a:gd name="T4" fmla="*/ 41 w 82"/>
                <a:gd name="T5" fmla="*/ 0 h 544"/>
                <a:gd name="T6" fmla="*/ 82 w 82"/>
                <a:gd name="T7" fmla="*/ 45 h 544"/>
                <a:gd name="T8" fmla="*/ 41 w 82"/>
                <a:gd name="T9" fmla="*/ 90 h 544"/>
                <a:gd name="T10" fmla="*/ 7 w 82"/>
                <a:gd name="T11" fmla="*/ 544 h 544"/>
                <a:gd name="T12" fmla="*/ 7 w 82"/>
                <a:gd name="T13" fmla="*/ 162 h 544"/>
                <a:gd name="T14" fmla="*/ 75 w 82"/>
                <a:gd name="T15" fmla="*/ 162 h 544"/>
                <a:gd name="T16" fmla="*/ 75 w 82"/>
                <a:gd name="T17" fmla="*/ 544 h 544"/>
                <a:gd name="T18" fmla="*/ 7 w 82"/>
                <a:gd name="T19" fmla="*/ 544 h 5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2" h="544">
                  <a:moveTo>
                    <a:pt x="41" y="90"/>
                  </a:moveTo>
                  <a:cubicBezTo>
                    <a:pt x="13" y="90"/>
                    <a:pt x="0" y="75"/>
                    <a:pt x="0" y="45"/>
                  </a:cubicBezTo>
                  <a:cubicBezTo>
                    <a:pt x="0" y="15"/>
                    <a:pt x="13" y="0"/>
                    <a:pt x="41" y="0"/>
                  </a:cubicBezTo>
                  <a:cubicBezTo>
                    <a:pt x="69" y="0"/>
                    <a:pt x="82" y="15"/>
                    <a:pt x="82" y="45"/>
                  </a:cubicBezTo>
                  <a:cubicBezTo>
                    <a:pt x="82" y="75"/>
                    <a:pt x="69" y="90"/>
                    <a:pt x="41" y="90"/>
                  </a:cubicBezTo>
                  <a:close/>
                  <a:moveTo>
                    <a:pt x="7" y="544"/>
                  </a:moveTo>
                  <a:cubicBezTo>
                    <a:pt x="7" y="162"/>
                    <a:pt x="7" y="162"/>
                    <a:pt x="7" y="162"/>
                  </a:cubicBezTo>
                  <a:cubicBezTo>
                    <a:pt x="75" y="162"/>
                    <a:pt x="75" y="162"/>
                    <a:pt x="75" y="162"/>
                  </a:cubicBezTo>
                  <a:cubicBezTo>
                    <a:pt x="75" y="544"/>
                    <a:pt x="75" y="544"/>
                    <a:pt x="75" y="544"/>
                  </a:cubicBezTo>
                  <a:lnTo>
                    <a:pt x="7" y="544"/>
                  </a:lnTo>
                  <a:close/>
                </a:path>
              </a:pathLst>
            </a:custGeom>
            <a:solidFill>
              <a:srgbClr val="0085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4" name="Freeform 16">
              <a:extLst>
                <a:ext uri="{FF2B5EF4-FFF2-40B4-BE49-F238E27FC236}">
                  <a16:creationId xmlns:a16="http://schemas.microsoft.com/office/drawing/2014/main" id="{5B68F904-15F9-43CF-9E1A-B3F8F78EAA0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242" y="2990"/>
              <a:ext cx="173" cy="215"/>
            </a:xfrm>
            <a:custGeom>
              <a:avLst/>
              <a:gdLst>
                <a:gd name="T0" fmla="*/ 182 w 327"/>
                <a:gd name="T1" fmla="*/ 404 h 407"/>
                <a:gd name="T2" fmla="*/ 47 w 327"/>
                <a:gd name="T3" fmla="*/ 353 h 407"/>
                <a:gd name="T4" fmla="*/ 0 w 327"/>
                <a:gd name="T5" fmla="*/ 200 h 407"/>
                <a:gd name="T6" fmla="*/ 43 w 327"/>
                <a:gd name="T7" fmla="*/ 52 h 407"/>
                <a:gd name="T8" fmla="*/ 170 w 327"/>
                <a:gd name="T9" fmla="*/ 0 h 407"/>
                <a:gd name="T10" fmla="*/ 287 w 327"/>
                <a:gd name="T11" fmla="*/ 44 h 407"/>
                <a:gd name="T12" fmla="*/ 327 w 327"/>
                <a:gd name="T13" fmla="*/ 175 h 407"/>
                <a:gd name="T14" fmla="*/ 327 w 327"/>
                <a:gd name="T15" fmla="*/ 226 h 407"/>
                <a:gd name="T16" fmla="*/ 68 w 327"/>
                <a:gd name="T17" fmla="*/ 226 h 407"/>
                <a:gd name="T18" fmla="*/ 100 w 327"/>
                <a:gd name="T19" fmla="*/ 313 h 407"/>
                <a:gd name="T20" fmla="*/ 191 w 327"/>
                <a:gd name="T21" fmla="*/ 347 h 407"/>
                <a:gd name="T22" fmla="*/ 248 w 327"/>
                <a:gd name="T23" fmla="*/ 338 h 407"/>
                <a:gd name="T24" fmla="*/ 295 w 327"/>
                <a:gd name="T25" fmla="*/ 314 h 407"/>
                <a:gd name="T26" fmla="*/ 322 w 327"/>
                <a:gd name="T27" fmla="*/ 361 h 407"/>
                <a:gd name="T28" fmla="*/ 182 w 327"/>
                <a:gd name="T29" fmla="*/ 404 h 407"/>
                <a:gd name="T30" fmla="*/ 169 w 327"/>
                <a:gd name="T31" fmla="*/ 56 h 407"/>
                <a:gd name="T32" fmla="*/ 94 w 327"/>
                <a:gd name="T33" fmla="*/ 90 h 407"/>
                <a:gd name="T34" fmla="*/ 68 w 327"/>
                <a:gd name="T35" fmla="*/ 172 h 407"/>
                <a:gd name="T36" fmla="*/ 260 w 327"/>
                <a:gd name="T37" fmla="*/ 172 h 407"/>
                <a:gd name="T38" fmla="*/ 251 w 327"/>
                <a:gd name="T39" fmla="*/ 114 h 407"/>
                <a:gd name="T40" fmla="*/ 223 w 327"/>
                <a:gd name="T41" fmla="*/ 72 h 407"/>
                <a:gd name="T42" fmla="*/ 169 w 327"/>
                <a:gd name="T43" fmla="*/ 56 h 4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27" h="407">
                  <a:moveTo>
                    <a:pt x="182" y="404"/>
                  </a:moveTo>
                  <a:cubicBezTo>
                    <a:pt x="124" y="404"/>
                    <a:pt x="79" y="387"/>
                    <a:pt x="47" y="353"/>
                  </a:cubicBezTo>
                  <a:cubicBezTo>
                    <a:pt x="16" y="319"/>
                    <a:pt x="0" y="268"/>
                    <a:pt x="0" y="200"/>
                  </a:cubicBezTo>
                  <a:cubicBezTo>
                    <a:pt x="0" y="136"/>
                    <a:pt x="14" y="87"/>
                    <a:pt x="43" y="52"/>
                  </a:cubicBezTo>
                  <a:cubicBezTo>
                    <a:pt x="72" y="18"/>
                    <a:pt x="115" y="0"/>
                    <a:pt x="170" y="0"/>
                  </a:cubicBezTo>
                  <a:cubicBezTo>
                    <a:pt x="221" y="0"/>
                    <a:pt x="260" y="15"/>
                    <a:pt x="287" y="44"/>
                  </a:cubicBezTo>
                  <a:cubicBezTo>
                    <a:pt x="314" y="73"/>
                    <a:pt x="327" y="117"/>
                    <a:pt x="327" y="175"/>
                  </a:cubicBezTo>
                  <a:cubicBezTo>
                    <a:pt x="327" y="226"/>
                    <a:pt x="327" y="226"/>
                    <a:pt x="327" y="226"/>
                  </a:cubicBezTo>
                  <a:cubicBezTo>
                    <a:pt x="68" y="226"/>
                    <a:pt x="68" y="226"/>
                    <a:pt x="68" y="226"/>
                  </a:cubicBezTo>
                  <a:cubicBezTo>
                    <a:pt x="70" y="257"/>
                    <a:pt x="81" y="288"/>
                    <a:pt x="100" y="313"/>
                  </a:cubicBezTo>
                  <a:cubicBezTo>
                    <a:pt x="118" y="336"/>
                    <a:pt x="149" y="348"/>
                    <a:pt x="191" y="347"/>
                  </a:cubicBezTo>
                  <a:cubicBezTo>
                    <a:pt x="211" y="348"/>
                    <a:pt x="230" y="345"/>
                    <a:pt x="248" y="338"/>
                  </a:cubicBezTo>
                  <a:cubicBezTo>
                    <a:pt x="265" y="332"/>
                    <a:pt x="281" y="324"/>
                    <a:pt x="295" y="314"/>
                  </a:cubicBezTo>
                  <a:cubicBezTo>
                    <a:pt x="322" y="361"/>
                    <a:pt x="322" y="361"/>
                    <a:pt x="322" y="361"/>
                  </a:cubicBezTo>
                  <a:cubicBezTo>
                    <a:pt x="282" y="391"/>
                    <a:pt x="232" y="407"/>
                    <a:pt x="182" y="404"/>
                  </a:cubicBezTo>
                  <a:close/>
                  <a:moveTo>
                    <a:pt x="169" y="56"/>
                  </a:moveTo>
                  <a:cubicBezTo>
                    <a:pt x="134" y="56"/>
                    <a:pt x="109" y="67"/>
                    <a:pt x="94" y="90"/>
                  </a:cubicBezTo>
                  <a:cubicBezTo>
                    <a:pt x="78" y="114"/>
                    <a:pt x="69" y="143"/>
                    <a:pt x="68" y="172"/>
                  </a:cubicBezTo>
                  <a:cubicBezTo>
                    <a:pt x="260" y="172"/>
                    <a:pt x="260" y="172"/>
                    <a:pt x="260" y="172"/>
                  </a:cubicBezTo>
                  <a:cubicBezTo>
                    <a:pt x="260" y="152"/>
                    <a:pt x="257" y="133"/>
                    <a:pt x="251" y="114"/>
                  </a:cubicBezTo>
                  <a:cubicBezTo>
                    <a:pt x="246" y="97"/>
                    <a:pt x="236" y="83"/>
                    <a:pt x="223" y="72"/>
                  </a:cubicBezTo>
                  <a:cubicBezTo>
                    <a:pt x="207" y="61"/>
                    <a:pt x="188" y="55"/>
                    <a:pt x="169" y="56"/>
                  </a:cubicBezTo>
                  <a:close/>
                </a:path>
              </a:pathLst>
            </a:custGeom>
            <a:solidFill>
              <a:srgbClr val="0085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5" name="Freeform 17">
              <a:extLst>
                <a:ext uri="{FF2B5EF4-FFF2-40B4-BE49-F238E27FC236}">
                  <a16:creationId xmlns:a16="http://schemas.microsoft.com/office/drawing/2014/main" id="{CEE9652B-8AE4-4741-8235-B09EA907DED6}"/>
                </a:ext>
              </a:extLst>
            </p:cNvPr>
            <p:cNvSpPr>
              <a:spLocks/>
            </p:cNvSpPr>
            <p:nvPr/>
          </p:nvSpPr>
          <p:spPr bwMode="auto">
            <a:xfrm>
              <a:off x="1451" y="2990"/>
              <a:ext cx="176" cy="208"/>
            </a:xfrm>
            <a:custGeom>
              <a:avLst/>
              <a:gdLst>
                <a:gd name="T0" fmla="*/ 10 w 333"/>
                <a:gd name="T1" fmla="*/ 393 h 393"/>
                <a:gd name="T2" fmla="*/ 10 w 333"/>
                <a:gd name="T3" fmla="*/ 95 h 393"/>
                <a:gd name="T4" fmla="*/ 0 w 333"/>
                <a:gd name="T5" fmla="*/ 18 h 393"/>
                <a:gd name="T6" fmla="*/ 59 w 333"/>
                <a:gd name="T7" fmla="*/ 8 h 393"/>
                <a:gd name="T8" fmla="*/ 72 w 333"/>
                <a:gd name="T9" fmla="*/ 67 h 393"/>
                <a:gd name="T10" fmla="*/ 196 w 333"/>
                <a:gd name="T11" fmla="*/ 0 h 393"/>
                <a:gd name="T12" fmla="*/ 297 w 333"/>
                <a:gd name="T13" fmla="*/ 39 h 393"/>
                <a:gd name="T14" fmla="*/ 333 w 333"/>
                <a:gd name="T15" fmla="*/ 152 h 393"/>
                <a:gd name="T16" fmla="*/ 333 w 333"/>
                <a:gd name="T17" fmla="*/ 393 h 393"/>
                <a:gd name="T18" fmla="*/ 265 w 333"/>
                <a:gd name="T19" fmla="*/ 393 h 393"/>
                <a:gd name="T20" fmla="*/ 265 w 333"/>
                <a:gd name="T21" fmla="*/ 160 h 393"/>
                <a:gd name="T22" fmla="*/ 244 w 333"/>
                <a:gd name="T23" fmla="*/ 84 h 393"/>
                <a:gd name="T24" fmla="*/ 179 w 333"/>
                <a:gd name="T25" fmla="*/ 59 h 393"/>
                <a:gd name="T26" fmla="*/ 78 w 333"/>
                <a:gd name="T27" fmla="*/ 145 h 393"/>
                <a:gd name="T28" fmla="*/ 78 w 333"/>
                <a:gd name="T29" fmla="*/ 160 h 393"/>
                <a:gd name="T30" fmla="*/ 78 w 333"/>
                <a:gd name="T31" fmla="*/ 393 h 393"/>
                <a:gd name="T32" fmla="*/ 10 w 333"/>
                <a:gd name="T33" fmla="*/ 393 h 3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33" h="393">
                  <a:moveTo>
                    <a:pt x="10" y="393"/>
                  </a:moveTo>
                  <a:cubicBezTo>
                    <a:pt x="10" y="95"/>
                    <a:pt x="10" y="95"/>
                    <a:pt x="10" y="95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59" y="8"/>
                    <a:pt x="59" y="8"/>
                    <a:pt x="59" y="8"/>
                  </a:cubicBezTo>
                  <a:cubicBezTo>
                    <a:pt x="72" y="67"/>
                    <a:pt x="72" y="67"/>
                    <a:pt x="72" y="67"/>
                  </a:cubicBezTo>
                  <a:cubicBezTo>
                    <a:pt x="94" y="22"/>
                    <a:pt x="135" y="0"/>
                    <a:pt x="196" y="0"/>
                  </a:cubicBezTo>
                  <a:cubicBezTo>
                    <a:pt x="240" y="0"/>
                    <a:pt x="274" y="13"/>
                    <a:pt x="297" y="39"/>
                  </a:cubicBezTo>
                  <a:cubicBezTo>
                    <a:pt x="321" y="65"/>
                    <a:pt x="333" y="102"/>
                    <a:pt x="333" y="152"/>
                  </a:cubicBezTo>
                  <a:cubicBezTo>
                    <a:pt x="333" y="393"/>
                    <a:pt x="333" y="393"/>
                    <a:pt x="333" y="393"/>
                  </a:cubicBezTo>
                  <a:cubicBezTo>
                    <a:pt x="265" y="393"/>
                    <a:pt x="265" y="393"/>
                    <a:pt x="265" y="393"/>
                  </a:cubicBezTo>
                  <a:cubicBezTo>
                    <a:pt x="265" y="160"/>
                    <a:pt x="265" y="160"/>
                    <a:pt x="265" y="160"/>
                  </a:cubicBezTo>
                  <a:cubicBezTo>
                    <a:pt x="265" y="125"/>
                    <a:pt x="258" y="100"/>
                    <a:pt x="244" y="84"/>
                  </a:cubicBezTo>
                  <a:cubicBezTo>
                    <a:pt x="227" y="66"/>
                    <a:pt x="203" y="57"/>
                    <a:pt x="179" y="59"/>
                  </a:cubicBezTo>
                  <a:cubicBezTo>
                    <a:pt x="127" y="55"/>
                    <a:pt x="82" y="93"/>
                    <a:pt x="78" y="145"/>
                  </a:cubicBezTo>
                  <a:cubicBezTo>
                    <a:pt x="77" y="150"/>
                    <a:pt x="77" y="155"/>
                    <a:pt x="78" y="160"/>
                  </a:cubicBezTo>
                  <a:cubicBezTo>
                    <a:pt x="78" y="393"/>
                    <a:pt x="78" y="393"/>
                    <a:pt x="78" y="393"/>
                  </a:cubicBezTo>
                  <a:lnTo>
                    <a:pt x="10" y="393"/>
                  </a:lnTo>
                  <a:close/>
                </a:path>
              </a:pathLst>
            </a:custGeom>
            <a:solidFill>
              <a:srgbClr val="0085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6" name="Freeform 18">
              <a:extLst>
                <a:ext uri="{FF2B5EF4-FFF2-40B4-BE49-F238E27FC236}">
                  <a16:creationId xmlns:a16="http://schemas.microsoft.com/office/drawing/2014/main" id="{9AE6C564-B72F-443F-B40A-0EF707501D72}"/>
                </a:ext>
              </a:extLst>
            </p:cNvPr>
            <p:cNvSpPr>
              <a:spLocks/>
            </p:cNvSpPr>
            <p:nvPr/>
          </p:nvSpPr>
          <p:spPr bwMode="auto">
            <a:xfrm>
              <a:off x="1660" y="2989"/>
              <a:ext cx="158" cy="215"/>
            </a:xfrm>
            <a:custGeom>
              <a:avLst/>
              <a:gdLst>
                <a:gd name="T0" fmla="*/ 169 w 298"/>
                <a:gd name="T1" fmla="*/ 406 h 407"/>
                <a:gd name="T2" fmla="*/ 43 w 298"/>
                <a:gd name="T3" fmla="*/ 357 h 407"/>
                <a:gd name="T4" fmla="*/ 0 w 298"/>
                <a:gd name="T5" fmla="*/ 207 h 407"/>
                <a:gd name="T6" fmla="*/ 45 w 298"/>
                <a:gd name="T7" fmla="*/ 54 h 407"/>
                <a:gd name="T8" fmla="*/ 174 w 298"/>
                <a:gd name="T9" fmla="*/ 2 h 407"/>
                <a:gd name="T10" fmla="*/ 295 w 298"/>
                <a:gd name="T11" fmla="*/ 44 h 407"/>
                <a:gd name="T12" fmla="*/ 267 w 298"/>
                <a:gd name="T13" fmla="*/ 89 h 407"/>
                <a:gd name="T14" fmla="*/ 230 w 298"/>
                <a:gd name="T15" fmla="*/ 68 h 407"/>
                <a:gd name="T16" fmla="*/ 181 w 298"/>
                <a:gd name="T17" fmla="*/ 60 h 407"/>
                <a:gd name="T18" fmla="*/ 70 w 298"/>
                <a:gd name="T19" fmla="*/ 206 h 407"/>
                <a:gd name="T20" fmla="*/ 97 w 298"/>
                <a:gd name="T21" fmla="*/ 312 h 407"/>
                <a:gd name="T22" fmla="*/ 181 w 298"/>
                <a:gd name="T23" fmla="*/ 349 h 407"/>
                <a:gd name="T24" fmla="*/ 233 w 298"/>
                <a:gd name="T25" fmla="*/ 340 h 407"/>
                <a:gd name="T26" fmla="*/ 272 w 298"/>
                <a:gd name="T27" fmla="*/ 321 h 407"/>
                <a:gd name="T28" fmla="*/ 298 w 298"/>
                <a:gd name="T29" fmla="*/ 368 h 407"/>
                <a:gd name="T30" fmla="*/ 243 w 298"/>
                <a:gd name="T31" fmla="*/ 396 h 407"/>
                <a:gd name="T32" fmla="*/ 169 w 298"/>
                <a:gd name="T33" fmla="*/ 406 h 4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98" h="407">
                  <a:moveTo>
                    <a:pt x="169" y="406"/>
                  </a:moveTo>
                  <a:cubicBezTo>
                    <a:pt x="114" y="406"/>
                    <a:pt x="73" y="390"/>
                    <a:pt x="43" y="357"/>
                  </a:cubicBezTo>
                  <a:cubicBezTo>
                    <a:pt x="14" y="323"/>
                    <a:pt x="0" y="273"/>
                    <a:pt x="0" y="207"/>
                  </a:cubicBezTo>
                  <a:cubicBezTo>
                    <a:pt x="0" y="139"/>
                    <a:pt x="15" y="88"/>
                    <a:pt x="45" y="54"/>
                  </a:cubicBezTo>
                  <a:cubicBezTo>
                    <a:pt x="74" y="19"/>
                    <a:pt x="117" y="2"/>
                    <a:pt x="174" y="2"/>
                  </a:cubicBezTo>
                  <a:cubicBezTo>
                    <a:pt x="218" y="0"/>
                    <a:pt x="261" y="15"/>
                    <a:pt x="295" y="44"/>
                  </a:cubicBezTo>
                  <a:cubicBezTo>
                    <a:pt x="267" y="89"/>
                    <a:pt x="267" y="89"/>
                    <a:pt x="267" y="89"/>
                  </a:cubicBezTo>
                  <a:cubicBezTo>
                    <a:pt x="256" y="80"/>
                    <a:pt x="243" y="73"/>
                    <a:pt x="230" y="68"/>
                  </a:cubicBezTo>
                  <a:cubicBezTo>
                    <a:pt x="214" y="62"/>
                    <a:pt x="198" y="60"/>
                    <a:pt x="181" y="60"/>
                  </a:cubicBezTo>
                  <a:cubicBezTo>
                    <a:pt x="107" y="60"/>
                    <a:pt x="70" y="109"/>
                    <a:pt x="70" y="206"/>
                  </a:cubicBezTo>
                  <a:cubicBezTo>
                    <a:pt x="70" y="252"/>
                    <a:pt x="79" y="288"/>
                    <a:pt x="97" y="312"/>
                  </a:cubicBezTo>
                  <a:cubicBezTo>
                    <a:pt x="117" y="337"/>
                    <a:pt x="149" y="351"/>
                    <a:pt x="181" y="349"/>
                  </a:cubicBezTo>
                  <a:cubicBezTo>
                    <a:pt x="199" y="349"/>
                    <a:pt x="216" y="346"/>
                    <a:pt x="233" y="340"/>
                  </a:cubicBezTo>
                  <a:cubicBezTo>
                    <a:pt x="246" y="335"/>
                    <a:pt x="259" y="328"/>
                    <a:pt x="272" y="321"/>
                  </a:cubicBezTo>
                  <a:cubicBezTo>
                    <a:pt x="298" y="368"/>
                    <a:pt x="298" y="368"/>
                    <a:pt x="298" y="368"/>
                  </a:cubicBezTo>
                  <a:cubicBezTo>
                    <a:pt x="281" y="380"/>
                    <a:pt x="263" y="390"/>
                    <a:pt x="243" y="396"/>
                  </a:cubicBezTo>
                  <a:cubicBezTo>
                    <a:pt x="219" y="403"/>
                    <a:pt x="194" y="407"/>
                    <a:pt x="169" y="406"/>
                  </a:cubicBezTo>
                  <a:close/>
                </a:path>
              </a:pathLst>
            </a:custGeom>
            <a:solidFill>
              <a:srgbClr val="0085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7" name="Freeform 19">
              <a:extLst>
                <a:ext uri="{FF2B5EF4-FFF2-40B4-BE49-F238E27FC236}">
                  <a16:creationId xmlns:a16="http://schemas.microsoft.com/office/drawing/2014/main" id="{20EC421D-C461-4CF7-94B4-F68F0F69B66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833" y="2990"/>
              <a:ext cx="172" cy="215"/>
            </a:xfrm>
            <a:custGeom>
              <a:avLst/>
              <a:gdLst>
                <a:gd name="T0" fmla="*/ 183 w 327"/>
                <a:gd name="T1" fmla="*/ 404 h 407"/>
                <a:gd name="T2" fmla="*/ 48 w 327"/>
                <a:gd name="T3" fmla="*/ 353 h 407"/>
                <a:gd name="T4" fmla="*/ 0 w 327"/>
                <a:gd name="T5" fmla="*/ 200 h 407"/>
                <a:gd name="T6" fmla="*/ 44 w 327"/>
                <a:gd name="T7" fmla="*/ 52 h 407"/>
                <a:gd name="T8" fmla="*/ 171 w 327"/>
                <a:gd name="T9" fmla="*/ 0 h 407"/>
                <a:gd name="T10" fmla="*/ 287 w 327"/>
                <a:gd name="T11" fmla="*/ 44 h 407"/>
                <a:gd name="T12" fmla="*/ 327 w 327"/>
                <a:gd name="T13" fmla="*/ 175 h 407"/>
                <a:gd name="T14" fmla="*/ 327 w 327"/>
                <a:gd name="T15" fmla="*/ 226 h 407"/>
                <a:gd name="T16" fmla="*/ 69 w 327"/>
                <a:gd name="T17" fmla="*/ 226 h 407"/>
                <a:gd name="T18" fmla="*/ 101 w 327"/>
                <a:gd name="T19" fmla="*/ 314 h 407"/>
                <a:gd name="T20" fmla="*/ 191 w 327"/>
                <a:gd name="T21" fmla="*/ 348 h 407"/>
                <a:gd name="T22" fmla="*/ 249 w 327"/>
                <a:gd name="T23" fmla="*/ 338 h 407"/>
                <a:gd name="T24" fmla="*/ 296 w 327"/>
                <a:gd name="T25" fmla="*/ 314 h 407"/>
                <a:gd name="T26" fmla="*/ 322 w 327"/>
                <a:gd name="T27" fmla="*/ 361 h 407"/>
                <a:gd name="T28" fmla="*/ 183 w 327"/>
                <a:gd name="T29" fmla="*/ 404 h 407"/>
                <a:gd name="T30" fmla="*/ 169 w 327"/>
                <a:gd name="T31" fmla="*/ 56 h 407"/>
                <a:gd name="T32" fmla="*/ 94 w 327"/>
                <a:gd name="T33" fmla="*/ 90 h 407"/>
                <a:gd name="T34" fmla="*/ 69 w 327"/>
                <a:gd name="T35" fmla="*/ 172 h 407"/>
                <a:gd name="T36" fmla="*/ 260 w 327"/>
                <a:gd name="T37" fmla="*/ 172 h 407"/>
                <a:gd name="T38" fmla="*/ 252 w 327"/>
                <a:gd name="T39" fmla="*/ 114 h 407"/>
                <a:gd name="T40" fmla="*/ 223 w 327"/>
                <a:gd name="T41" fmla="*/ 72 h 407"/>
                <a:gd name="T42" fmla="*/ 169 w 327"/>
                <a:gd name="T43" fmla="*/ 56 h 4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27" h="407">
                  <a:moveTo>
                    <a:pt x="183" y="404"/>
                  </a:moveTo>
                  <a:cubicBezTo>
                    <a:pt x="124" y="404"/>
                    <a:pt x="80" y="387"/>
                    <a:pt x="48" y="353"/>
                  </a:cubicBezTo>
                  <a:cubicBezTo>
                    <a:pt x="16" y="319"/>
                    <a:pt x="0" y="268"/>
                    <a:pt x="0" y="200"/>
                  </a:cubicBezTo>
                  <a:cubicBezTo>
                    <a:pt x="0" y="136"/>
                    <a:pt x="15" y="87"/>
                    <a:pt x="44" y="52"/>
                  </a:cubicBezTo>
                  <a:cubicBezTo>
                    <a:pt x="73" y="18"/>
                    <a:pt x="115" y="0"/>
                    <a:pt x="171" y="0"/>
                  </a:cubicBezTo>
                  <a:cubicBezTo>
                    <a:pt x="222" y="0"/>
                    <a:pt x="260" y="15"/>
                    <a:pt x="287" y="44"/>
                  </a:cubicBezTo>
                  <a:cubicBezTo>
                    <a:pt x="314" y="73"/>
                    <a:pt x="327" y="117"/>
                    <a:pt x="327" y="175"/>
                  </a:cubicBezTo>
                  <a:cubicBezTo>
                    <a:pt x="327" y="226"/>
                    <a:pt x="327" y="226"/>
                    <a:pt x="327" y="226"/>
                  </a:cubicBezTo>
                  <a:cubicBezTo>
                    <a:pt x="69" y="226"/>
                    <a:pt x="69" y="226"/>
                    <a:pt x="69" y="226"/>
                  </a:cubicBezTo>
                  <a:cubicBezTo>
                    <a:pt x="70" y="257"/>
                    <a:pt x="81" y="288"/>
                    <a:pt x="101" y="314"/>
                  </a:cubicBezTo>
                  <a:cubicBezTo>
                    <a:pt x="119" y="336"/>
                    <a:pt x="149" y="348"/>
                    <a:pt x="191" y="348"/>
                  </a:cubicBezTo>
                  <a:cubicBezTo>
                    <a:pt x="211" y="348"/>
                    <a:pt x="230" y="345"/>
                    <a:pt x="249" y="338"/>
                  </a:cubicBezTo>
                  <a:cubicBezTo>
                    <a:pt x="265" y="332"/>
                    <a:pt x="281" y="324"/>
                    <a:pt x="296" y="314"/>
                  </a:cubicBezTo>
                  <a:cubicBezTo>
                    <a:pt x="322" y="361"/>
                    <a:pt x="322" y="361"/>
                    <a:pt x="322" y="361"/>
                  </a:cubicBezTo>
                  <a:cubicBezTo>
                    <a:pt x="282" y="391"/>
                    <a:pt x="233" y="407"/>
                    <a:pt x="183" y="404"/>
                  </a:cubicBezTo>
                  <a:close/>
                  <a:moveTo>
                    <a:pt x="169" y="56"/>
                  </a:moveTo>
                  <a:cubicBezTo>
                    <a:pt x="135" y="56"/>
                    <a:pt x="110" y="67"/>
                    <a:pt x="94" y="90"/>
                  </a:cubicBezTo>
                  <a:cubicBezTo>
                    <a:pt x="78" y="114"/>
                    <a:pt x="69" y="143"/>
                    <a:pt x="69" y="172"/>
                  </a:cubicBezTo>
                  <a:cubicBezTo>
                    <a:pt x="260" y="172"/>
                    <a:pt x="260" y="172"/>
                    <a:pt x="260" y="172"/>
                  </a:cubicBezTo>
                  <a:cubicBezTo>
                    <a:pt x="260" y="152"/>
                    <a:pt x="258" y="133"/>
                    <a:pt x="252" y="114"/>
                  </a:cubicBezTo>
                  <a:cubicBezTo>
                    <a:pt x="247" y="97"/>
                    <a:pt x="237" y="83"/>
                    <a:pt x="223" y="72"/>
                  </a:cubicBezTo>
                  <a:cubicBezTo>
                    <a:pt x="208" y="61"/>
                    <a:pt x="189" y="55"/>
                    <a:pt x="169" y="56"/>
                  </a:cubicBezTo>
                  <a:close/>
                </a:path>
              </a:pathLst>
            </a:custGeom>
            <a:solidFill>
              <a:srgbClr val="0085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8" name="Freeform 20">
              <a:extLst>
                <a:ext uri="{FF2B5EF4-FFF2-40B4-BE49-F238E27FC236}">
                  <a16:creationId xmlns:a16="http://schemas.microsoft.com/office/drawing/2014/main" id="{9D978835-5A32-49FA-A391-BBBDEE438C7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127" y="2990"/>
              <a:ext cx="182" cy="213"/>
            </a:xfrm>
            <a:custGeom>
              <a:avLst/>
              <a:gdLst>
                <a:gd name="T0" fmla="*/ 172 w 346"/>
                <a:gd name="T1" fmla="*/ 404 h 404"/>
                <a:gd name="T2" fmla="*/ 43 w 346"/>
                <a:gd name="T3" fmla="*/ 353 h 404"/>
                <a:gd name="T4" fmla="*/ 0 w 346"/>
                <a:gd name="T5" fmla="*/ 203 h 404"/>
                <a:gd name="T6" fmla="*/ 44 w 346"/>
                <a:gd name="T7" fmla="*/ 53 h 404"/>
                <a:gd name="T8" fmla="*/ 174 w 346"/>
                <a:gd name="T9" fmla="*/ 0 h 404"/>
                <a:gd name="T10" fmla="*/ 302 w 346"/>
                <a:gd name="T11" fmla="*/ 52 h 404"/>
                <a:gd name="T12" fmla="*/ 346 w 346"/>
                <a:gd name="T13" fmla="*/ 201 h 404"/>
                <a:gd name="T14" fmla="*/ 301 w 346"/>
                <a:gd name="T15" fmla="*/ 353 h 404"/>
                <a:gd name="T16" fmla="*/ 172 w 346"/>
                <a:gd name="T17" fmla="*/ 404 h 404"/>
                <a:gd name="T18" fmla="*/ 173 w 346"/>
                <a:gd name="T19" fmla="*/ 347 h 404"/>
                <a:gd name="T20" fmla="*/ 250 w 346"/>
                <a:gd name="T21" fmla="*/ 312 h 404"/>
                <a:gd name="T22" fmla="*/ 275 w 346"/>
                <a:gd name="T23" fmla="*/ 202 h 404"/>
                <a:gd name="T24" fmla="*/ 250 w 346"/>
                <a:gd name="T25" fmla="*/ 93 h 404"/>
                <a:gd name="T26" fmla="*/ 174 w 346"/>
                <a:gd name="T27" fmla="*/ 58 h 404"/>
                <a:gd name="T28" fmla="*/ 96 w 346"/>
                <a:gd name="T29" fmla="*/ 93 h 404"/>
                <a:gd name="T30" fmla="*/ 70 w 346"/>
                <a:gd name="T31" fmla="*/ 203 h 404"/>
                <a:gd name="T32" fmla="*/ 96 w 346"/>
                <a:gd name="T33" fmla="*/ 312 h 404"/>
                <a:gd name="T34" fmla="*/ 173 w 346"/>
                <a:gd name="T35" fmla="*/ 347 h 4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46" h="404">
                  <a:moveTo>
                    <a:pt x="172" y="404"/>
                  </a:moveTo>
                  <a:cubicBezTo>
                    <a:pt x="115" y="404"/>
                    <a:pt x="72" y="387"/>
                    <a:pt x="43" y="353"/>
                  </a:cubicBezTo>
                  <a:cubicBezTo>
                    <a:pt x="14" y="319"/>
                    <a:pt x="0" y="269"/>
                    <a:pt x="0" y="203"/>
                  </a:cubicBezTo>
                  <a:cubicBezTo>
                    <a:pt x="0" y="138"/>
                    <a:pt x="15" y="88"/>
                    <a:pt x="44" y="53"/>
                  </a:cubicBezTo>
                  <a:cubicBezTo>
                    <a:pt x="74" y="18"/>
                    <a:pt x="117" y="0"/>
                    <a:pt x="174" y="0"/>
                  </a:cubicBezTo>
                  <a:cubicBezTo>
                    <a:pt x="230" y="0"/>
                    <a:pt x="273" y="17"/>
                    <a:pt x="302" y="52"/>
                  </a:cubicBezTo>
                  <a:cubicBezTo>
                    <a:pt x="331" y="86"/>
                    <a:pt x="346" y="136"/>
                    <a:pt x="346" y="201"/>
                  </a:cubicBezTo>
                  <a:cubicBezTo>
                    <a:pt x="346" y="268"/>
                    <a:pt x="331" y="318"/>
                    <a:pt x="301" y="353"/>
                  </a:cubicBezTo>
                  <a:cubicBezTo>
                    <a:pt x="272" y="387"/>
                    <a:pt x="229" y="404"/>
                    <a:pt x="172" y="404"/>
                  </a:cubicBezTo>
                  <a:close/>
                  <a:moveTo>
                    <a:pt x="173" y="347"/>
                  </a:moveTo>
                  <a:cubicBezTo>
                    <a:pt x="203" y="349"/>
                    <a:pt x="232" y="336"/>
                    <a:pt x="250" y="312"/>
                  </a:cubicBezTo>
                  <a:cubicBezTo>
                    <a:pt x="267" y="288"/>
                    <a:pt x="275" y="252"/>
                    <a:pt x="275" y="202"/>
                  </a:cubicBezTo>
                  <a:cubicBezTo>
                    <a:pt x="275" y="152"/>
                    <a:pt x="267" y="116"/>
                    <a:pt x="250" y="93"/>
                  </a:cubicBezTo>
                  <a:cubicBezTo>
                    <a:pt x="232" y="69"/>
                    <a:pt x="204" y="56"/>
                    <a:pt x="174" y="58"/>
                  </a:cubicBezTo>
                  <a:cubicBezTo>
                    <a:pt x="144" y="56"/>
                    <a:pt x="114" y="69"/>
                    <a:pt x="96" y="93"/>
                  </a:cubicBezTo>
                  <a:cubicBezTo>
                    <a:pt x="79" y="117"/>
                    <a:pt x="70" y="153"/>
                    <a:pt x="70" y="203"/>
                  </a:cubicBezTo>
                  <a:cubicBezTo>
                    <a:pt x="70" y="252"/>
                    <a:pt x="79" y="289"/>
                    <a:pt x="96" y="312"/>
                  </a:cubicBezTo>
                  <a:cubicBezTo>
                    <a:pt x="114" y="336"/>
                    <a:pt x="143" y="349"/>
                    <a:pt x="173" y="347"/>
                  </a:cubicBezTo>
                  <a:close/>
                </a:path>
              </a:pathLst>
            </a:custGeom>
            <a:solidFill>
              <a:srgbClr val="0085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9" name="Freeform 21">
              <a:extLst>
                <a:ext uri="{FF2B5EF4-FFF2-40B4-BE49-F238E27FC236}">
                  <a16:creationId xmlns:a16="http://schemas.microsoft.com/office/drawing/2014/main" id="{74E7DF46-0089-46BF-AB63-469E1C5205A6}"/>
                </a:ext>
              </a:extLst>
            </p:cNvPr>
            <p:cNvSpPr>
              <a:spLocks/>
            </p:cNvSpPr>
            <p:nvPr/>
          </p:nvSpPr>
          <p:spPr bwMode="auto">
            <a:xfrm>
              <a:off x="2326" y="2895"/>
              <a:ext cx="155" cy="303"/>
            </a:xfrm>
            <a:custGeom>
              <a:avLst/>
              <a:gdLst>
                <a:gd name="T0" fmla="*/ 68 w 293"/>
                <a:gd name="T1" fmla="*/ 572 h 572"/>
                <a:gd name="T2" fmla="*/ 68 w 293"/>
                <a:gd name="T3" fmla="*/ 243 h 572"/>
                <a:gd name="T4" fmla="*/ 0 w 293"/>
                <a:gd name="T5" fmla="*/ 243 h 572"/>
                <a:gd name="T6" fmla="*/ 0 w 293"/>
                <a:gd name="T7" fmla="*/ 198 h 572"/>
                <a:gd name="T8" fmla="*/ 68 w 293"/>
                <a:gd name="T9" fmla="*/ 190 h 572"/>
                <a:gd name="T10" fmla="*/ 68 w 293"/>
                <a:gd name="T11" fmla="*/ 165 h 572"/>
                <a:gd name="T12" fmla="*/ 104 w 293"/>
                <a:gd name="T13" fmla="*/ 46 h 572"/>
                <a:gd name="T14" fmla="*/ 204 w 293"/>
                <a:gd name="T15" fmla="*/ 3 h 572"/>
                <a:gd name="T16" fmla="*/ 255 w 293"/>
                <a:gd name="T17" fmla="*/ 10 h 572"/>
                <a:gd name="T18" fmla="*/ 293 w 293"/>
                <a:gd name="T19" fmla="*/ 27 h 572"/>
                <a:gd name="T20" fmla="*/ 272 w 293"/>
                <a:gd name="T21" fmla="*/ 73 h 572"/>
                <a:gd name="T22" fmla="*/ 247 w 293"/>
                <a:gd name="T23" fmla="*/ 65 h 572"/>
                <a:gd name="T24" fmla="*/ 219 w 293"/>
                <a:gd name="T25" fmla="*/ 62 h 572"/>
                <a:gd name="T26" fmla="*/ 159 w 293"/>
                <a:gd name="T27" fmla="*/ 85 h 572"/>
                <a:gd name="T28" fmla="*/ 136 w 293"/>
                <a:gd name="T29" fmla="*/ 157 h 572"/>
                <a:gd name="T30" fmla="*/ 136 w 293"/>
                <a:gd name="T31" fmla="*/ 190 h 572"/>
                <a:gd name="T32" fmla="*/ 255 w 293"/>
                <a:gd name="T33" fmla="*/ 190 h 572"/>
                <a:gd name="T34" fmla="*/ 255 w 293"/>
                <a:gd name="T35" fmla="*/ 243 h 572"/>
                <a:gd name="T36" fmla="*/ 136 w 293"/>
                <a:gd name="T37" fmla="*/ 243 h 572"/>
                <a:gd name="T38" fmla="*/ 136 w 293"/>
                <a:gd name="T39" fmla="*/ 572 h 572"/>
                <a:gd name="T40" fmla="*/ 68 w 293"/>
                <a:gd name="T41" fmla="*/ 572 h 5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93" h="572">
                  <a:moveTo>
                    <a:pt x="68" y="572"/>
                  </a:moveTo>
                  <a:cubicBezTo>
                    <a:pt x="68" y="243"/>
                    <a:pt x="68" y="243"/>
                    <a:pt x="68" y="243"/>
                  </a:cubicBezTo>
                  <a:cubicBezTo>
                    <a:pt x="0" y="243"/>
                    <a:pt x="0" y="243"/>
                    <a:pt x="0" y="243"/>
                  </a:cubicBezTo>
                  <a:cubicBezTo>
                    <a:pt x="0" y="198"/>
                    <a:pt x="0" y="198"/>
                    <a:pt x="0" y="198"/>
                  </a:cubicBezTo>
                  <a:cubicBezTo>
                    <a:pt x="68" y="190"/>
                    <a:pt x="68" y="190"/>
                    <a:pt x="68" y="190"/>
                  </a:cubicBezTo>
                  <a:cubicBezTo>
                    <a:pt x="68" y="165"/>
                    <a:pt x="68" y="165"/>
                    <a:pt x="68" y="165"/>
                  </a:cubicBezTo>
                  <a:cubicBezTo>
                    <a:pt x="68" y="114"/>
                    <a:pt x="80" y="75"/>
                    <a:pt x="104" y="46"/>
                  </a:cubicBezTo>
                  <a:cubicBezTo>
                    <a:pt x="129" y="16"/>
                    <a:pt x="166" y="0"/>
                    <a:pt x="204" y="3"/>
                  </a:cubicBezTo>
                  <a:cubicBezTo>
                    <a:pt x="222" y="2"/>
                    <a:pt x="239" y="5"/>
                    <a:pt x="255" y="10"/>
                  </a:cubicBezTo>
                  <a:cubicBezTo>
                    <a:pt x="269" y="13"/>
                    <a:pt x="281" y="19"/>
                    <a:pt x="293" y="27"/>
                  </a:cubicBezTo>
                  <a:cubicBezTo>
                    <a:pt x="272" y="73"/>
                    <a:pt x="272" y="73"/>
                    <a:pt x="272" y="73"/>
                  </a:cubicBezTo>
                  <a:cubicBezTo>
                    <a:pt x="264" y="70"/>
                    <a:pt x="255" y="67"/>
                    <a:pt x="247" y="65"/>
                  </a:cubicBezTo>
                  <a:cubicBezTo>
                    <a:pt x="238" y="63"/>
                    <a:pt x="229" y="62"/>
                    <a:pt x="219" y="62"/>
                  </a:cubicBezTo>
                  <a:cubicBezTo>
                    <a:pt x="197" y="60"/>
                    <a:pt x="174" y="69"/>
                    <a:pt x="159" y="85"/>
                  </a:cubicBezTo>
                  <a:cubicBezTo>
                    <a:pt x="142" y="105"/>
                    <a:pt x="134" y="131"/>
                    <a:pt x="136" y="157"/>
                  </a:cubicBezTo>
                  <a:cubicBezTo>
                    <a:pt x="136" y="190"/>
                    <a:pt x="136" y="190"/>
                    <a:pt x="136" y="190"/>
                  </a:cubicBezTo>
                  <a:cubicBezTo>
                    <a:pt x="255" y="190"/>
                    <a:pt x="255" y="190"/>
                    <a:pt x="255" y="190"/>
                  </a:cubicBezTo>
                  <a:cubicBezTo>
                    <a:pt x="255" y="243"/>
                    <a:pt x="255" y="243"/>
                    <a:pt x="255" y="243"/>
                  </a:cubicBezTo>
                  <a:cubicBezTo>
                    <a:pt x="136" y="243"/>
                    <a:pt x="136" y="243"/>
                    <a:pt x="136" y="243"/>
                  </a:cubicBezTo>
                  <a:cubicBezTo>
                    <a:pt x="136" y="572"/>
                    <a:pt x="136" y="572"/>
                    <a:pt x="136" y="572"/>
                  </a:cubicBezTo>
                  <a:lnTo>
                    <a:pt x="68" y="572"/>
                  </a:lnTo>
                  <a:close/>
                </a:path>
              </a:pathLst>
            </a:custGeom>
            <a:solidFill>
              <a:srgbClr val="0085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0" name="Freeform 22">
              <a:extLst>
                <a:ext uri="{FF2B5EF4-FFF2-40B4-BE49-F238E27FC236}">
                  <a16:creationId xmlns:a16="http://schemas.microsoft.com/office/drawing/2014/main" id="{3484D283-777D-4472-8751-1F0D1CBE153B}"/>
                </a:ext>
              </a:extLst>
            </p:cNvPr>
            <p:cNvSpPr>
              <a:spLocks/>
            </p:cNvSpPr>
            <p:nvPr/>
          </p:nvSpPr>
          <p:spPr bwMode="auto">
            <a:xfrm>
              <a:off x="2588" y="2903"/>
              <a:ext cx="217" cy="295"/>
            </a:xfrm>
            <a:custGeom>
              <a:avLst/>
              <a:gdLst>
                <a:gd name="T0" fmla="*/ 0 w 217"/>
                <a:gd name="T1" fmla="*/ 295 h 295"/>
                <a:gd name="T2" fmla="*/ 0 w 217"/>
                <a:gd name="T3" fmla="*/ 0 h 295"/>
                <a:gd name="T4" fmla="*/ 37 w 217"/>
                <a:gd name="T5" fmla="*/ 0 h 295"/>
                <a:gd name="T6" fmla="*/ 37 w 217"/>
                <a:gd name="T7" fmla="*/ 128 h 295"/>
                <a:gd name="T8" fmla="*/ 179 w 217"/>
                <a:gd name="T9" fmla="*/ 128 h 295"/>
                <a:gd name="T10" fmla="*/ 179 w 217"/>
                <a:gd name="T11" fmla="*/ 0 h 295"/>
                <a:gd name="T12" fmla="*/ 217 w 217"/>
                <a:gd name="T13" fmla="*/ 0 h 295"/>
                <a:gd name="T14" fmla="*/ 217 w 217"/>
                <a:gd name="T15" fmla="*/ 295 h 295"/>
                <a:gd name="T16" fmla="*/ 179 w 217"/>
                <a:gd name="T17" fmla="*/ 295 h 295"/>
                <a:gd name="T18" fmla="*/ 179 w 217"/>
                <a:gd name="T19" fmla="*/ 160 h 295"/>
                <a:gd name="T20" fmla="*/ 37 w 217"/>
                <a:gd name="T21" fmla="*/ 160 h 295"/>
                <a:gd name="T22" fmla="*/ 37 w 217"/>
                <a:gd name="T23" fmla="*/ 295 h 295"/>
                <a:gd name="T24" fmla="*/ 0 w 217"/>
                <a:gd name="T25" fmla="*/ 295 h 2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17" h="295">
                  <a:moveTo>
                    <a:pt x="0" y="295"/>
                  </a:moveTo>
                  <a:lnTo>
                    <a:pt x="0" y="0"/>
                  </a:lnTo>
                  <a:lnTo>
                    <a:pt x="37" y="0"/>
                  </a:lnTo>
                  <a:lnTo>
                    <a:pt x="37" y="128"/>
                  </a:lnTo>
                  <a:lnTo>
                    <a:pt x="179" y="128"/>
                  </a:lnTo>
                  <a:lnTo>
                    <a:pt x="179" y="0"/>
                  </a:lnTo>
                  <a:lnTo>
                    <a:pt x="217" y="0"/>
                  </a:lnTo>
                  <a:lnTo>
                    <a:pt x="217" y="295"/>
                  </a:lnTo>
                  <a:lnTo>
                    <a:pt x="179" y="295"/>
                  </a:lnTo>
                  <a:lnTo>
                    <a:pt x="179" y="160"/>
                  </a:lnTo>
                  <a:lnTo>
                    <a:pt x="37" y="160"/>
                  </a:lnTo>
                  <a:lnTo>
                    <a:pt x="37" y="295"/>
                  </a:lnTo>
                  <a:lnTo>
                    <a:pt x="0" y="295"/>
                  </a:lnTo>
                  <a:close/>
                </a:path>
              </a:pathLst>
            </a:custGeom>
            <a:solidFill>
              <a:srgbClr val="0085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1" name="Freeform 23">
              <a:extLst>
                <a:ext uri="{FF2B5EF4-FFF2-40B4-BE49-F238E27FC236}">
                  <a16:creationId xmlns:a16="http://schemas.microsoft.com/office/drawing/2014/main" id="{3F408598-C619-4AE6-B654-31405EE40E0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840" y="2990"/>
              <a:ext cx="173" cy="215"/>
            </a:xfrm>
            <a:custGeom>
              <a:avLst/>
              <a:gdLst>
                <a:gd name="T0" fmla="*/ 183 w 327"/>
                <a:gd name="T1" fmla="*/ 404 h 407"/>
                <a:gd name="T2" fmla="*/ 48 w 327"/>
                <a:gd name="T3" fmla="*/ 353 h 407"/>
                <a:gd name="T4" fmla="*/ 0 w 327"/>
                <a:gd name="T5" fmla="*/ 200 h 407"/>
                <a:gd name="T6" fmla="*/ 44 w 327"/>
                <a:gd name="T7" fmla="*/ 52 h 407"/>
                <a:gd name="T8" fmla="*/ 171 w 327"/>
                <a:gd name="T9" fmla="*/ 0 h 407"/>
                <a:gd name="T10" fmla="*/ 287 w 327"/>
                <a:gd name="T11" fmla="*/ 44 h 407"/>
                <a:gd name="T12" fmla="*/ 327 w 327"/>
                <a:gd name="T13" fmla="*/ 175 h 407"/>
                <a:gd name="T14" fmla="*/ 327 w 327"/>
                <a:gd name="T15" fmla="*/ 226 h 407"/>
                <a:gd name="T16" fmla="*/ 69 w 327"/>
                <a:gd name="T17" fmla="*/ 226 h 407"/>
                <a:gd name="T18" fmla="*/ 100 w 327"/>
                <a:gd name="T19" fmla="*/ 313 h 407"/>
                <a:gd name="T20" fmla="*/ 191 w 327"/>
                <a:gd name="T21" fmla="*/ 347 h 407"/>
                <a:gd name="T22" fmla="*/ 249 w 327"/>
                <a:gd name="T23" fmla="*/ 338 h 407"/>
                <a:gd name="T24" fmla="*/ 296 w 327"/>
                <a:gd name="T25" fmla="*/ 314 h 407"/>
                <a:gd name="T26" fmla="*/ 322 w 327"/>
                <a:gd name="T27" fmla="*/ 361 h 407"/>
                <a:gd name="T28" fmla="*/ 183 w 327"/>
                <a:gd name="T29" fmla="*/ 404 h 407"/>
                <a:gd name="T30" fmla="*/ 169 w 327"/>
                <a:gd name="T31" fmla="*/ 56 h 407"/>
                <a:gd name="T32" fmla="*/ 94 w 327"/>
                <a:gd name="T33" fmla="*/ 90 h 407"/>
                <a:gd name="T34" fmla="*/ 69 w 327"/>
                <a:gd name="T35" fmla="*/ 172 h 407"/>
                <a:gd name="T36" fmla="*/ 260 w 327"/>
                <a:gd name="T37" fmla="*/ 172 h 407"/>
                <a:gd name="T38" fmla="*/ 252 w 327"/>
                <a:gd name="T39" fmla="*/ 114 h 407"/>
                <a:gd name="T40" fmla="*/ 223 w 327"/>
                <a:gd name="T41" fmla="*/ 72 h 407"/>
                <a:gd name="T42" fmla="*/ 169 w 327"/>
                <a:gd name="T43" fmla="*/ 56 h 4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27" h="407">
                  <a:moveTo>
                    <a:pt x="183" y="404"/>
                  </a:moveTo>
                  <a:cubicBezTo>
                    <a:pt x="124" y="404"/>
                    <a:pt x="79" y="387"/>
                    <a:pt x="48" y="353"/>
                  </a:cubicBezTo>
                  <a:cubicBezTo>
                    <a:pt x="16" y="319"/>
                    <a:pt x="0" y="268"/>
                    <a:pt x="0" y="200"/>
                  </a:cubicBezTo>
                  <a:cubicBezTo>
                    <a:pt x="0" y="136"/>
                    <a:pt x="14" y="87"/>
                    <a:pt x="44" y="52"/>
                  </a:cubicBezTo>
                  <a:cubicBezTo>
                    <a:pt x="73" y="18"/>
                    <a:pt x="115" y="0"/>
                    <a:pt x="171" y="0"/>
                  </a:cubicBezTo>
                  <a:cubicBezTo>
                    <a:pt x="221" y="0"/>
                    <a:pt x="260" y="15"/>
                    <a:pt x="287" y="44"/>
                  </a:cubicBezTo>
                  <a:cubicBezTo>
                    <a:pt x="314" y="73"/>
                    <a:pt x="327" y="117"/>
                    <a:pt x="327" y="175"/>
                  </a:cubicBezTo>
                  <a:cubicBezTo>
                    <a:pt x="327" y="226"/>
                    <a:pt x="327" y="226"/>
                    <a:pt x="327" y="226"/>
                  </a:cubicBezTo>
                  <a:cubicBezTo>
                    <a:pt x="69" y="226"/>
                    <a:pt x="69" y="226"/>
                    <a:pt x="69" y="226"/>
                  </a:cubicBezTo>
                  <a:cubicBezTo>
                    <a:pt x="70" y="257"/>
                    <a:pt x="81" y="288"/>
                    <a:pt x="100" y="313"/>
                  </a:cubicBezTo>
                  <a:cubicBezTo>
                    <a:pt x="119" y="336"/>
                    <a:pt x="149" y="348"/>
                    <a:pt x="191" y="347"/>
                  </a:cubicBezTo>
                  <a:cubicBezTo>
                    <a:pt x="211" y="348"/>
                    <a:pt x="230" y="345"/>
                    <a:pt x="249" y="338"/>
                  </a:cubicBezTo>
                  <a:cubicBezTo>
                    <a:pt x="265" y="332"/>
                    <a:pt x="281" y="324"/>
                    <a:pt x="296" y="314"/>
                  </a:cubicBezTo>
                  <a:cubicBezTo>
                    <a:pt x="322" y="361"/>
                    <a:pt x="322" y="361"/>
                    <a:pt x="322" y="361"/>
                  </a:cubicBezTo>
                  <a:cubicBezTo>
                    <a:pt x="282" y="391"/>
                    <a:pt x="233" y="407"/>
                    <a:pt x="183" y="404"/>
                  </a:cubicBezTo>
                  <a:close/>
                  <a:moveTo>
                    <a:pt x="169" y="56"/>
                  </a:moveTo>
                  <a:cubicBezTo>
                    <a:pt x="135" y="56"/>
                    <a:pt x="110" y="67"/>
                    <a:pt x="94" y="90"/>
                  </a:cubicBezTo>
                  <a:cubicBezTo>
                    <a:pt x="78" y="114"/>
                    <a:pt x="69" y="143"/>
                    <a:pt x="69" y="172"/>
                  </a:cubicBezTo>
                  <a:cubicBezTo>
                    <a:pt x="260" y="172"/>
                    <a:pt x="260" y="172"/>
                    <a:pt x="260" y="172"/>
                  </a:cubicBezTo>
                  <a:cubicBezTo>
                    <a:pt x="260" y="152"/>
                    <a:pt x="257" y="133"/>
                    <a:pt x="252" y="114"/>
                  </a:cubicBezTo>
                  <a:cubicBezTo>
                    <a:pt x="247" y="97"/>
                    <a:pt x="237" y="83"/>
                    <a:pt x="223" y="72"/>
                  </a:cubicBezTo>
                  <a:cubicBezTo>
                    <a:pt x="207" y="61"/>
                    <a:pt x="188" y="55"/>
                    <a:pt x="169" y="56"/>
                  </a:cubicBezTo>
                  <a:close/>
                </a:path>
              </a:pathLst>
            </a:custGeom>
            <a:solidFill>
              <a:srgbClr val="0085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2" name="Freeform 24">
              <a:extLst>
                <a:ext uri="{FF2B5EF4-FFF2-40B4-BE49-F238E27FC236}">
                  <a16:creationId xmlns:a16="http://schemas.microsoft.com/office/drawing/2014/main" id="{501E9AE9-32C3-4351-8DCE-B6F15F40359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043" y="2989"/>
              <a:ext cx="167" cy="214"/>
            </a:xfrm>
            <a:custGeom>
              <a:avLst/>
              <a:gdLst>
                <a:gd name="T0" fmla="*/ 122 w 317"/>
                <a:gd name="T1" fmla="*/ 403 h 405"/>
                <a:gd name="T2" fmla="*/ 34 w 317"/>
                <a:gd name="T3" fmla="*/ 371 h 405"/>
                <a:gd name="T4" fmla="*/ 1 w 317"/>
                <a:gd name="T5" fmla="*/ 288 h 405"/>
                <a:gd name="T6" fmla="*/ 63 w 317"/>
                <a:gd name="T7" fmla="*/ 178 h 405"/>
                <a:gd name="T8" fmla="*/ 240 w 317"/>
                <a:gd name="T9" fmla="*/ 137 h 405"/>
                <a:gd name="T10" fmla="*/ 217 w 317"/>
                <a:gd name="T11" fmla="*/ 77 h 405"/>
                <a:gd name="T12" fmla="*/ 152 w 317"/>
                <a:gd name="T13" fmla="*/ 57 h 405"/>
                <a:gd name="T14" fmla="*/ 48 w 317"/>
                <a:gd name="T15" fmla="*/ 88 h 405"/>
                <a:gd name="T16" fmla="*/ 24 w 317"/>
                <a:gd name="T17" fmla="*/ 43 h 405"/>
                <a:gd name="T18" fmla="*/ 162 w 317"/>
                <a:gd name="T19" fmla="*/ 1 h 405"/>
                <a:gd name="T20" fmla="*/ 307 w 317"/>
                <a:gd name="T21" fmla="*/ 145 h 405"/>
                <a:gd name="T22" fmla="*/ 307 w 317"/>
                <a:gd name="T23" fmla="*/ 308 h 405"/>
                <a:gd name="T24" fmla="*/ 317 w 317"/>
                <a:gd name="T25" fmla="*/ 388 h 405"/>
                <a:gd name="T26" fmla="*/ 258 w 317"/>
                <a:gd name="T27" fmla="*/ 397 h 405"/>
                <a:gd name="T28" fmla="*/ 245 w 317"/>
                <a:gd name="T29" fmla="*/ 337 h 405"/>
                <a:gd name="T30" fmla="*/ 196 w 317"/>
                <a:gd name="T31" fmla="*/ 386 h 405"/>
                <a:gd name="T32" fmla="*/ 122 w 317"/>
                <a:gd name="T33" fmla="*/ 403 h 405"/>
                <a:gd name="T34" fmla="*/ 70 w 317"/>
                <a:gd name="T35" fmla="*/ 283 h 405"/>
                <a:gd name="T36" fmla="*/ 89 w 317"/>
                <a:gd name="T37" fmla="*/ 330 h 405"/>
                <a:gd name="T38" fmla="*/ 141 w 317"/>
                <a:gd name="T39" fmla="*/ 348 h 405"/>
                <a:gd name="T40" fmla="*/ 213 w 317"/>
                <a:gd name="T41" fmla="*/ 321 h 405"/>
                <a:gd name="T42" fmla="*/ 241 w 317"/>
                <a:gd name="T43" fmla="*/ 252 h 405"/>
                <a:gd name="T44" fmla="*/ 241 w 317"/>
                <a:gd name="T45" fmla="*/ 186 h 405"/>
                <a:gd name="T46" fmla="*/ 114 w 317"/>
                <a:gd name="T47" fmla="*/ 213 h 405"/>
                <a:gd name="T48" fmla="*/ 70 w 317"/>
                <a:gd name="T49" fmla="*/ 283 h 4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317" h="405">
                  <a:moveTo>
                    <a:pt x="122" y="403"/>
                  </a:moveTo>
                  <a:cubicBezTo>
                    <a:pt x="89" y="405"/>
                    <a:pt x="58" y="393"/>
                    <a:pt x="34" y="371"/>
                  </a:cubicBezTo>
                  <a:cubicBezTo>
                    <a:pt x="12" y="349"/>
                    <a:pt x="0" y="319"/>
                    <a:pt x="1" y="288"/>
                  </a:cubicBezTo>
                  <a:cubicBezTo>
                    <a:pt x="0" y="243"/>
                    <a:pt x="24" y="201"/>
                    <a:pt x="63" y="178"/>
                  </a:cubicBezTo>
                  <a:cubicBezTo>
                    <a:pt x="103" y="152"/>
                    <a:pt x="163" y="139"/>
                    <a:pt x="240" y="137"/>
                  </a:cubicBezTo>
                  <a:cubicBezTo>
                    <a:pt x="240" y="115"/>
                    <a:pt x="232" y="94"/>
                    <a:pt x="217" y="77"/>
                  </a:cubicBezTo>
                  <a:cubicBezTo>
                    <a:pt x="204" y="64"/>
                    <a:pt x="182" y="57"/>
                    <a:pt x="152" y="57"/>
                  </a:cubicBezTo>
                  <a:cubicBezTo>
                    <a:pt x="115" y="57"/>
                    <a:pt x="79" y="68"/>
                    <a:pt x="48" y="88"/>
                  </a:cubicBezTo>
                  <a:cubicBezTo>
                    <a:pt x="24" y="43"/>
                    <a:pt x="24" y="43"/>
                    <a:pt x="24" y="43"/>
                  </a:cubicBezTo>
                  <a:cubicBezTo>
                    <a:pt x="64" y="14"/>
                    <a:pt x="113" y="0"/>
                    <a:pt x="162" y="1"/>
                  </a:cubicBezTo>
                  <a:cubicBezTo>
                    <a:pt x="259" y="1"/>
                    <a:pt x="307" y="49"/>
                    <a:pt x="307" y="145"/>
                  </a:cubicBezTo>
                  <a:cubicBezTo>
                    <a:pt x="307" y="308"/>
                    <a:pt x="307" y="308"/>
                    <a:pt x="307" y="308"/>
                  </a:cubicBezTo>
                  <a:cubicBezTo>
                    <a:pt x="317" y="388"/>
                    <a:pt x="317" y="388"/>
                    <a:pt x="317" y="388"/>
                  </a:cubicBezTo>
                  <a:cubicBezTo>
                    <a:pt x="258" y="397"/>
                    <a:pt x="258" y="397"/>
                    <a:pt x="258" y="397"/>
                  </a:cubicBezTo>
                  <a:cubicBezTo>
                    <a:pt x="245" y="337"/>
                    <a:pt x="245" y="337"/>
                    <a:pt x="245" y="337"/>
                  </a:cubicBezTo>
                  <a:cubicBezTo>
                    <a:pt x="234" y="358"/>
                    <a:pt x="217" y="375"/>
                    <a:pt x="196" y="386"/>
                  </a:cubicBezTo>
                  <a:cubicBezTo>
                    <a:pt x="173" y="398"/>
                    <a:pt x="148" y="404"/>
                    <a:pt x="122" y="403"/>
                  </a:cubicBezTo>
                  <a:close/>
                  <a:moveTo>
                    <a:pt x="70" y="283"/>
                  </a:moveTo>
                  <a:cubicBezTo>
                    <a:pt x="69" y="301"/>
                    <a:pt x="76" y="318"/>
                    <a:pt x="89" y="330"/>
                  </a:cubicBezTo>
                  <a:cubicBezTo>
                    <a:pt x="103" y="343"/>
                    <a:pt x="122" y="349"/>
                    <a:pt x="141" y="348"/>
                  </a:cubicBezTo>
                  <a:cubicBezTo>
                    <a:pt x="167" y="349"/>
                    <a:pt x="193" y="339"/>
                    <a:pt x="213" y="321"/>
                  </a:cubicBezTo>
                  <a:cubicBezTo>
                    <a:pt x="231" y="303"/>
                    <a:pt x="242" y="278"/>
                    <a:pt x="241" y="252"/>
                  </a:cubicBezTo>
                  <a:cubicBezTo>
                    <a:pt x="241" y="186"/>
                    <a:pt x="241" y="186"/>
                    <a:pt x="241" y="186"/>
                  </a:cubicBezTo>
                  <a:cubicBezTo>
                    <a:pt x="185" y="187"/>
                    <a:pt x="143" y="197"/>
                    <a:pt x="114" y="213"/>
                  </a:cubicBezTo>
                  <a:cubicBezTo>
                    <a:pt x="87" y="226"/>
                    <a:pt x="70" y="254"/>
                    <a:pt x="70" y="283"/>
                  </a:cubicBezTo>
                  <a:close/>
                </a:path>
              </a:pathLst>
            </a:custGeom>
            <a:solidFill>
              <a:srgbClr val="0085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3" name="Rectangle 25">
              <a:extLst>
                <a:ext uri="{FF2B5EF4-FFF2-40B4-BE49-F238E27FC236}">
                  <a16:creationId xmlns:a16="http://schemas.microsoft.com/office/drawing/2014/main" id="{C088D593-4B41-4774-8589-65158147316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52" y="2903"/>
              <a:ext cx="35" cy="295"/>
            </a:xfrm>
            <a:prstGeom prst="rect">
              <a:avLst/>
            </a:prstGeom>
            <a:solidFill>
              <a:srgbClr val="0085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4" name="Freeform 26">
              <a:extLst>
                <a:ext uri="{FF2B5EF4-FFF2-40B4-BE49-F238E27FC236}">
                  <a16:creationId xmlns:a16="http://schemas.microsoft.com/office/drawing/2014/main" id="{F09A4A44-D734-4691-9973-10B0260A7C21}"/>
                </a:ext>
              </a:extLst>
            </p:cNvPr>
            <p:cNvSpPr>
              <a:spLocks/>
            </p:cNvSpPr>
            <p:nvPr/>
          </p:nvSpPr>
          <p:spPr bwMode="auto">
            <a:xfrm>
              <a:off x="3314" y="2938"/>
              <a:ext cx="153" cy="264"/>
            </a:xfrm>
            <a:custGeom>
              <a:avLst/>
              <a:gdLst>
                <a:gd name="T0" fmla="*/ 192 w 288"/>
                <a:gd name="T1" fmla="*/ 498 h 499"/>
                <a:gd name="T2" fmla="*/ 70 w 288"/>
                <a:gd name="T3" fmla="*/ 358 h 499"/>
                <a:gd name="T4" fmla="*/ 70 w 288"/>
                <a:gd name="T5" fmla="*/ 162 h 499"/>
                <a:gd name="T6" fmla="*/ 0 w 288"/>
                <a:gd name="T7" fmla="*/ 162 h 499"/>
                <a:gd name="T8" fmla="*/ 0 w 288"/>
                <a:gd name="T9" fmla="*/ 117 h 499"/>
                <a:gd name="T10" fmla="*/ 70 w 288"/>
                <a:gd name="T11" fmla="*/ 109 h 499"/>
                <a:gd name="T12" fmla="*/ 70 w 288"/>
                <a:gd name="T13" fmla="*/ 0 h 499"/>
                <a:gd name="T14" fmla="*/ 138 w 288"/>
                <a:gd name="T15" fmla="*/ 0 h 499"/>
                <a:gd name="T16" fmla="*/ 138 w 288"/>
                <a:gd name="T17" fmla="*/ 109 h 499"/>
                <a:gd name="T18" fmla="*/ 255 w 288"/>
                <a:gd name="T19" fmla="*/ 109 h 499"/>
                <a:gd name="T20" fmla="*/ 255 w 288"/>
                <a:gd name="T21" fmla="*/ 162 h 499"/>
                <a:gd name="T22" fmla="*/ 138 w 288"/>
                <a:gd name="T23" fmla="*/ 162 h 499"/>
                <a:gd name="T24" fmla="*/ 138 w 288"/>
                <a:gd name="T25" fmla="*/ 356 h 499"/>
                <a:gd name="T26" fmla="*/ 202 w 288"/>
                <a:gd name="T27" fmla="*/ 440 h 499"/>
                <a:gd name="T28" fmla="*/ 236 w 288"/>
                <a:gd name="T29" fmla="*/ 436 h 499"/>
                <a:gd name="T30" fmla="*/ 268 w 288"/>
                <a:gd name="T31" fmla="*/ 423 h 499"/>
                <a:gd name="T32" fmla="*/ 288 w 288"/>
                <a:gd name="T33" fmla="*/ 473 h 499"/>
                <a:gd name="T34" fmla="*/ 192 w 288"/>
                <a:gd name="T35" fmla="*/ 498 h 4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88" h="499">
                  <a:moveTo>
                    <a:pt x="192" y="498"/>
                  </a:moveTo>
                  <a:cubicBezTo>
                    <a:pt x="111" y="498"/>
                    <a:pt x="70" y="451"/>
                    <a:pt x="70" y="358"/>
                  </a:cubicBezTo>
                  <a:cubicBezTo>
                    <a:pt x="70" y="162"/>
                    <a:pt x="70" y="162"/>
                    <a:pt x="70" y="162"/>
                  </a:cubicBezTo>
                  <a:cubicBezTo>
                    <a:pt x="0" y="162"/>
                    <a:pt x="0" y="162"/>
                    <a:pt x="0" y="162"/>
                  </a:cubicBezTo>
                  <a:cubicBezTo>
                    <a:pt x="0" y="117"/>
                    <a:pt x="0" y="117"/>
                    <a:pt x="0" y="117"/>
                  </a:cubicBezTo>
                  <a:cubicBezTo>
                    <a:pt x="70" y="109"/>
                    <a:pt x="70" y="109"/>
                    <a:pt x="70" y="109"/>
                  </a:cubicBezTo>
                  <a:cubicBezTo>
                    <a:pt x="70" y="0"/>
                    <a:pt x="70" y="0"/>
                    <a:pt x="70" y="0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8" y="109"/>
                    <a:pt x="138" y="109"/>
                    <a:pt x="138" y="109"/>
                  </a:cubicBezTo>
                  <a:cubicBezTo>
                    <a:pt x="255" y="109"/>
                    <a:pt x="255" y="109"/>
                    <a:pt x="255" y="109"/>
                  </a:cubicBezTo>
                  <a:cubicBezTo>
                    <a:pt x="255" y="162"/>
                    <a:pt x="255" y="162"/>
                    <a:pt x="255" y="162"/>
                  </a:cubicBezTo>
                  <a:cubicBezTo>
                    <a:pt x="138" y="162"/>
                    <a:pt x="138" y="162"/>
                    <a:pt x="138" y="162"/>
                  </a:cubicBezTo>
                  <a:cubicBezTo>
                    <a:pt x="138" y="356"/>
                    <a:pt x="138" y="356"/>
                    <a:pt x="138" y="356"/>
                  </a:cubicBezTo>
                  <a:cubicBezTo>
                    <a:pt x="138" y="412"/>
                    <a:pt x="160" y="440"/>
                    <a:pt x="202" y="440"/>
                  </a:cubicBezTo>
                  <a:cubicBezTo>
                    <a:pt x="213" y="440"/>
                    <a:pt x="225" y="439"/>
                    <a:pt x="236" y="436"/>
                  </a:cubicBezTo>
                  <a:cubicBezTo>
                    <a:pt x="247" y="433"/>
                    <a:pt x="258" y="428"/>
                    <a:pt x="268" y="423"/>
                  </a:cubicBezTo>
                  <a:cubicBezTo>
                    <a:pt x="288" y="473"/>
                    <a:pt x="288" y="473"/>
                    <a:pt x="288" y="473"/>
                  </a:cubicBezTo>
                  <a:cubicBezTo>
                    <a:pt x="259" y="490"/>
                    <a:pt x="226" y="499"/>
                    <a:pt x="192" y="498"/>
                  </a:cubicBezTo>
                  <a:close/>
                </a:path>
              </a:pathLst>
            </a:custGeom>
            <a:solidFill>
              <a:srgbClr val="0085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5" name="Freeform 27">
              <a:extLst>
                <a:ext uri="{FF2B5EF4-FFF2-40B4-BE49-F238E27FC236}">
                  <a16:creationId xmlns:a16="http://schemas.microsoft.com/office/drawing/2014/main" id="{C4762F20-8231-4C45-A77C-28C11B5FD89A}"/>
                </a:ext>
              </a:extLst>
            </p:cNvPr>
            <p:cNvSpPr>
              <a:spLocks/>
            </p:cNvSpPr>
            <p:nvPr/>
          </p:nvSpPr>
          <p:spPr bwMode="auto">
            <a:xfrm>
              <a:off x="3494" y="2903"/>
              <a:ext cx="170" cy="295"/>
            </a:xfrm>
            <a:custGeom>
              <a:avLst/>
              <a:gdLst>
                <a:gd name="T0" fmla="*/ 0 w 323"/>
                <a:gd name="T1" fmla="*/ 558 h 558"/>
                <a:gd name="T2" fmla="*/ 0 w 323"/>
                <a:gd name="T3" fmla="*/ 0 h 558"/>
                <a:gd name="T4" fmla="*/ 68 w 323"/>
                <a:gd name="T5" fmla="*/ 0 h 558"/>
                <a:gd name="T6" fmla="*/ 68 w 323"/>
                <a:gd name="T7" fmla="*/ 227 h 558"/>
                <a:gd name="T8" fmla="*/ 188 w 323"/>
                <a:gd name="T9" fmla="*/ 165 h 558"/>
                <a:gd name="T10" fmla="*/ 289 w 323"/>
                <a:gd name="T11" fmla="*/ 204 h 558"/>
                <a:gd name="T12" fmla="*/ 323 w 323"/>
                <a:gd name="T13" fmla="*/ 317 h 558"/>
                <a:gd name="T14" fmla="*/ 323 w 323"/>
                <a:gd name="T15" fmla="*/ 558 h 558"/>
                <a:gd name="T16" fmla="*/ 255 w 323"/>
                <a:gd name="T17" fmla="*/ 558 h 558"/>
                <a:gd name="T18" fmla="*/ 255 w 323"/>
                <a:gd name="T19" fmla="*/ 325 h 558"/>
                <a:gd name="T20" fmla="*/ 254 w 323"/>
                <a:gd name="T21" fmla="*/ 298 h 558"/>
                <a:gd name="T22" fmla="*/ 245 w 323"/>
                <a:gd name="T23" fmla="*/ 264 h 558"/>
                <a:gd name="T24" fmla="*/ 219 w 323"/>
                <a:gd name="T25" fmla="*/ 236 h 558"/>
                <a:gd name="T26" fmla="*/ 170 w 323"/>
                <a:gd name="T27" fmla="*/ 224 h 558"/>
                <a:gd name="T28" fmla="*/ 68 w 323"/>
                <a:gd name="T29" fmla="*/ 309 h 558"/>
                <a:gd name="T30" fmla="*/ 68 w 323"/>
                <a:gd name="T31" fmla="*/ 325 h 558"/>
                <a:gd name="T32" fmla="*/ 68 w 323"/>
                <a:gd name="T33" fmla="*/ 558 h 558"/>
                <a:gd name="T34" fmla="*/ 0 w 323"/>
                <a:gd name="T35" fmla="*/ 558 h 5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23" h="558">
                  <a:moveTo>
                    <a:pt x="0" y="558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68" y="0"/>
                    <a:pt x="68" y="0"/>
                    <a:pt x="68" y="0"/>
                  </a:cubicBezTo>
                  <a:cubicBezTo>
                    <a:pt x="68" y="227"/>
                    <a:pt x="68" y="227"/>
                    <a:pt x="68" y="227"/>
                  </a:cubicBezTo>
                  <a:cubicBezTo>
                    <a:pt x="90" y="186"/>
                    <a:pt x="130" y="165"/>
                    <a:pt x="188" y="165"/>
                  </a:cubicBezTo>
                  <a:cubicBezTo>
                    <a:pt x="232" y="165"/>
                    <a:pt x="265" y="178"/>
                    <a:pt x="289" y="204"/>
                  </a:cubicBezTo>
                  <a:cubicBezTo>
                    <a:pt x="312" y="230"/>
                    <a:pt x="323" y="268"/>
                    <a:pt x="323" y="317"/>
                  </a:cubicBezTo>
                  <a:cubicBezTo>
                    <a:pt x="323" y="558"/>
                    <a:pt x="323" y="558"/>
                    <a:pt x="323" y="558"/>
                  </a:cubicBezTo>
                  <a:cubicBezTo>
                    <a:pt x="255" y="558"/>
                    <a:pt x="255" y="558"/>
                    <a:pt x="255" y="558"/>
                  </a:cubicBezTo>
                  <a:cubicBezTo>
                    <a:pt x="255" y="325"/>
                    <a:pt x="255" y="325"/>
                    <a:pt x="255" y="325"/>
                  </a:cubicBezTo>
                  <a:cubicBezTo>
                    <a:pt x="255" y="318"/>
                    <a:pt x="255" y="309"/>
                    <a:pt x="254" y="298"/>
                  </a:cubicBezTo>
                  <a:cubicBezTo>
                    <a:pt x="253" y="286"/>
                    <a:pt x="250" y="275"/>
                    <a:pt x="245" y="264"/>
                  </a:cubicBezTo>
                  <a:cubicBezTo>
                    <a:pt x="239" y="252"/>
                    <a:pt x="230" y="243"/>
                    <a:pt x="219" y="236"/>
                  </a:cubicBezTo>
                  <a:cubicBezTo>
                    <a:pt x="205" y="227"/>
                    <a:pt x="187" y="223"/>
                    <a:pt x="170" y="224"/>
                  </a:cubicBezTo>
                  <a:cubicBezTo>
                    <a:pt x="119" y="220"/>
                    <a:pt x="73" y="258"/>
                    <a:pt x="68" y="309"/>
                  </a:cubicBezTo>
                  <a:cubicBezTo>
                    <a:pt x="68" y="314"/>
                    <a:pt x="68" y="320"/>
                    <a:pt x="68" y="325"/>
                  </a:cubicBezTo>
                  <a:cubicBezTo>
                    <a:pt x="68" y="558"/>
                    <a:pt x="68" y="558"/>
                    <a:pt x="68" y="558"/>
                  </a:cubicBezTo>
                  <a:lnTo>
                    <a:pt x="0" y="558"/>
                  </a:lnTo>
                  <a:close/>
                </a:path>
              </a:pathLst>
            </a:custGeom>
            <a:solidFill>
              <a:srgbClr val="0085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6" name="Freeform 28">
              <a:extLst>
                <a:ext uri="{FF2B5EF4-FFF2-40B4-BE49-F238E27FC236}">
                  <a16:creationId xmlns:a16="http://schemas.microsoft.com/office/drawing/2014/main" id="{AA16422E-691C-4A0A-829F-A0B4A15E3CA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708" y="2910"/>
              <a:ext cx="43" cy="288"/>
            </a:xfrm>
            <a:custGeom>
              <a:avLst/>
              <a:gdLst>
                <a:gd name="T0" fmla="*/ 41 w 83"/>
                <a:gd name="T1" fmla="*/ 90 h 544"/>
                <a:gd name="T2" fmla="*/ 0 w 83"/>
                <a:gd name="T3" fmla="*/ 45 h 544"/>
                <a:gd name="T4" fmla="*/ 41 w 83"/>
                <a:gd name="T5" fmla="*/ 0 h 544"/>
                <a:gd name="T6" fmla="*/ 83 w 83"/>
                <a:gd name="T7" fmla="*/ 45 h 544"/>
                <a:gd name="T8" fmla="*/ 41 w 83"/>
                <a:gd name="T9" fmla="*/ 90 h 544"/>
                <a:gd name="T10" fmla="*/ 7 w 83"/>
                <a:gd name="T11" fmla="*/ 544 h 544"/>
                <a:gd name="T12" fmla="*/ 7 w 83"/>
                <a:gd name="T13" fmla="*/ 162 h 544"/>
                <a:gd name="T14" fmla="*/ 75 w 83"/>
                <a:gd name="T15" fmla="*/ 162 h 544"/>
                <a:gd name="T16" fmla="*/ 75 w 83"/>
                <a:gd name="T17" fmla="*/ 544 h 544"/>
                <a:gd name="T18" fmla="*/ 7 w 83"/>
                <a:gd name="T19" fmla="*/ 544 h 5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3" h="544">
                  <a:moveTo>
                    <a:pt x="41" y="90"/>
                  </a:moveTo>
                  <a:cubicBezTo>
                    <a:pt x="14" y="90"/>
                    <a:pt x="0" y="75"/>
                    <a:pt x="0" y="45"/>
                  </a:cubicBezTo>
                  <a:cubicBezTo>
                    <a:pt x="0" y="15"/>
                    <a:pt x="14" y="0"/>
                    <a:pt x="41" y="0"/>
                  </a:cubicBezTo>
                  <a:cubicBezTo>
                    <a:pt x="69" y="0"/>
                    <a:pt x="83" y="15"/>
                    <a:pt x="83" y="45"/>
                  </a:cubicBezTo>
                  <a:cubicBezTo>
                    <a:pt x="83" y="75"/>
                    <a:pt x="69" y="90"/>
                    <a:pt x="41" y="90"/>
                  </a:cubicBezTo>
                  <a:close/>
                  <a:moveTo>
                    <a:pt x="7" y="544"/>
                  </a:moveTo>
                  <a:cubicBezTo>
                    <a:pt x="7" y="162"/>
                    <a:pt x="7" y="162"/>
                    <a:pt x="7" y="162"/>
                  </a:cubicBezTo>
                  <a:cubicBezTo>
                    <a:pt x="75" y="162"/>
                    <a:pt x="75" y="162"/>
                    <a:pt x="75" y="162"/>
                  </a:cubicBezTo>
                  <a:cubicBezTo>
                    <a:pt x="75" y="544"/>
                    <a:pt x="75" y="544"/>
                    <a:pt x="75" y="544"/>
                  </a:cubicBezTo>
                  <a:lnTo>
                    <a:pt x="7" y="544"/>
                  </a:lnTo>
                  <a:close/>
                </a:path>
              </a:pathLst>
            </a:custGeom>
            <a:solidFill>
              <a:srgbClr val="0085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7" name="Freeform 29">
              <a:extLst>
                <a:ext uri="{FF2B5EF4-FFF2-40B4-BE49-F238E27FC236}">
                  <a16:creationId xmlns:a16="http://schemas.microsoft.com/office/drawing/2014/main" id="{4D283C37-8C5D-422D-BBA0-93825493EDD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787" y="2990"/>
              <a:ext cx="173" cy="215"/>
            </a:xfrm>
            <a:custGeom>
              <a:avLst/>
              <a:gdLst>
                <a:gd name="T0" fmla="*/ 182 w 327"/>
                <a:gd name="T1" fmla="*/ 404 h 407"/>
                <a:gd name="T2" fmla="*/ 47 w 327"/>
                <a:gd name="T3" fmla="*/ 353 h 407"/>
                <a:gd name="T4" fmla="*/ 0 w 327"/>
                <a:gd name="T5" fmla="*/ 200 h 407"/>
                <a:gd name="T6" fmla="*/ 43 w 327"/>
                <a:gd name="T7" fmla="*/ 52 h 407"/>
                <a:gd name="T8" fmla="*/ 170 w 327"/>
                <a:gd name="T9" fmla="*/ 0 h 407"/>
                <a:gd name="T10" fmla="*/ 287 w 327"/>
                <a:gd name="T11" fmla="*/ 44 h 407"/>
                <a:gd name="T12" fmla="*/ 327 w 327"/>
                <a:gd name="T13" fmla="*/ 175 h 407"/>
                <a:gd name="T14" fmla="*/ 327 w 327"/>
                <a:gd name="T15" fmla="*/ 226 h 407"/>
                <a:gd name="T16" fmla="*/ 68 w 327"/>
                <a:gd name="T17" fmla="*/ 226 h 407"/>
                <a:gd name="T18" fmla="*/ 100 w 327"/>
                <a:gd name="T19" fmla="*/ 313 h 407"/>
                <a:gd name="T20" fmla="*/ 191 w 327"/>
                <a:gd name="T21" fmla="*/ 347 h 407"/>
                <a:gd name="T22" fmla="*/ 248 w 327"/>
                <a:gd name="T23" fmla="*/ 338 h 407"/>
                <a:gd name="T24" fmla="*/ 295 w 327"/>
                <a:gd name="T25" fmla="*/ 314 h 407"/>
                <a:gd name="T26" fmla="*/ 322 w 327"/>
                <a:gd name="T27" fmla="*/ 361 h 407"/>
                <a:gd name="T28" fmla="*/ 182 w 327"/>
                <a:gd name="T29" fmla="*/ 404 h 407"/>
                <a:gd name="T30" fmla="*/ 169 w 327"/>
                <a:gd name="T31" fmla="*/ 56 h 407"/>
                <a:gd name="T32" fmla="*/ 94 w 327"/>
                <a:gd name="T33" fmla="*/ 90 h 407"/>
                <a:gd name="T34" fmla="*/ 68 w 327"/>
                <a:gd name="T35" fmla="*/ 172 h 407"/>
                <a:gd name="T36" fmla="*/ 260 w 327"/>
                <a:gd name="T37" fmla="*/ 172 h 407"/>
                <a:gd name="T38" fmla="*/ 251 w 327"/>
                <a:gd name="T39" fmla="*/ 114 h 407"/>
                <a:gd name="T40" fmla="*/ 223 w 327"/>
                <a:gd name="T41" fmla="*/ 72 h 407"/>
                <a:gd name="T42" fmla="*/ 169 w 327"/>
                <a:gd name="T43" fmla="*/ 56 h 4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27" h="407">
                  <a:moveTo>
                    <a:pt x="182" y="404"/>
                  </a:moveTo>
                  <a:cubicBezTo>
                    <a:pt x="124" y="404"/>
                    <a:pt x="79" y="387"/>
                    <a:pt x="47" y="353"/>
                  </a:cubicBezTo>
                  <a:cubicBezTo>
                    <a:pt x="16" y="319"/>
                    <a:pt x="0" y="268"/>
                    <a:pt x="0" y="200"/>
                  </a:cubicBezTo>
                  <a:cubicBezTo>
                    <a:pt x="0" y="136"/>
                    <a:pt x="14" y="87"/>
                    <a:pt x="43" y="52"/>
                  </a:cubicBezTo>
                  <a:cubicBezTo>
                    <a:pt x="72" y="18"/>
                    <a:pt x="115" y="0"/>
                    <a:pt x="170" y="0"/>
                  </a:cubicBezTo>
                  <a:cubicBezTo>
                    <a:pt x="221" y="0"/>
                    <a:pt x="260" y="15"/>
                    <a:pt x="287" y="44"/>
                  </a:cubicBezTo>
                  <a:cubicBezTo>
                    <a:pt x="314" y="73"/>
                    <a:pt x="327" y="117"/>
                    <a:pt x="327" y="175"/>
                  </a:cubicBezTo>
                  <a:cubicBezTo>
                    <a:pt x="327" y="226"/>
                    <a:pt x="327" y="226"/>
                    <a:pt x="327" y="226"/>
                  </a:cubicBezTo>
                  <a:cubicBezTo>
                    <a:pt x="68" y="226"/>
                    <a:pt x="68" y="226"/>
                    <a:pt x="68" y="226"/>
                  </a:cubicBezTo>
                  <a:cubicBezTo>
                    <a:pt x="70" y="257"/>
                    <a:pt x="81" y="288"/>
                    <a:pt x="100" y="313"/>
                  </a:cubicBezTo>
                  <a:cubicBezTo>
                    <a:pt x="118" y="336"/>
                    <a:pt x="149" y="348"/>
                    <a:pt x="191" y="347"/>
                  </a:cubicBezTo>
                  <a:cubicBezTo>
                    <a:pt x="211" y="348"/>
                    <a:pt x="230" y="345"/>
                    <a:pt x="248" y="338"/>
                  </a:cubicBezTo>
                  <a:cubicBezTo>
                    <a:pt x="265" y="332"/>
                    <a:pt x="281" y="324"/>
                    <a:pt x="295" y="314"/>
                  </a:cubicBezTo>
                  <a:cubicBezTo>
                    <a:pt x="322" y="361"/>
                    <a:pt x="322" y="361"/>
                    <a:pt x="322" y="361"/>
                  </a:cubicBezTo>
                  <a:cubicBezTo>
                    <a:pt x="282" y="391"/>
                    <a:pt x="233" y="407"/>
                    <a:pt x="182" y="404"/>
                  </a:cubicBezTo>
                  <a:close/>
                  <a:moveTo>
                    <a:pt x="169" y="56"/>
                  </a:moveTo>
                  <a:cubicBezTo>
                    <a:pt x="135" y="56"/>
                    <a:pt x="109" y="67"/>
                    <a:pt x="94" y="90"/>
                  </a:cubicBezTo>
                  <a:cubicBezTo>
                    <a:pt x="78" y="114"/>
                    <a:pt x="69" y="143"/>
                    <a:pt x="68" y="172"/>
                  </a:cubicBezTo>
                  <a:cubicBezTo>
                    <a:pt x="260" y="172"/>
                    <a:pt x="260" y="172"/>
                    <a:pt x="260" y="172"/>
                  </a:cubicBezTo>
                  <a:cubicBezTo>
                    <a:pt x="260" y="152"/>
                    <a:pt x="257" y="133"/>
                    <a:pt x="251" y="114"/>
                  </a:cubicBezTo>
                  <a:cubicBezTo>
                    <a:pt x="246" y="97"/>
                    <a:pt x="236" y="83"/>
                    <a:pt x="223" y="72"/>
                  </a:cubicBezTo>
                  <a:cubicBezTo>
                    <a:pt x="207" y="61"/>
                    <a:pt x="188" y="55"/>
                    <a:pt x="169" y="56"/>
                  </a:cubicBezTo>
                  <a:close/>
                </a:path>
              </a:pathLst>
            </a:custGeom>
            <a:solidFill>
              <a:srgbClr val="0085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8" name="Freeform 30">
              <a:extLst>
                <a:ext uri="{FF2B5EF4-FFF2-40B4-BE49-F238E27FC236}">
                  <a16:creationId xmlns:a16="http://schemas.microsoft.com/office/drawing/2014/main" id="{8A197DED-36E7-42F0-805B-601E0E05370B}"/>
                </a:ext>
              </a:extLst>
            </p:cNvPr>
            <p:cNvSpPr>
              <a:spLocks/>
            </p:cNvSpPr>
            <p:nvPr/>
          </p:nvSpPr>
          <p:spPr bwMode="auto">
            <a:xfrm>
              <a:off x="3996" y="2990"/>
              <a:ext cx="128" cy="208"/>
            </a:xfrm>
            <a:custGeom>
              <a:avLst/>
              <a:gdLst>
                <a:gd name="T0" fmla="*/ 10 w 243"/>
                <a:gd name="T1" fmla="*/ 392 h 392"/>
                <a:gd name="T2" fmla="*/ 10 w 243"/>
                <a:gd name="T3" fmla="*/ 94 h 392"/>
                <a:gd name="T4" fmla="*/ 0 w 243"/>
                <a:gd name="T5" fmla="*/ 17 h 392"/>
                <a:gd name="T6" fmla="*/ 59 w 243"/>
                <a:gd name="T7" fmla="*/ 7 h 392"/>
                <a:gd name="T8" fmla="*/ 73 w 243"/>
                <a:gd name="T9" fmla="*/ 71 h 392"/>
                <a:gd name="T10" fmla="*/ 116 w 243"/>
                <a:gd name="T11" fmla="*/ 19 h 392"/>
                <a:gd name="T12" fmla="*/ 183 w 243"/>
                <a:gd name="T13" fmla="*/ 1 h 392"/>
                <a:gd name="T14" fmla="*/ 214 w 243"/>
                <a:gd name="T15" fmla="*/ 4 h 392"/>
                <a:gd name="T16" fmla="*/ 243 w 243"/>
                <a:gd name="T17" fmla="*/ 16 h 392"/>
                <a:gd name="T18" fmla="*/ 224 w 243"/>
                <a:gd name="T19" fmla="*/ 75 h 392"/>
                <a:gd name="T20" fmla="*/ 195 w 243"/>
                <a:gd name="T21" fmla="*/ 65 h 392"/>
                <a:gd name="T22" fmla="*/ 168 w 243"/>
                <a:gd name="T23" fmla="*/ 63 h 392"/>
                <a:gd name="T24" fmla="*/ 101 w 243"/>
                <a:gd name="T25" fmla="*/ 93 h 392"/>
                <a:gd name="T26" fmla="*/ 78 w 243"/>
                <a:gd name="T27" fmla="*/ 170 h 392"/>
                <a:gd name="T28" fmla="*/ 78 w 243"/>
                <a:gd name="T29" fmla="*/ 392 h 392"/>
                <a:gd name="T30" fmla="*/ 10 w 243"/>
                <a:gd name="T31" fmla="*/ 392 h 3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43" h="392">
                  <a:moveTo>
                    <a:pt x="10" y="392"/>
                  </a:moveTo>
                  <a:cubicBezTo>
                    <a:pt x="10" y="94"/>
                    <a:pt x="10" y="94"/>
                    <a:pt x="10" y="94"/>
                  </a:cubicBezTo>
                  <a:cubicBezTo>
                    <a:pt x="0" y="17"/>
                    <a:pt x="0" y="17"/>
                    <a:pt x="0" y="17"/>
                  </a:cubicBezTo>
                  <a:cubicBezTo>
                    <a:pt x="59" y="7"/>
                    <a:pt x="59" y="7"/>
                    <a:pt x="59" y="7"/>
                  </a:cubicBezTo>
                  <a:cubicBezTo>
                    <a:pt x="73" y="71"/>
                    <a:pt x="73" y="71"/>
                    <a:pt x="73" y="71"/>
                  </a:cubicBezTo>
                  <a:cubicBezTo>
                    <a:pt x="82" y="50"/>
                    <a:pt x="97" y="32"/>
                    <a:pt x="116" y="19"/>
                  </a:cubicBezTo>
                  <a:cubicBezTo>
                    <a:pt x="136" y="6"/>
                    <a:pt x="160" y="0"/>
                    <a:pt x="183" y="1"/>
                  </a:cubicBezTo>
                  <a:cubicBezTo>
                    <a:pt x="194" y="1"/>
                    <a:pt x="204" y="2"/>
                    <a:pt x="214" y="4"/>
                  </a:cubicBezTo>
                  <a:cubicBezTo>
                    <a:pt x="224" y="7"/>
                    <a:pt x="234" y="11"/>
                    <a:pt x="243" y="16"/>
                  </a:cubicBezTo>
                  <a:cubicBezTo>
                    <a:pt x="224" y="75"/>
                    <a:pt x="224" y="75"/>
                    <a:pt x="224" y="75"/>
                  </a:cubicBezTo>
                  <a:cubicBezTo>
                    <a:pt x="215" y="71"/>
                    <a:pt x="205" y="67"/>
                    <a:pt x="195" y="65"/>
                  </a:cubicBezTo>
                  <a:cubicBezTo>
                    <a:pt x="186" y="64"/>
                    <a:pt x="177" y="63"/>
                    <a:pt x="168" y="63"/>
                  </a:cubicBezTo>
                  <a:cubicBezTo>
                    <a:pt x="142" y="61"/>
                    <a:pt x="117" y="73"/>
                    <a:pt x="101" y="93"/>
                  </a:cubicBezTo>
                  <a:cubicBezTo>
                    <a:pt x="85" y="116"/>
                    <a:pt x="77" y="142"/>
                    <a:pt x="78" y="170"/>
                  </a:cubicBezTo>
                  <a:cubicBezTo>
                    <a:pt x="78" y="392"/>
                    <a:pt x="78" y="392"/>
                    <a:pt x="78" y="392"/>
                  </a:cubicBezTo>
                  <a:lnTo>
                    <a:pt x="10" y="392"/>
                  </a:lnTo>
                  <a:close/>
                </a:path>
              </a:pathLst>
            </a:custGeom>
            <a:solidFill>
              <a:srgbClr val="0085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9" name="Freeform 31">
              <a:extLst>
                <a:ext uri="{FF2B5EF4-FFF2-40B4-BE49-F238E27FC236}">
                  <a16:creationId xmlns:a16="http://schemas.microsoft.com/office/drawing/2014/main" id="{54CE7818-5AB9-4FE8-8D07-CBCE89B2B74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225" y="2903"/>
              <a:ext cx="243" cy="295"/>
            </a:xfrm>
            <a:custGeom>
              <a:avLst/>
              <a:gdLst>
                <a:gd name="T0" fmla="*/ 0 w 459"/>
                <a:gd name="T1" fmla="*/ 558 h 558"/>
                <a:gd name="T2" fmla="*/ 76 w 459"/>
                <a:gd name="T3" fmla="*/ 279 h 558"/>
                <a:gd name="T4" fmla="*/ 192 w 459"/>
                <a:gd name="T5" fmla="*/ 0 h 558"/>
                <a:gd name="T6" fmla="*/ 268 w 459"/>
                <a:gd name="T7" fmla="*/ 0 h 558"/>
                <a:gd name="T8" fmla="*/ 384 w 459"/>
                <a:gd name="T9" fmla="*/ 283 h 558"/>
                <a:gd name="T10" fmla="*/ 459 w 459"/>
                <a:gd name="T11" fmla="*/ 558 h 558"/>
                <a:gd name="T12" fmla="*/ 385 w 459"/>
                <a:gd name="T13" fmla="*/ 558 h 558"/>
                <a:gd name="T14" fmla="*/ 350 w 459"/>
                <a:gd name="T15" fmla="*/ 408 h 558"/>
                <a:gd name="T16" fmla="*/ 107 w 459"/>
                <a:gd name="T17" fmla="*/ 408 h 558"/>
                <a:gd name="T18" fmla="*/ 71 w 459"/>
                <a:gd name="T19" fmla="*/ 558 h 558"/>
                <a:gd name="T20" fmla="*/ 0 w 459"/>
                <a:gd name="T21" fmla="*/ 558 h 558"/>
                <a:gd name="T22" fmla="*/ 124 w 459"/>
                <a:gd name="T23" fmla="*/ 348 h 558"/>
                <a:gd name="T24" fmla="*/ 333 w 459"/>
                <a:gd name="T25" fmla="*/ 348 h 558"/>
                <a:gd name="T26" fmla="*/ 286 w 459"/>
                <a:gd name="T27" fmla="*/ 208 h 558"/>
                <a:gd name="T28" fmla="*/ 228 w 459"/>
                <a:gd name="T29" fmla="*/ 65 h 558"/>
                <a:gd name="T30" fmla="*/ 170 w 459"/>
                <a:gd name="T31" fmla="*/ 208 h 558"/>
                <a:gd name="T32" fmla="*/ 124 w 459"/>
                <a:gd name="T33" fmla="*/ 348 h 5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59" h="558">
                  <a:moveTo>
                    <a:pt x="0" y="558"/>
                  </a:moveTo>
                  <a:cubicBezTo>
                    <a:pt x="20" y="464"/>
                    <a:pt x="46" y="371"/>
                    <a:pt x="76" y="279"/>
                  </a:cubicBezTo>
                  <a:cubicBezTo>
                    <a:pt x="109" y="183"/>
                    <a:pt x="148" y="90"/>
                    <a:pt x="192" y="0"/>
                  </a:cubicBezTo>
                  <a:cubicBezTo>
                    <a:pt x="268" y="0"/>
                    <a:pt x="268" y="0"/>
                    <a:pt x="268" y="0"/>
                  </a:cubicBezTo>
                  <a:cubicBezTo>
                    <a:pt x="312" y="92"/>
                    <a:pt x="351" y="186"/>
                    <a:pt x="384" y="283"/>
                  </a:cubicBezTo>
                  <a:cubicBezTo>
                    <a:pt x="414" y="373"/>
                    <a:pt x="439" y="465"/>
                    <a:pt x="459" y="558"/>
                  </a:cubicBezTo>
                  <a:cubicBezTo>
                    <a:pt x="385" y="558"/>
                    <a:pt x="385" y="558"/>
                    <a:pt x="385" y="558"/>
                  </a:cubicBezTo>
                  <a:cubicBezTo>
                    <a:pt x="375" y="506"/>
                    <a:pt x="363" y="456"/>
                    <a:pt x="350" y="408"/>
                  </a:cubicBezTo>
                  <a:cubicBezTo>
                    <a:pt x="107" y="408"/>
                    <a:pt x="107" y="408"/>
                    <a:pt x="107" y="408"/>
                  </a:cubicBezTo>
                  <a:cubicBezTo>
                    <a:pt x="94" y="456"/>
                    <a:pt x="82" y="506"/>
                    <a:pt x="71" y="558"/>
                  </a:cubicBezTo>
                  <a:lnTo>
                    <a:pt x="0" y="558"/>
                  </a:lnTo>
                  <a:close/>
                  <a:moveTo>
                    <a:pt x="124" y="348"/>
                  </a:moveTo>
                  <a:cubicBezTo>
                    <a:pt x="333" y="348"/>
                    <a:pt x="333" y="348"/>
                    <a:pt x="333" y="348"/>
                  </a:cubicBezTo>
                  <a:cubicBezTo>
                    <a:pt x="319" y="301"/>
                    <a:pt x="303" y="254"/>
                    <a:pt x="286" y="208"/>
                  </a:cubicBezTo>
                  <a:cubicBezTo>
                    <a:pt x="268" y="161"/>
                    <a:pt x="249" y="114"/>
                    <a:pt x="228" y="65"/>
                  </a:cubicBezTo>
                  <a:cubicBezTo>
                    <a:pt x="207" y="114"/>
                    <a:pt x="188" y="161"/>
                    <a:pt x="170" y="208"/>
                  </a:cubicBezTo>
                  <a:cubicBezTo>
                    <a:pt x="153" y="254"/>
                    <a:pt x="138" y="301"/>
                    <a:pt x="124" y="348"/>
                  </a:cubicBezTo>
                  <a:close/>
                </a:path>
              </a:pathLst>
            </a:custGeom>
            <a:solidFill>
              <a:srgbClr val="0085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0" name="Freeform 32">
              <a:extLst>
                <a:ext uri="{FF2B5EF4-FFF2-40B4-BE49-F238E27FC236}">
                  <a16:creationId xmlns:a16="http://schemas.microsoft.com/office/drawing/2014/main" id="{A71CC3A6-BE24-4FE8-AB77-9E92D79F19E3}"/>
                </a:ext>
              </a:extLst>
            </p:cNvPr>
            <p:cNvSpPr>
              <a:spLocks/>
            </p:cNvSpPr>
            <p:nvPr/>
          </p:nvSpPr>
          <p:spPr bwMode="auto">
            <a:xfrm>
              <a:off x="4493" y="2990"/>
              <a:ext cx="176" cy="208"/>
            </a:xfrm>
            <a:custGeom>
              <a:avLst/>
              <a:gdLst>
                <a:gd name="T0" fmla="*/ 9 w 332"/>
                <a:gd name="T1" fmla="*/ 393 h 393"/>
                <a:gd name="T2" fmla="*/ 9 w 332"/>
                <a:gd name="T3" fmla="*/ 95 h 393"/>
                <a:gd name="T4" fmla="*/ 0 w 332"/>
                <a:gd name="T5" fmla="*/ 18 h 393"/>
                <a:gd name="T6" fmla="*/ 59 w 332"/>
                <a:gd name="T7" fmla="*/ 8 h 393"/>
                <a:gd name="T8" fmla="*/ 71 w 332"/>
                <a:gd name="T9" fmla="*/ 67 h 393"/>
                <a:gd name="T10" fmla="*/ 195 w 332"/>
                <a:gd name="T11" fmla="*/ 0 h 393"/>
                <a:gd name="T12" fmla="*/ 297 w 332"/>
                <a:gd name="T13" fmla="*/ 39 h 393"/>
                <a:gd name="T14" fmla="*/ 332 w 332"/>
                <a:gd name="T15" fmla="*/ 152 h 393"/>
                <a:gd name="T16" fmla="*/ 332 w 332"/>
                <a:gd name="T17" fmla="*/ 393 h 393"/>
                <a:gd name="T18" fmla="*/ 264 w 332"/>
                <a:gd name="T19" fmla="*/ 393 h 393"/>
                <a:gd name="T20" fmla="*/ 264 w 332"/>
                <a:gd name="T21" fmla="*/ 160 h 393"/>
                <a:gd name="T22" fmla="*/ 243 w 332"/>
                <a:gd name="T23" fmla="*/ 84 h 393"/>
                <a:gd name="T24" fmla="*/ 178 w 332"/>
                <a:gd name="T25" fmla="*/ 59 h 393"/>
                <a:gd name="T26" fmla="*/ 77 w 332"/>
                <a:gd name="T27" fmla="*/ 145 h 393"/>
                <a:gd name="T28" fmla="*/ 77 w 332"/>
                <a:gd name="T29" fmla="*/ 160 h 393"/>
                <a:gd name="T30" fmla="*/ 77 w 332"/>
                <a:gd name="T31" fmla="*/ 393 h 393"/>
                <a:gd name="T32" fmla="*/ 9 w 332"/>
                <a:gd name="T33" fmla="*/ 393 h 3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32" h="393">
                  <a:moveTo>
                    <a:pt x="9" y="393"/>
                  </a:moveTo>
                  <a:cubicBezTo>
                    <a:pt x="9" y="95"/>
                    <a:pt x="9" y="95"/>
                    <a:pt x="9" y="95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59" y="8"/>
                    <a:pt x="59" y="8"/>
                    <a:pt x="59" y="8"/>
                  </a:cubicBezTo>
                  <a:cubicBezTo>
                    <a:pt x="71" y="67"/>
                    <a:pt x="71" y="67"/>
                    <a:pt x="71" y="67"/>
                  </a:cubicBezTo>
                  <a:cubicBezTo>
                    <a:pt x="93" y="22"/>
                    <a:pt x="135" y="0"/>
                    <a:pt x="195" y="0"/>
                  </a:cubicBezTo>
                  <a:cubicBezTo>
                    <a:pt x="240" y="0"/>
                    <a:pt x="274" y="13"/>
                    <a:pt x="297" y="39"/>
                  </a:cubicBezTo>
                  <a:cubicBezTo>
                    <a:pt x="320" y="65"/>
                    <a:pt x="332" y="102"/>
                    <a:pt x="332" y="152"/>
                  </a:cubicBezTo>
                  <a:cubicBezTo>
                    <a:pt x="332" y="393"/>
                    <a:pt x="332" y="393"/>
                    <a:pt x="332" y="393"/>
                  </a:cubicBezTo>
                  <a:cubicBezTo>
                    <a:pt x="264" y="393"/>
                    <a:pt x="264" y="393"/>
                    <a:pt x="264" y="393"/>
                  </a:cubicBezTo>
                  <a:cubicBezTo>
                    <a:pt x="264" y="160"/>
                    <a:pt x="264" y="160"/>
                    <a:pt x="264" y="160"/>
                  </a:cubicBezTo>
                  <a:cubicBezTo>
                    <a:pt x="264" y="125"/>
                    <a:pt x="257" y="100"/>
                    <a:pt x="243" y="84"/>
                  </a:cubicBezTo>
                  <a:cubicBezTo>
                    <a:pt x="227" y="66"/>
                    <a:pt x="203" y="57"/>
                    <a:pt x="178" y="59"/>
                  </a:cubicBezTo>
                  <a:cubicBezTo>
                    <a:pt x="127" y="55"/>
                    <a:pt x="82" y="93"/>
                    <a:pt x="77" y="145"/>
                  </a:cubicBezTo>
                  <a:cubicBezTo>
                    <a:pt x="77" y="150"/>
                    <a:pt x="77" y="155"/>
                    <a:pt x="77" y="160"/>
                  </a:cubicBezTo>
                  <a:cubicBezTo>
                    <a:pt x="77" y="393"/>
                    <a:pt x="77" y="393"/>
                    <a:pt x="77" y="393"/>
                  </a:cubicBezTo>
                  <a:lnTo>
                    <a:pt x="9" y="393"/>
                  </a:lnTo>
                  <a:close/>
                </a:path>
              </a:pathLst>
            </a:custGeom>
            <a:solidFill>
              <a:srgbClr val="0085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1" name="Freeform 33">
              <a:extLst>
                <a:ext uri="{FF2B5EF4-FFF2-40B4-BE49-F238E27FC236}">
                  <a16:creationId xmlns:a16="http://schemas.microsoft.com/office/drawing/2014/main" id="{5F3D7123-6F09-4A17-8BED-6A024C9411F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712" y="2910"/>
              <a:ext cx="43" cy="288"/>
            </a:xfrm>
            <a:custGeom>
              <a:avLst/>
              <a:gdLst>
                <a:gd name="T0" fmla="*/ 41 w 82"/>
                <a:gd name="T1" fmla="*/ 90 h 544"/>
                <a:gd name="T2" fmla="*/ 0 w 82"/>
                <a:gd name="T3" fmla="*/ 45 h 544"/>
                <a:gd name="T4" fmla="*/ 41 w 82"/>
                <a:gd name="T5" fmla="*/ 0 h 544"/>
                <a:gd name="T6" fmla="*/ 82 w 82"/>
                <a:gd name="T7" fmla="*/ 45 h 544"/>
                <a:gd name="T8" fmla="*/ 41 w 82"/>
                <a:gd name="T9" fmla="*/ 90 h 544"/>
                <a:gd name="T10" fmla="*/ 7 w 82"/>
                <a:gd name="T11" fmla="*/ 544 h 544"/>
                <a:gd name="T12" fmla="*/ 7 w 82"/>
                <a:gd name="T13" fmla="*/ 162 h 544"/>
                <a:gd name="T14" fmla="*/ 75 w 82"/>
                <a:gd name="T15" fmla="*/ 162 h 544"/>
                <a:gd name="T16" fmla="*/ 75 w 82"/>
                <a:gd name="T17" fmla="*/ 544 h 544"/>
                <a:gd name="T18" fmla="*/ 7 w 82"/>
                <a:gd name="T19" fmla="*/ 544 h 5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2" h="544">
                  <a:moveTo>
                    <a:pt x="41" y="90"/>
                  </a:moveTo>
                  <a:cubicBezTo>
                    <a:pt x="13" y="90"/>
                    <a:pt x="0" y="75"/>
                    <a:pt x="0" y="45"/>
                  </a:cubicBezTo>
                  <a:cubicBezTo>
                    <a:pt x="0" y="15"/>
                    <a:pt x="13" y="0"/>
                    <a:pt x="41" y="0"/>
                  </a:cubicBezTo>
                  <a:cubicBezTo>
                    <a:pt x="69" y="0"/>
                    <a:pt x="82" y="15"/>
                    <a:pt x="82" y="45"/>
                  </a:cubicBezTo>
                  <a:cubicBezTo>
                    <a:pt x="82" y="75"/>
                    <a:pt x="69" y="90"/>
                    <a:pt x="41" y="90"/>
                  </a:cubicBezTo>
                  <a:close/>
                  <a:moveTo>
                    <a:pt x="7" y="544"/>
                  </a:moveTo>
                  <a:cubicBezTo>
                    <a:pt x="7" y="162"/>
                    <a:pt x="7" y="162"/>
                    <a:pt x="7" y="162"/>
                  </a:cubicBezTo>
                  <a:cubicBezTo>
                    <a:pt x="75" y="162"/>
                    <a:pt x="75" y="162"/>
                    <a:pt x="75" y="162"/>
                  </a:cubicBezTo>
                  <a:cubicBezTo>
                    <a:pt x="75" y="544"/>
                    <a:pt x="75" y="544"/>
                    <a:pt x="75" y="544"/>
                  </a:cubicBezTo>
                  <a:lnTo>
                    <a:pt x="7" y="544"/>
                  </a:lnTo>
                  <a:close/>
                </a:path>
              </a:pathLst>
            </a:custGeom>
            <a:solidFill>
              <a:srgbClr val="0085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2" name="Freeform 34">
              <a:extLst>
                <a:ext uri="{FF2B5EF4-FFF2-40B4-BE49-F238E27FC236}">
                  <a16:creationId xmlns:a16="http://schemas.microsoft.com/office/drawing/2014/main" id="{08694CBF-D0CD-46A6-A330-142769E459DA}"/>
                </a:ext>
              </a:extLst>
            </p:cNvPr>
            <p:cNvSpPr>
              <a:spLocks/>
            </p:cNvSpPr>
            <p:nvPr/>
          </p:nvSpPr>
          <p:spPr bwMode="auto">
            <a:xfrm>
              <a:off x="4797" y="2989"/>
              <a:ext cx="298" cy="209"/>
            </a:xfrm>
            <a:custGeom>
              <a:avLst/>
              <a:gdLst>
                <a:gd name="T0" fmla="*/ 10 w 563"/>
                <a:gd name="T1" fmla="*/ 395 h 395"/>
                <a:gd name="T2" fmla="*/ 10 w 563"/>
                <a:gd name="T3" fmla="*/ 97 h 395"/>
                <a:gd name="T4" fmla="*/ 0 w 563"/>
                <a:gd name="T5" fmla="*/ 20 h 395"/>
                <a:gd name="T6" fmla="*/ 59 w 563"/>
                <a:gd name="T7" fmla="*/ 10 h 395"/>
                <a:gd name="T8" fmla="*/ 72 w 563"/>
                <a:gd name="T9" fmla="*/ 69 h 395"/>
                <a:gd name="T10" fmla="*/ 189 w 563"/>
                <a:gd name="T11" fmla="*/ 2 h 395"/>
                <a:gd name="T12" fmla="*/ 262 w 563"/>
                <a:gd name="T13" fmla="*/ 21 h 395"/>
                <a:gd name="T14" fmla="*/ 307 w 563"/>
                <a:gd name="T15" fmla="*/ 78 h 395"/>
                <a:gd name="T16" fmla="*/ 352 w 563"/>
                <a:gd name="T17" fmla="*/ 22 h 395"/>
                <a:gd name="T18" fmla="*/ 427 w 563"/>
                <a:gd name="T19" fmla="*/ 2 h 395"/>
                <a:gd name="T20" fmla="*/ 527 w 563"/>
                <a:gd name="T21" fmla="*/ 40 h 395"/>
                <a:gd name="T22" fmla="*/ 563 w 563"/>
                <a:gd name="T23" fmla="*/ 152 h 395"/>
                <a:gd name="T24" fmla="*/ 563 w 563"/>
                <a:gd name="T25" fmla="*/ 395 h 395"/>
                <a:gd name="T26" fmla="*/ 495 w 563"/>
                <a:gd name="T27" fmla="*/ 395 h 395"/>
                <a:gd name="T28" fmla="*/ 495 w 563"/>
                <a:gd name="T29" fmla="*/ 157 h 395"/>
                <a:gd name="T30" fmla="*/ 473 w 563"/>
                <a:gd name="T31" fmla="*/ 84 h 395"/>
                <a:gd name="T32" fmla="*/ 413 w 563"/>
                <a:gd name="T33" fmla="*/ 61 h 395"/>
                <a:gd name="T34" fmla="*/ 345 w 563"/>
                <a:gd name="T35" fmla="*/ 89 h 395"/>
                <a:gd name="T36" fmla="*/ 320 w 563"/>
                <a:gd name="T37" fmla="*/ 169 h 395"/>
                <a:gd name="T38" fmla="*/ 320 w 563"/>
                <a:gd name="T39" fmla="*/ 395 h 395"/>
                <a:gd name="T40" fmla="*/ 252 w 563"/>
                <a:gd name="T41" fmla="*/ 395 h 395"/>
                <a:gd name="T42" fmla="*/ 252 w 563"/>
                <a:gd name="T43" fmla="*/ 157 h 395"/>
                <a:gd name="T44" fmla="*/ 230 w 563"/>
                <a:gd name="T45" fmla="*/ 84 h 395"/>
                <a:gd name="T46" fmla="*/ 168 w 563"/>
                <a:gd name="T47" fmla="*/ 61 h 395"/>
                <a:gd name="T48" fmla="*/ 100 w 563"/>
                <a:gd name="T49" fmla="*/ 87 h 395"/>
                <a:gd name="T50" fmla="*/ 78 w 563"/>
                <a:gd name="T51" fmla="*/ 156 h 395"/>
                <a:gd name="T52" fmla="*/ 78 w 563"/>
                <a:gd name="T53" fmla="*/ 395 h 395"/>
                <a:gd name="T54" fmla="*/ 10 w 563"/>
                <a:gd name="T55" fmla="*/ 395 h 3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563" h="395">
                  <a:moveTo>
                    <a:pt x="10" y="395"/>
                  </a:moveTo>
                  <a:cubicBezTo>
                    <a:pt x="10" y="97"/>
                    <a:pt x="10" y="97"/>
                    <a:pt x="10" y="97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9" y="10"/>
                    <a:pt x="59" y="10"/>
                    <a:pt x="59" y="10"/>
                  </a:cubicBezTo>
                  <a:cubicBezTo>
                    <a:pt x="72" y="69"/>
                    <a:pt x="72" y="69"/>
                    <a:pt x="72" y="69"/>
                  </a:cubicBezTo>
                  <a:cubicBezTo>
                    <a:pt x="94" y="24"/>
                    <a:pt x="133" y="2"/>
                    <a:pt x="189" y="2"/>
                  </a:cubicBezTo>
                  <a:cubicBezTo>
                    <a:pt x="215" y="1"/>
                    <a:pt x="240" y="8"/>
                    <a:pt x="262" y="21"/>
                  </a:cubicBezTo>
                  <a:cubicBezTo>
                    <a:pt x="283" y="34"/>
                    <a:pt x="299" y="54"/>
                    <a:pt x="307" y="78"/>
                  </a:cubicBezTo>
                  <a:cubicBezTo>
                    <a:pt x="316" y="55"/>
                    <a:pt x="331" y="35"/>
                    <a:pt x="352" y="22"/>
                  </a:cubicBezTo>
                  <a:cubicBezTo>
                    <a:pt x="375" y="8"/>
                    <a:pt x="401" y="1"/>
                    <a:pt x="427" y="2"/>
                  </a:cubicBezTo>
                  <a:cubicBezTo>
                    <a:pt x="464" y="0"/>
                    <a:pt x="501" y="14"/>
                    <a:pt x="527" y="40"/>
                  </a:cubicBezTo>
                  <a:cubicBezTo>
                    <a:pt x="551" y="66"/>
                    <a:pt x="563" y="103"/>
                    <a:pt x="563" y="152"/>
                  </a:cubicBezTo>
                  <a:cubicBezTo>
                    <a:pt x="563" y="395"/>
                    <a:pt x="563" y="395"/>
                    <a:pt x="563" y="395"/>
                  </a:cubicBezTo>
                  <a:cubicBezTo>
                    <a:pt x="495" y="395"/>
                    <a:pt x="495" y="395"/>
                    <a:pt x="495" y="395"/>
                  </a:cubicBezTo>
                  <a:cubicBezTo>
                    <a:pt x="495" y="157"/>
                    <a:pt x="495" y="157"/>
                    <a:pt x="495" y="157"/>
                  </a:cubicBezTo>
                  <a:cubicBezTo>
                    <a:pt x="495" y="124"/>
                    <a:pt x="487" y="99"/>
                    <a:pt x="473" y="84"/>
                  </a:cubicBezTo>
                  <a:cubicBezTo>
                    <a:pt x="457" y="68"/>
                    <a:pt x="435" y="60"/>
                    <a:pt x="413" y="61"/>
                  </a:cubicBezTo>
                  <a:cubicBezTo>
                    <a:pt x="387" y="60"/>
                    <a:pt x="362" y="70"/>
                    <a:pt x="345" y="89"/>
                  </a:cubicBezTo>
                  <a:cubicBezTo>
                    <a:pt x="327" y="112"/>
                    <a:pt x="318" y="140"/>
                    <a:pt x="320" y="169"/>
                  </a:cubicBezTo>
                  <a:cubicBezTo>
                    <a:pt x="320" y="395"/>
                    <a:pt x="320" y="395"/>
                    <a:pt x="320" y="395"/>
                  </a:cubicBezTo>
                  <a:cubicBezTo>
                    <a:pt x="252" y="395"/>
                    <a:pt x="252" y="395"/>
                    <a:pt x="252" y="395"/>
                  </a:cubicBezTo>
                  <a:cubicBezTo>
                    <a:pt x="252" y="157"/>
                    <a:pt x="252" y="157"/>
                    <a:pt x="252" y="157"/>
                  </a:cubicBezTo>
                  <a:cubicBezTo>
                    <a:pt x="252" y="123"/>
                    <a:pt x="245" y="99"/>
                    <a:pt x="230" y="84"/>
                  </a:cubicBezTo>
                  <a:cubicBezTo>
                    <a:pt x="213" y="68"/>
                    <a:pt x="191" y="60"/>
                    <a:pt x="168" y="61"/>
                  </a:cubicBezTo>
                  <a:cubicBezTo>
                    <a:pt x="143" y="59"/>
                    <a:pt x="118" y="69"/>
                    <a:pt x="100" y="87"/>
                  </a:cubicBezTo>
                  <a:cubicBezTo>
                    <a:pt x="85" y="106"/>
                    <a:pt x="77" y="131"/>
                    <a:pt x="78" y="156"/>
                  </a:cubicBezTo>
                  <a:cubicBezTo>
                    <a:pt x="78" y="395"/>
                    <a:pt x="78" y="395"/>
                    <a:pt x="78" y="395"/>
                  </a:cubicBezTo>
                  <a:lnTo>
                    <a:pt x="10" y="395"/>
                  </a:lnTo>
                  <a:close/>
                </a:path>
              </a:pathLst>
            </a:custGeom>
            <a:solidFill>
              <a:srgbClr val="0085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3" name="Freeform 35">
              <a:extLst>
                <a:ext uri="{FF2B5EF4-FFF2-40B4-BE49-F238E27FC236}">
                  <a16:creationId xmlns:a16="http://schemas.microsoft.com/office/drawing/2014/main" id="{86C7A668-04B8-4833-9B50-930C67A9D01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126" y="2989"/>
              <a:ext cx="167" cy="214"/>
            </a:xfrm>
            <a:custGeom>
              <a:avLst/>
              <a:gdLst>
                <a:gd name="T0" fmla="*/ 122 w 317"/>
                <a:gd name="T1" fmla="*/ 403 h 405"/>
                <a:gd name="T2" fmla="*/ 35 w 317"/>
                <a:gd name="T3" fmla="*/ 371 h 405"/>
                <a:gd name="T4" fmla="*/ 2 w 317"/>
                <a:gd name="T5" fmla="*/ 288 h 405"/>
                <a:gd name="T6" fmla="*/ 63 w 317"/>
                <a:gd name="T7" fmla="*/ 178 h 405"/>
                <a:gd name="T8" fmla="*/ 240 w 317"/>
                <a:gd name="T9" fmla="*/ 137 h 405"/>
                <a:gd name="T10" fmla="*/ 218 w 317"/>
                <a:gd name="T11" fmla="*/ 77 h 405"/>
                <a:gd name="T12" fmla="*/ 152 w 317"/>
                <a:gd name="T13" fmla="*/ 57 h 405"/>
                <a:gd name="T14" fmla="*/ 48 w 317"/>
                <a:gd name="T15" fmla="*/ 88 h 405"/>
                <a:gd name="T16" fmla="*/ 25 w 317"/>
                <a:gd name="T17" fmla="*/ 43 h 405"/>
                <a:gd name="T18" fmla="*/ 163 w 317"/>
                <a:gd name="T19" fmla="*/ 1 h 405"/>
                <a:gd name="T20" fmla="*/ 308 w 317"/>
                <a:gd name="T21" fmla="*/ 145 h 405"/>
                <a:gd name="T22" fmla="*/ 308 w 317"/>
                <a:gd name="T23" fmla="*/ 308 h 405"/>
                <a:gd name="T24" fmla="*/ 317 w 317"/>
                <a:gd name="T25" fmla="*/ 388 h 405"/>
                <a:gd name="T26" fmla="*/ 259 w 317"/>
                <a:gd name="T27" fmla="*/ 397 h 405"/>
                <a:gd name="T28" fmla="*/ 246 w 317"/>
                <a:gd name="T29" fmla="*/ 337 h 405"/>
                <a:gd name="T30" fmla="*/ 196 w 317"/>
                <a:gd name="T31" fmla="*/ 386 h 405"/>
                <a:gd name="T32" fmla="*/ 122 w 317"/>
                <a:gd name="T33" fmla="*/ 403 h 405"/>
                <a:gd name="T34" fmla="*/ 70 w 317"/>
                <a:gd name="T35" fmla="*/ 283 h 405"/>
                <a:gd name="T36" fmla="*/ 89 w 317"/>
                <a:gd name="T37" fmla="*/ 330 h 405"/>
                <a:gd name="T38" fmla="*/ 141 w 317"/>
                <a:gd name="T39" fmla="*/ 348 h 405"/>
                <a:gd name="T40" fmla="*/ 213 w 317"/>
                <a:gd name="T41" fmla="*/ 321 h 405"/>
                <a:gd name="T42" fmla="*/ 241 w 317"/>
                <a:gd name="T43" fmla="*/ 252 h 405"/>
                <a:gd name="T44" fmla="*/ 241 w 317"/>
                <a:gd name="T45" fmla="*/ 186 h 405"/>
                <a:gd name="T46" fmla="*/ 114 w 317"/>
                <a:gd name="T47" fmla="*/ 213 h 405"/>
                <a:gd name="T48" fmla="*/ 70 w 317"/>
                <a:gd name="T49" fmla="*/ 283 h 4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317" h="405">
                  <a:moveTo>
                    <a:pt x="122" y="403"/>
                  </a:moveTo>
                  <a:cubicBezTo>
                    <a:pt x="90" y="405"/>
                    <a:pt x="58" y="393"/>
                    <a:pt x="35" y="371"/>
                  </a:cubicBezTo>
                  <a:cubicBezTo>
                    <a:pt x="12" y="349"/>
                    <a:pt x="0" y="319"/>
                    <a:pt x="2" y="288"/>
                  </a:cubicBezTo>
                  <a:cubicBezTo>
                    <a:pt x="0" y="243"/>
                    <a:pt x="24" y="201"/>
                    <a:pt x="63" y="178"/>
                  </a:cubicBezTo>
                  <a:cubicBezTo>
                    <a:pt x="104" y="152"/>
                    <a:pt x="163" y="139"/>
                    <a:pt x="240" y="137"/>
                  </a:cubicBezTo>
                  <a:cubicBezTo>
                    <a:pt x="240" y="115"/>
                    <a:pt x="232" y="94"/>
                    <a:pt x="218" y="77"/>
                  </a:cubicBezTo>
                  <a:cubicBezTo>
                    <a:pt x="204" y="64"/>
                    <a:pt x="183" y="57"/>
                    <a:pt x="152" y="57"/>
                  </a:cubicBezTo>
                  <a:cubicBezTo>
                    <a:pt x="115" y="57"/>
                    <a:pt x="79" y="68"/>
                    <a:pt x="48" y="88"/>
                  </a:cubicBezTo>
                  <a:cubicBezTo>
                    <a:pt x="25" y="43"/>
                    <a:pt x="25" y="43"/>
                    <a:pt x="25" y="43"/>
                  </a:cubicBezTo>
                  <a:cubicBezTo>
                    <a:pt x="65" y="14"/>
                    <a:pt x="113" y="0"/>
                    <a:pt x="163" y="1"/>
                  </a:cubicBezTo>
                  <a:cubicBezTo>
                    <a:pt x="259" y="1"/>
                    <a:pt x="308" y="49"/>
                    <a:pt x="308" y="145"/>
                  </a:cubicBezTo>
                  <a:cubicBezTo>
                    <a:pt x="308" y="308"/>
                    <a:pt x="308" y="308"/>
                    <a:pt x="308" y="308"/>
                  </a:cubicBezTo>
                  <a:cubicBezTo>
                    <a:pt x="317" y="388"/>
                    <a:pt x="317" y="388"/>
                    <a:pt x="317" y="388"/>
                  </a:cubicBezTo>
                  <a:cubicBezTo>
                    <a:pt x="259" y="397"/>
                    <a:pt x="259" y="397"/>
                    <a:pt x="259" y="397"/>
                  </a:cubicBezTo>
                  <a:cubicBezTo>
                    <a:pt x="246" y="337"/>
                    <a:pt x="246" y="337"/>
                    <a:pt x="246" y="337"/>
                  </a:cubicBezTo>
                  <a:cubicBezTo>
                    <a:pt x="235" y="358"/>
                    <a:pt x="217" y="375"/>
                    <a:pt x="196" y="386"/>
                  </a:cubicBezTo>
                  <a:cubicBezTo>
                    <a:pt x="174" y="398"/>
                    <a:pt x="148" y="404"/>
                    <a:pt x="122" y="403"/>
                  </a:cubicBezTo>
                  <a:close/>
                  <a:moveTo>
                    <a:pt x="70" y="283"/>
                  </a:moveTo>
                  <a:cubicBezTo>
                    <a:pt x="70" y="301"/>
                    <a:pt x="76" y="318"/>
                    <a:pt x="89" y="330"/>
                  </a:cubicBezTo>
                  <a:cubicBezTo>
                    <a:pt x="104" y="343"/>
                    <a:pt x="122" y="349"/>
                    <a:pt x="141" y="348"/>
                  </a:cubicBezTo>
                  <a:cubicBezTo>
                    <a:pt x="168" y="349"/>
                    <a:pt x="194" y="339"/>
                    <a:pt x="213" y="321"/>
                  </a:cubicBezTo>
                  <a:cubicBezTo>
                    <a:pt x="232" y="303"/>
                    <a:pt x="242" y="278"/>
                    <a:pt x="241" y="252"/>
                  </a:cubicBezTo>
                  <a:cubicBezTo>
                    <a:pt x="241" y="186"/>
                    <a:pt x="241" y="186"/>
                    <a:pt x="241" y="186"/>
                  </a:cubicBezTo>
                  <a:cubicBezTo>
                    <a:pt x="185" y="187"/>
                    <a:pt x="143" y="197"/>
                    <a:pt x="114" y="213"/>
                  </a:cubicBezTo>
                  <a:cubicBezTo>
                    <a:pt x="87" y="226"/>
                    <a:pt x="70" y="254"/>
                    <a:pt x="70" y="283"/>
                  </a:cubicBezTo>
                  <a:close/>
                </a:path>
              </a:pathLst>
            </a:custGeom>
            <a:solidFill>
              <a:srgbClr val="0085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4" name="Rectangle 36">
              <a:extLst>
                <a:ext uri="{FF2B5EF4-FFF2-40B4-BE49-F238E27FC236}">
                  <a16:creationId xmlns:a16="http://schemas.microsoft.com/office/drawing/2014/main" id="{9A1FD8B3-E0C4-41C0-A7CD-167FCF4BCB2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37" y="2903"/>
              <a:ext cx="36" cy="295"/>
            </a:xfrm>
            <a:prstGeom prst="rect">
              <a:avLst/>
            </a:prstGeom>
            <a:solidFill>
              <a:srgbClr val="0085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5" name="Freeform 37">
              <a:extLst>
                <a:ext uri="{FF2B5EF4-FFF2-40B4-BE49-F238E27FC236}">
                  <a16:creationId xmlns:a16="http://schemas.microsoft.com/office/drawing/2014/main" id="{79C6ED9B-7BA6-4684-8942-5EC446B047D0}"/>
                </a:ext>
              </a:extLst>
            </p:cNvPr>
            <p:cNvSpPr>
              <a:spLocks/>
            </p:cNvSpPr>
            <p:nvPr/>
          </p:nvSpPr>
          <p:spPr bwMode="auto">
            <a:xfrm>
              <a:off x="5406" y="2989"/>
              <a:ext cx="160" cy="216"/>
            </a:xfrm>
            <a:custGeom>
              <a:avLst/>
              <a:gdLst>
                <a:gd name="T0" fmla="*/ 150 w 301"/>
                <a:gd name="T1" fmla="*/ 406 h 408"/>
                <a:gd name="T2" fmla="*/ 0 w 301"/>
                <a:gd name="T3" fmla="*/ 361 h 408"/>
                <a:gd name="T4" fmla="*/ 27 w 301"/>
                <a:gd name="T5" fmla="*/ 312 h 408"/>
                <a:gd name="T6" fmla="*/ 149 w 301"/>
                <a:gd name="T7" fmla="*/ 349 h 408"/>
                <a:gd name="T8" fmla="*/ 212 w 301"/>
                <a:gd name="T9" fmla="*/ 334 h 408"/>
                <a:gd name="T10" fmla="*/ 234 w 301"/>
                <a:gd name="T11" fmla="*/ 293 h 408"/>
                <a:gd name="T12" fmla="*/ 220 w 301"/>
                <a:gd name="T13" fmla="*/ 260 h 408"/>
                <a:gd name="T14" fmla="*/ 176 w 301"/>
                <a:gd name="T15" fmla="*/ 239 h 408"/>
                <a:gd name="T16" fmla="*/ 121 w 301"/>
                <a:gd name="T17" fmla="*/ 224 h 408"/>
                <a:gd name="T18" fmla="*/ 41 w 301"/>
                <a:gd name="T19" fmla="*/ 183 h 408"/>
                <a:gd name="T20" fmla="*/ 14 w 301"/>
                <a:gd name="T21" fmla="*/ 114 h 408"/>
                <a:gd name="T22" fmla="*/ 53 w 301"/>
                <a:gd name="T23" fmla="*/ 32 h 408"/>
                <a:gd name="T24" fmla="*/ 157 w 301"/>
                <a:gd name="T25" fmla="*/ 2 h 408"/>
                <a:gd name="T26" fmla="*/ 224 w 301"/>
                <a:gd name="T27" fmla="*/ 12 h 408"/>
                <a:gd name="T28" fmla="*/ 288 w 301"/>
                <a:gd name="T29" fmla="*/ 45 h 408"/>
                <a:gd name="T30" fmla="*/ 260 w 301"/>
                <a:gd name="T31" fmla="*/ 92 h 408"/>
                <a:gd name="T32" fmla="*/ 214 w 301"/>
                <a:gd name="T33" fmla="*/ 69 h 408"/>
                <a:gd name="T34" fmla="*/ 158 w 301"/>
                <a:gd name="T35" fmla="*/ 60 h 408"/>
                <a:gd name="T36" fmla="*/ 101 w 301"/>
                <a:gd name="T37" fmla="*/ 74 h 408"/>
                <a:gd name="T38" fmla="*/ 79 w 301"/>
                <a:gd name="T39" fmla="*/ 112 h 408"/>
                <a:gd name="T40" fmla="*/ 92 w 301"/>
                <a:gd name="T41" fmla="*/ 140 h 408"/>
                <a:gd name="T42" fmla="*/ 138 w 301"/>
                <a:gd name="T43" fmla="*/ 160 h 408"/>
                <a:gd name="T44" fmla="*/ 193 w 301"/>
                <a:gd name="T45" fmla="*/ 175 h 408"/>
                <a:gd name="T46" fmla="*/ 269 w 301"/>
                <a:gd name="T47" fmla="*/ 214 h 408"/>
                <a:gd name="T48" fmla="*/ 299 w 301"/>
                <a:gd name="T49" fmla="*/ 290 h 408"/>
                <a:gd name="T50" fmla="*/ 260 w 301"/>
                <a:gd name="T51" fmla="*/ 375 h 408"/>
                <a:gd name="T52" fmla="*/ 150 w 301"/>
                <a:gd name="T53" fmla="*/ 406 h 4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301" h="408">
                  <a:moveTo>
                    <a:pt x="150" y="406"/>
                  </a:moveTo>
                  <a:cubicBezTo>
                    <a:pt x="97" y="408"/>
                    <a:pt x="44" y="392"/>
                    <a:pt x="0" y="361"/>
                  </a:cubicBezTo>
                  <a:cubicBezTo>
                    <a:pt x="27" y="312"/>
                    <a:pt x="27" y="312"/>
                    <a:pt x="27" y="312"/>
                  </a:cubicBezTo>
                  <a:cubicBezTo>
                    <a:pt x="63" y="336"/>
                    <a:pt x="105" y="349"/>
                    <a:pt x="149" y="349"/>
                  </a:cubicBezTo>
                  <a:cubicBezTo>
                    <a:pt x="171" y="350"/>
                    <a:pt x="193" y="345"/>
                    <a:pt x="212" y="334"/>
                  </a:cubicBezTo>
                  <a:cubicBezTo>
                    <a:pt x="226" y="325"/>
                    <a:pt x="234" y="310"/>
                    <a:pt x="234" y="293"/>
                  </a:cubicBezTo>
                  <a:cubicBezTo>
                    <a:pt x="234" y="281"/>
                    <a:pt x="229" y="268"/>
                    <a:pt x="220" y="260"/>
                  </a:cubicBezTo>
                  <a:cubicBezTo>
                    <a:pt x="207" y="249"/>
                    <a:pt x="192" y="242"/>
                    <a:pt x="176" y="239"/>
                  </a:cubicBezTo>
                  <a:cubicBezTo>
                    <a:pt x="121" y="224"/>
                    <a:pt x="121" y="224"/>
                    <a:pt x="121" y="224"/>
                  </a:cubicBezTo>
                  <a:cubicBezTo>
                    <a:pt x="91" y="217"/>
                    <a:pt x="64" y="203"/>
                    <a:pt x="41" y="183"/>
                  </a:cubicBezTo>
                  <a:cubicBezTo>
                    <a:pt x="23" y="165"/>
                    <a:pt x="13" y="140"/>
                    <a:pt x="14" y="114"/>
                  </a:cubicBezTo>
                  <a:cubicBezTo>
                    <a:pt x="13" y="82"/>
                    <a:pt x="28" y="52"/>
                    <a:pt x="53" y="32"/>
                  </a:cubicBezTo>
                  <a:cubicBezTo>
                    <a:pt x="83" y="11"/>
                    <a:pt x="120" y="0"/>
                    <a:pt x="157" y="2"/>
                  </a:cubicBezTo>
                  <a:cubicBezTo>
                    <a:pt x="180" y="2"/>
                    <a:pt x="202" y="5"/>
                    <a:pt x="224" y="12"/>
                  </a:cubicBezTo>
                  <a:cubicBezTo>
                    <a:pt x="248" y="18"/>
                    <a:pt x="270" y="30"/>
                    <a:pt x="288" y="45"/>
                  </a:cubicBezTo>
                  <a:cubicBezTo>
                    <a:pt x="260" y="92"/>
                    <a:pt x="260" y="92"/>
                    <a:pt x="260" y="92"/>
                  </a:cubicBezTo>
                  <a:cubicBezTo>
                    <a:pt x="246" y="82"/>
                    <a:pt x="230" y="74"/>
                    <a:pt x="214" y="69"/>
                  </a:cubicBezTo>
                  <a:cubicBezTo>
                    <a:pt x="196" y="63"/>
                    <a:pt x="177" y="60"/>
                    <a:pt x="158" y="60"/>
                  </a:cubicBezTo>
                  <a:cubicBezTo>
                    <a:pt x="138" y="59"/>
                    <a:pt x="119" y="64"/>
                    <a:pt x="101" y="74"/>
                  </a:cubicBezTo>
                  <a:cubicBezTo>
                    <a:pt x="88" y="81"/>
                    <a:pt x="79" y="96"/>
                    <a:pt x="79" y="112"/>
                  </a:cubicBezTo>
                  <a:cubicBezTo>
                    <a:pt x="79" y="123"/>
                    <a:pt x="84" y="133"/>
                    <a:pt x="92" y="140"/>
                  </a:cubicBezTo>
                  <a:cubicBezTo>
                    <a:pt x="106" y="150"/>
                    <a:pt x="121" y="157"/>
                    <a:pt x="138" y="160"/>
                  </a:cubicBezTo>
                  <a:cubicBezTo>
                    <a:pt x="193" y="175"/>
                    <a:pt x="193" y="175"/>
                    <a:pt x="193" y="175"/>
                  </a:cubicBezTo>
                  <a:cubicBezTo>
                    <a:pt x="221" y="181"/>
                    <a:pt x="247" y="195"/>
                    <a:pt x="269" y="214"/>
                  </a:cubicBezTo>
                  <a:cubicBezTo>
                    <a:pt x="290" y="234"/>
                    <a:pt x="301" y="262"/>
                    <a:pt x="299" y="290"/>
                  </a:cubicBezTo>
                  <a:cubicBezTo>
                    <a:pt x="300" y="323"/>
                    <a:pt x="286" y="354"/>
                    <a:pt x="260" y="375"/>
                  </a:cubicBezTo>
                  <a:cubicBezTo>
                    <a:pt x="235" y="396"/>
                    <a:pt x="198" y="406"/>
                    <a:pt x="150" y="406"/>
                  </a:cubicBezTo>
                  <a:close/>
                </a:path>
              </a:pathLst>
            </a:custGeom>
            <a:solidFill>
              <a:srgbClr val="0085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6" name="Freeform 38">
              <a:extLst>
                <a:ext uri="{FF2B5EF4-FFF2-40B4-BE49-F238E27FC236}">
                  <a16:creationId xmlns:a16="http://schemas.microsoft.com/office/drawing/2014/main" id="{D12556DD-DC21-49FC-8B27-3316607EA4A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590" y="2940"/>
              <a:ext cx="170" cy="78"/>
            </a:xfrm>
            <a:custGeom>
              <a:avLst/>
              <a:gdLst>
                <a:gd name="T0" fmla="*/ 70 w 170"/>
                <a:gd name="T1" fmla="*/ 0 h 78"/>
                <a:gd name="T2" fmla="*/ 70 w 170"/>
                <a:gd name="T3" fmla="*/ 11 h 78"/>
                <a:gd name="T4" fmla="*/ 41 w 170"/>
                <a:gd name="T5" fmla="*/ 11 h 78"/>
                <a:gd name="T6" fmla="*/ 41 w 170"/>
                <a:gd name="T7" fmla="*/ 78 h 78"/>
                <a:gd name="T8" fmla="*/ 28 w 170"/>
                <a:gd name="T9" fmla="*/ 78 h 78"/>
                <a:gd name="T10" fmla="*/ 28 w 170"/>
                <a:gd name="T11" fmla="*/ 11 h 78"/>
                <a:gd name="T12" fmla="*/ 0 w 170"/>
                <a:gd name="T13" fmla="*/ 11 h 78"/>
                <a:gd name="T14" fmla="*/ 0 w 170"/>
                <a:gd name="T15" fmla="*/ 0 h 78"/>
                <a:gd name="T16" fmla="*/ 70 w 170"/>
                <a:gd name="T17" fmla="*/ 0 h 78"/>
                <a:gd name="T18" fmla="*/ 84 w 170"/>
                <a:gd name="T19" fmla="*/ 78 h 78"/>
                <a:gd name="T20" fmla="*/ 84 w 170"/>
                <a:gd name="T21" fmla="*/ 0 h 78"/>
                <a:gd name="T22" fmla="*/ 99 w 170"/>
                <a:gd name="T23" fmla="*/ 0 h 78"/>
                <a:gd name="T24" fmla="*/ 127 w 170"/>
                <a:gd name="T25" fmla="*/ 43 h 78"/>
                <a:gd name="T26" fmla="*/ 156 w 170"/>
                <a:gd name="T27" fmla="*/ 0 h 78"/>
                <a:gd name="T28" fmla="*/ 170 w 170"/>
                <a:gd name="T29" fmla="*/ 0 h 78"/>
                <a:gd name="T30" fmla="*/ 170 w 170"/>
                <a:gd name="T31" fmla="*/ 78 h 78"/>
                <a:gd name="T32" fmla="*/ 157 w 170"/>
                <a:gd name="T33" fmla="*/ 78 h 78"/>
                <a:gd name="T34" fmla="*/ 157 w 170"/>
                <a:gd name="T35" fmla="*/ 18 h 78"/>
                <a:gd name="T36" fmla="*/ 131 w 170"/>
                <a:gd name="T37" fmla="*/ 57 h 78"/>
                <a:gd name="T38" fmla="*/ 123 w 170"/>
                <a:gd name="T39" fmla="*/ 57 h 78"/>
                <a:gd name="T40" fmla="*/ 98 w 170"/>
                <a:gd name="T41" fmla="*/ 18 h 78"/>
                <a:gd name="T42" fmla="*/ 98 w 170"/>
                <a:gd name="T43" fmla="*/ 78 h 78"/>
                <a:gd name="T44" fmla="*/ 84 w 170"/>
                <a:gd name="T45" fmla="*/ 78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70" h="78">
                  <a:moveTo>
                    <a:pt x="70" y="0"/>
                  </a:moveTo>
                  <a:lnTo>
                    <a:pt x="70" y="11"/>
                  </a:lnTo>
                  <a:lnTo>
                    <a:pt x="41" y="11"/>
                  </a:lnTo>
                  <a:lnTo>
                    <a:pt x="41" y="78"/>
                  </a:lnTo>
                  <a:lnTo>
                    <a:pt x="28" y="78"/>
                  </a:lnTo>
                  <a:lnTo>
                    <a:pt x="28" y="11"/>
                  </a:lnTo>
                  <a:lnTo>
                    <a:pt x="0" y="11"/>
                  </a:lnTo>
                  <a:lnTo>
                    <a:pt x="0" y="0"/>
                  </a:lnTo>
                  <a:lnTo>
                    <a:pt x="70" y="0"/>
                  </a:lnTo>
                  <a:close/>
                  <a:moveTo>
                    <a:pt x="84" y="78"/>
                  </a:moveTo>
                  <a:lnTo>
                    <a:pt x="84" y="0"/>
                  </a:lnTo>
                  <a:lnTo>
                    <a:pt x="99" y="0"/>
                  </a:lnTo>
                  <a:lnTo>
                    <a:pt x="127" y="43"/>
                  </a:lnTo>
                  <a:lnTo>
                    <a:pt x="156" y="0"/>
                  </a:lnTo>
                  <a:lnTo>
                    <a:pt x="170" y="0"/>
                  </a:lnTo>
                  <a:lnTo>
                    <a:pt x="170" y="78"/>
                  </a:lnTo>
                  <a:lnTo>
                    <a:pt x="157" y="78"/>
                  </a:lnTo>
                  <a:lnTo>
                    <a:pt x="157" y="18"/>
                  </a:lnTo>
                  <a:lnTo>
                    <a:pt x="131" y="57"/>
                  </a:lnTo>
                  <a:lnTo>
                    <a:pt x="123" y="57"/>
                  </a:lnTo>
                  <a:lnTo>
                    <a:pt x="98" y="18"/>
                  </a:lnTo>
                  <a:lnTo>
                    <a:pt x="98" y="78"/>
                  </a:lnTo>
                  <a:lnTo>
                    <a:pt x="84" y="78"/>
                  </a:lnTo>
                  <a:close/>
                </a:path>
              </a:pathLst>
            </a:custGeom>
            <a:solidFill>
              <a:srgbClr val="0085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12365897"/>
      </p:ext>
    </p:extLst>
  </p:cSld>
  <p:clrMapOvr>
    <a:masterClrMapping/>
  </p:clrMapOvr>
  <p:transition>
    <p:fade/>
  </p:transition>
  <p:hf hdr="0" ftr="0" dt="0"/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losing Slide Blank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77825" y="2952000"/>
            <a:ext cx="4932000" cy="1503000"/>
          </a:xfrm>
        </p:spPr>
        <p:txBody>
          <a:bodyPr anchor="t"/>
          <a:lstStyle>
            <a:lvl1pPr algn="l">
              <a:defRPr sz="5750">
                <a:solidFill>
                  <a:schemeClr val="accent4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859BCDAA-3E86-4330-AE34-33DA3205BC8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77825" y="5011200"/>
            <a:ext cx="3607594" cy="1370550"/>
          </a:xfrm>
        </p:spPr>
        <p:txBody>
          <a:bodyPr anchor="b"/>
          <a:lstStyle>
            <a:lvl1pPr>
              <a:spcAft>
                <a:spcPts val="0"/>
              </a:spcAft>
              <a:defRPr sz="1200">
                <a:solidFill>
                  <a:schemeClr val="accent1"/>
                </a:solidFill>
              </a:defRPr>
            </a:lvl1pPr>
            <a:lvl2pPr marL="0" indent="0">
              <a:spcAft>
                <a:spcPts val="0"/>
              </a:spcAft>
              <a:buNone/>
              <a:defRPr sz="1200" b="1">
                <a:solidFill>
                  <a:schemeClr val="accent1"/>
                </a:solidFill>
              </a:defRPr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E14920EE-2A7C-44F3-99E1-0A99C5AA942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78619" y="6480175"/>
            <a:ext cx="4114844" cy="214158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>
              <a:defRPr sz="700" cap="all" baseline="0">
                <a:solidFill>
                  <a:srgbClr val="9EA7B3"/>
                </a:solidFill>
              </a:defRPr>
            </a:lvl1pPr>
          </a:lstStyle>
          <a:p>
            <a:endParaRPr lang="en-GB"/>
          </a:p>
        </p:txBody>
      </p:sp>
      <p:grpSp>
        <p:nvGrpSpPr>
          <p:cNvPr id="53" name="Group 52">
            <a:extLst>
              <a:ext uri="{FF2B5EF4-FFF2-40B4-BE49-F238E27FC236}">
                <a16:creationId xmlns:a16="http://schemas.microsoft.com/office/drawing/2014/main" id="{7AF9DE7A-A166-467A-B7B0-1372DBC934B2}"/>
              </a:ext>
            </a:extLst>
          </p:cNvPr>
          <p:cNvGrpSpPr/>
          <p:nvPr/>
        </p:nvGrpSpPr>
        <p:grpSpPr>
          <a:xfrm>
            <a:off x="9604942" y="5583266"/>
            <a:ext cx="2209233" cy="800347"/>
            <a:chOff x="6502970" y="5583266"/>
            <a:chExt cx="2209233" cy="800347"/>
          </a:xfrm>
        </p:grpSpPr>
        <p:sp>
          <p:nvSpPr>
            <p:cNvPr id="54" name="Freeform 35">
              <a:extLst>
                <a:ext uri="{FF2B5EF4-FFF2-40B4-BE49-F238E27FC236}">
                  <a16:creationId xmlns:a16="http://schemas.microsoft.com/office/drawing/2014/main" id="{9C981CA9-177C-4EF8-9180-5906D04E5C6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645870" y="6265111"/>
              <a:ext cx="66333" cy="65472"/>
            </a:xfrm>
            <a:custGeom>
              <a:avLst/>
              <a:gdLst>
                <a:gd name="T0" fmla="*/ 173 w 346"/>
                <a:gd name="T1" fmla="*/ 341 h 342"/>
                <a:gd name="T2" fmla="*/ 85 w 346"/>
                <a:gd name="T3" fmla="*/ 321 h 342"/>
                <a:gd name="T4" fmla="*/ 27 w 346"/>
                <a:gd name="T5" fmla="*/ 264 h 342"/>
                <a:gd name="T6" fmla="*/ 27 w 346"/>
                <a:gd name="T7" fmla="*/ 84 h 342"/>
                <a:gd name="T8" fmla="*/ 85 w 346"/>
                <a:gd name="T9" fmla="*/ 27 h 342"/>
                <a:gd name="T10" fmla="*/ 260 w 346"/>
                <a:gd name="T11" fmla="*/ 27 h 342"/>
                <a:gd name="T12" fmla="*/ 318 w 346"/>
                <a:gd name="T13" fmla="*/ 84 h 342"/>
                <a:gd name="T14" fmla="*/ 318 w 346"/>
                <a:gd name="T15" fmla="*/ 264 h 342"/>
                <a:gd name="T16" fmla="*/ 260 w 346"/>
                <a:gd name="T17" fmla="*/ 321 h 342"/>
                <a:gd name="T18" fmla="*/ 173 w 346"/>
                <a:gd name="T19" fmla="*/ 341 h 342"/>
                <a:gd name="T20" fmla="*/ 173 w 346"/>
                <a:gd name="T21" fmla="*/ 309 h 342"/>
                <a:gd name="T22" fmla="*/ 268 w 346"/>
                <a:gd name="T23" fmla="*/ 274 h 342"/>
                <a:gd name="T24" fmla="*/ 304 w 346"/>
                <a:gd name="T25" fmla="*/ 174 h 342"/>
                <a:gd name="T26" fmla="*/ 268 w 346"/>
                <a:gd name="T27" fmla="*/ 74 h 342"/>
                <a:gd name="T28" fmla="*/ 78 w 346"/>
                <a:gd name="T29" fmla="*/ 74 h 342"/>
                <a:gd name="T30" fmla="*/ 42 w 346"/>
                <a:gd name="T31" fmla="*/ 174 h 342"/>
                <a:gd name="T32" fmla="*/ 78 w 346"/>
                <a:gd name="T33" fmla="*/ 274 h 342"/>
                <a:gd name="T34" fmla="*/ 173 w 346"/>
                <a:gd name="T35" fmla="*/ 309 h 342"/>
                <a:gd name="T36" fmla="*/ 112 w 346"/>
                <a:gd name="T37" fmla="*/ 249 h 342"/>
                <a:gd name="T38" fmla="*/ 112 w 346"/>
                <a:gd name="T39" fmla="*/ 97 h 342"/>
                <a:gd name="T40" fmla="*/ 174 w 346"/>
                <a:gd name="T41" fmla="*/ 97 h 342"/>
                <a:gd name="T42" fmla="*/ 234 w 346"/>
                <a:gd name="T43" fmla="*/ 143 h 342"/>
                <a:gd name="T44" fmla="*/ 200 w 346"/>
                <a:gd name="T45" fmla="*/ 187 h 342"/>
                <a:gd name="T46" fmla="*/ 226 w 346"/>
                <a:gd name="T47" fmla="*/ 217 h 342"/>
                <a:gd name="T48" fmla="*/ 245 w 346"/>
                <a:gd name="T49" fmla="*/ 249 h 342"/>
                <a:gd name="T50" fmla="*/ 210 w 346"/>
                <a:gd name="T51" fmla="*/ 249 h 342"/>
                <a:gd name="T52" fmla="*/ 192 w 346"/>
                <a:gd name="T53" fmla="*/ 218 h 342"/>
                <a:gd name="T54" fmla="*/ 167 w 346"/>
                <a:gd name="T55" fmla="*/ 190 h 342"/>
                <a:gd name="T56" fmla="*/ 143 w 346"/>
                <a:gd name="T57" fmla="*/ 190 h 342"/>
                <a:gd name="T58" fmla="*/ 143 w 346"/>
                <a:gd name="T59" fmla="*/ 249 h 342"/>
                <a:gd name="T60" fmla="*/ 112 w 346"/>
                <a:gd name="T61" fmla="*/ 249 h 342"/>
                <a:gd name="T62" fmla="*/ 173 w 346"/>
                <a:gd name="T63" fmla="*/ 121 h 342"/>
                <a:gd name="T64" fmla="*/ 143 w 346"/>
                <a:gd name="T65" fmla="*/ 121 h 342"/>
                <a:gd name="T66" fmla="*/ 143 w 346"/>
                <a:gd name="T67" fmla="*/ 167 h 342"/>
                <a:gd name="T68" fmla="*/ 173 w 346"/>
                <a:gd name="T69" fmla="*/ 167 h 342"/>
                <a:gd name="T70" fmla="*/ 202 w 346"/>
                <a:gd name="T71" fmla="*/ 144 h 342"/>
                <a:gd name="T72" fmla="*/ 173 w 346"/>
                <a:gd name="T73" fmla="*/ 121 h 3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346" h="342">
                  <a:moveTo>
                    <a:pt x="173" y="341"/>
                  </a:moveTo>
                  <a:cubicBezTo>
                    <a:pt x="142" y="342"/>
                    <a:pt x="112" y="335"/>
                    <a:pt x="85" y="321"/>
                  </a:cubicBezTo>
                  <a:cubicBezTo>
                    <a:pt x="61" y="308"/>
                    <a:pt x="41" y="289"/>
                    <a:pt x="27" y="264"/>
                  </a:cubicBezTo>
                  <a:cubicBezTo>
                    <a:pt x="0" y="207"/>
                    <a:pt x="0" y="141"/>
                    <a:pt x="27" y="84"/>
                  </a:cubicBezTo>
                  <a:cubicBezTo>
                    <a:pt x="41" y="59"/>
                    <a:pt x="61" y="39"/>
                    <a:pt x="85" y="27"/>
                  </a:cubicBezTo>
                  <a:cubicBezTo>
                    <a:pt x="141" y="0"/>
                    <a:pt x="205" y="0"/>
                    <a:pt x="260" y="27"/>
                  </a:cubicBezTo>
                  <a:cubicBezTo>
                    <a:pt x="285" y="39"/>
                    <a:pt x="305" y="59"/>
                    <a:pt x="318" y="84"/>
                  </a:cubicBezTo>
                  <a:cubicBezTo>
                    <a:pt x="346" y="141"/>
                    <a:pt x="346" y="207"/>
                    <a:pt x="318" y="264"/>
                  </a:cubicBezTo>
                  <a:cubicBezTo>
                    <a:pt x="305" y="289"/>
                    <a:pt x="285" y="308"/>
                    <a:pt x="260" y="321"/>
                  </a:cubicBezTo>
                  <a:cubicBezTo>
                    <a:pt x="233" y="335"/>
                    <a:pt x="203" y="342"/>
                    <a:pt x="173" y="341"/>
                  </a:cubicBezTo>
                  <a:close/>
                  <a:moveTo>
                    <a:pt x="173" y="309"/>
                  </a:moveTo>
                  <a:cubicBezTo>
                    <a:pt x="208" y="311"/>
                    <a:pt x="242" y="298"/>
                    <a:pt x="268" y="274"/>
                  </a:cubicBezTo>
                  <a:cubicBezTo>
                    <a:pt x="292" y="251"/>
                    <a:pt x="304" y="218"/>
                    <a:pt x="304" y="174"/>
                  </a:cubicBezTo>
                  <a:cubicBezTo>
                    <a:pt x="304" y="130"/>
                    <a:pt x="292" y="97"/>
                    <a:pt x="268" y="74"/>
                  </a:cubicBezTo>
                  <a:cubicBezTo>
                    <a:pt x="213" y="27"/>
                    <a:pt x="133" y="27"/>
                    <a:pt x="78" y="74"/>
                  </a:cubicBezTo>
                  <a:cubicBezTo>
                    <a:pt x="54" y="97"/>
                    <a:pt x="42" y="130"/>
                    <a:pt x="42" y="174"/>
                  </a:cubicBezTo>
                  <a:cubicBezTo>
                    <a:pt x="42" y="218"/>
                    <a:pt x="54" y="251"/>
                    <a:pt x="78" y="274"/>
                  </a:cubicBezTo>
                  <a:cubicBezTo>
                    <a:pt x="103" y="298"/>
                    <a:pt x="138" y="311"/>
                    <a:pt x="173" y="309"/>
                  </a:cubicBezTo>
                  <a:close/>
                  <a:moveTo>
                    <a:pt x="112" y="249"/>
                  </a:moveTo>
                  <a:cubicBezTo>
                    <a:pt x="112" y="97"/>
                    <a:pt x="112" y="97"/>
                    <a:pt x="112" y="97"/>
                  </a:cubicBezTo>
                  <a:cubicBezTo>
                    <a:pt x="174" y="97"/>
                    <a:pt x="174" y="97"/>
                    <a:pt x="174" y="97"/>
                  </a:cubicBezTo>
                  <a:cubicBezTo>
                    <a:pt x="214" y="97"/>
                    <a:pt x="234" y="113"/>
                    <a:pt x="234" y="143"/>
                  </a:cubicBezTo>
                  <a:cubicBezTo>
                    <a:pt x="236" y="164"/>
                    <a:pt x="221" y="184"/>
                    <a:pt x="200" y="187"/>
                  </a:cubicBezTo>
                  <a:cubicBezTo>
                    <a:pt x="210" y="197"/>
                    <a:pt x="218" y="206"/>
                    <a:pt x="226" y="217"/>
                  </a:cubicBezTo>
                  <a:cubicBezTo>
                    <a:pt x="233" y="227"/>
                    <a:pt x="239" y="238"/>
                    <a:pt x="245" y="249"/>
                  </a:cubicBezTo>
                  <a:cubicBezTo>
                    <a:pt x="210" y="249"/>
                    <a:pt x="210" y="249"/>
                    <a:pt x="210" y="249"/>
                  </a:cubicBezTo>
                  <a:cubicBezTo>
                    <a:pt x="205" y="238"/>
                    <a:pt x="199" y="228"/>
                    <a:pt x="192" y="218"/>
                  </a:cubicBezTo>
                  <a:cubicBezTo>
                    <a:pt x="185" y="208"/>
                    <a:pt x="177" y="198"/>
                    <a:pt x="167" y="190"/>
                  </a:cubicBezTo>
                  <a:cubicBezTo>
                    <a:pt x="143" y="190"/>
                    <a:pt x="143" y="190"/>
                    <a:pt x="143" y="190"/>
                  </a:cubicBezTo>
                  <a:cubicBezTo>
                    <a:pt x="143" y="249"/>
                    <a:pt x="143" y="249"/>
                    <a:pt x="143" y="249"/>
                  </a:cubicBezTo>
                  <a:lnTo>
                    <a:pt x="112" y="249"/>
                  </a:lnTo>
                  <a:close/>
                  <a:moveTo>
                    <a:pt x="173" y="121"/>
                  </a:moveTo>
                  <a:cubicBezTo>
                    <a:pt x="143" y="121"/>
                    <a:pt x="143" y="121"/>
                    <a:pt x="143" y="121"/>
                  </a:cubicBezTo>
                  <a:cubicBezTo>
                    <a:pt x="143" y="167"/>
                    <a:pt x="143" y="167"/>
                    <a:pt x="143" y="167"/>
                  </a:cubicBezTo>
                  <a:cubicBezTo>
                    <a:pt x="173" y="167"/>
                    <a:pt x="173" y="167"/>
                    <a:pt x="173" y="167"/>
                  </a:cubicBezTo>
                  <a:cubicBezTo>
                    <a:pt x="193" y="167"/>
                    <a:pt x="202" y="159"/>
                    <a:pt x="202" y="144"/>
                  </a:cubicBezTo>
                  <a:cubicBezTo>
                    <a:pt x="202" y="128"/>
                    <a:pt x="193" y="121"/>
                    <a:pt x="173" y="121"/>
                  </a:cubicBezTo>
                  <a:close/>
                </a:path>
              </a:pathLst>
            </a:custGeom>
            <a:solidFill>
              <a:srgbClr val="0085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5" name="Freeform 5">
              <a:extLst>
                <a:ext uri="{FF2B5EF4-FFF2-40B4-BE49-F238E27FC236}">
                  <a16:creationId xmlns:a16="http://schemas.microsoft.com/office/drawing/2014/main" id="{5DAEAD3E-6A95-4AD5-8C0B-7E63CF7CA81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503353" y="5583266"/>
              <a:ext cx="463964" cy="464347"/>
            </a:xfrm>
            <a:custGeom>
              <a:avLst/>
              <a:gdLst>
                <a:gd name="T0" fmla="*/ 572 w 2292"/>
                <a:gd name="T1" fmla="*/ 574 h 2293"/>
                <a:gd name="T2" fmla="*/ 1145 w 2292"/>
                <a:gd name="T3" fmla="*/ 1 h 2293"/>
                <a:gd name="T4" fmla="*/ 1719 w 2292"/>
                <a:gd name="T5" fmla="*/ 574 h 2293"/>
                <a:gd name="T6" fmla="*/ 1719 w 2292"/>
                <a:gd name="T7" fmla="*/ 574 h 2293"/>
                <a:gd name="T8" fmla="*/ 572 w 2292"/>
                <a:gd name="T9" fmla="*/ 574 h 2293"/>
                <a:gd name="T10" fmla="*/ 572 w 2292"/>
                <a:gd name="T11" fmla="*/ 1720 h 2293"/>
                <a:gd name="T12" fmla="*/ 1146 w 2292"/>
                <a:gd name="T13" fmla="*/ 2293 h 2293"/>
                <a:gd name="T14" fmla="*/ 1719 w 2292"/>
                <a:gd name="T15" fmla="*/ 1720 h 2293"/>
                <a:gd name="T16" fmla="*/ 572 w 2292"/>
                <a:gd name="T17" fmla="*/ 1720 h 2293"/>
                <a:gd name="T18" fmla="*/ 1091 w 2292"/>
                <a:gd name="T19" fmla="*/ 1145 h 2293"/>
                <a:gd name="T20" fmla="*/ 572 w 2292"/>
                <a:gd name="T21" fmla="*/ 574 h 2293"/>
                <a:gd name="T22" fmla="*/ 0 w 2292"/>
                <a:gd name="T23" fmla="*/ 1148 h 2293"/>
                <a:gd name="T24" fmla="*/ 572 w 2292"/>
                <a:gd name="T25" fmla="*/ 1720 h 2293"/>
                <a:gd name="T26" fmla="*/ 1091 w 2292"/>
                <a:gd name="T27" fmla="*/ 1150 h 2293"/>
                <a:gd name="T28" fmla="*/ 1091 w 2292"/>
                <a:gd name="T29" fmla="*/ 1145 h 2293"/>
                <a:gd name="T30" fmla="*/ 1200 w 2292"/>
                <a:gd name="T31" fmla="*/ 1150 h 2293"/>
                <a:gd name="T32" fmla="*/ 1719 w 2292"/>
                <a:gd name="T33" fmla="*/ 1720 h 2293"/>
                <a:gd name="T34" fmla="*/ 2291 w 2292"/>
                <a:gd name="T35" fmla="*/ 1146 h 2293"/>
                <a:gd name="T36" fmla="*/ 1719 w 2292"/>
                <a:gd name="T37" fmla="*/ 574 h 2293"/>
                <a:gd name="T38" fmla="*/ 1200 w 2292"/>
                <a:gd name="T39" fmla="*/ 1145 h 2293"/>
                <a:gd name="T40" fmla="*/ 1200 w 2292"/>
                <a:gd name="T41" fmla="*/ 1150 h 22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292" h="2293">
                  <a:moveTo>
                    <a:pt x="572" y="574"/>
                  </a:moveTo>
                  <a:cubicBezTo>
                    <a:pt x="572" y="257"/>
                    <a:pt x="829" y="1"/>
                    <a:pt x="1145" y="1"/>
                  </a:cubicBezTo>
                  <a:cubicBezTo>
                    <a:pt x="1462" y="0"/>
                    <a:pt x="1719" y="257"/>
                    <a:pt x="1719" y="574"/>
                  </a:cubicBezTo>
                  <a:cubicBezTo>
                    <a:pt x="1719" y="574"/>
                    <a:pt x="1719" y="574"/>
                    <a:pt x="1719" y="574"/>
                  </a:cubicBezTo>
                  <a:cubicBezTo>
                    <a:pt x="572" y="574"/>
                    <a:pt x="572" y="574"/>
                    <a:pt x="572" y="574"/>
                  </a:cubicBezTo>
                  <a:moveTo>
                    <a:pt x="572" y="1720"/>
                  </a:moveTo>
                  <a:cubicBezTo>
                    <a:pt x="573" y="2037"/>
                    <a:pt x="829" y="2293"/>
                    <a:pt x="1146" y="2293"/>
                  </a:cubicBezTo>
                  <a:cubicBezTo>
                    <a:pt x="1462" y="2293"/>
                    <a:pt x="1719" y="2037"/>
                    <a:pt x="1719" y="1720"/>
                  </a:cubicBezTo>
                  <a:lnTo>
                    <a:pt x="572" y="1720"/>
                  </a:lnTo>
                  <a:close/>
                  <a:moveTo>
                    <a:pt x="1091" y="1145"/>
                  </a:moveTo>
                  <a:cubicBezTo>
                    <a:pt x="797" y="1116"/>
                    <a:pt x="572" y="869"/>
                    <a:pt x="572" y="574"/>
                  </a:cubicBezTo>
                  <a:cubicBezTo>
                    <a:pt x="256" y="574"/>
                    <a:pt x="0" y="831"/>
                    <a:pt x="0" y="1148"/>
                  </a:cubicBezTo>
                  <a:cubicBezTo>
                    <a:pt x="1" y="1464"/>
                    <a:pt x="256" y="1720"/>
                    <a:pt x="572" y="1720"/>
                  </a:cubicBezTo>
                  <a:cubicBezTo>
                    <a:pt x="572" y="1425"/>
                    <a:pt x="797" y="1178"/>
                    <a:pt x="1091" y="1150"/>
                  </a:cubicBezTo>
                  <a:lnTo>
                    <a:pt x="1091" y="1145"/>
                  </a:lnTo>
                  <a:close/>
                  <a:moveTo>
                    <a:pt x="1200" y="1150"/>
                  </a:moveTo>
                  <a:cubicBezTo>
                    <a:pt x="1494" y="1178"/>
                    <a:pt x="1719" y="1425"/>
                    <a:pt x="1719" y="1720"/>
                  </a:cubicBezTo>
                  <a:cubicBezTo>
                    <a:pt x="2035" y="1720"/>
                    <a:pt x="2292" y="1463"/>
                    <a:pt x="2291" y="1146"/>
                  </a:cubicBezTo>
                  <a:cubicBezTo>
                    <a:pt x="2291" y="830"/>
                    <a:pt x="2035" y="574"/>
                    <a:pt x="1719" y="574"/>
                  </a:cubicBezTo>
                  <a:cubicBezTo>
                    <a:pt x="1719" y="869"/>
                    <a:pt x="1494" y="1116"/>
                    <a:pt x="1200" y="1145"/>
                  </a:cubicBezTo>
                  <a:lnTo>
                    <a:pt x="1200" y="1150"/>
                  </a:lnTo>
                  <a:close/>
                </a:path>
              </a:pathLst>
            </a:custGeom>
            <a:solidFill>
              <a:srgbClr val="0085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6" name="Freeform 6">
              <a:extLst>
                <a:ext uri="{FF2B5EF4-FFF2-40B4-BE49-F238E27FC236}">
                  <a16:creationId xmlns:a16="http://schemas.microsoft.com/office/drawing/2014/main" id="{746C28D8-866A-475F-B2FE-D9CB2FD89EE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073825" y="6029989"/>
              <a:ext cx="1021027" cy="114937"/>
            </a:xfrm>
            <a:custGeom>
              <a:avLst/>
              <a:gdLst>
                <a:gd name="T0" fmla="*/ 138 w 5043"/>
                <a:gd name="T1" fmla="*/ 408 h 567"/>
                <a:gd name="T2" fmla="*/ 537 w 5043"/>
                <a:gd name="T3" fmla="*/ 552 h 567"/>
                <a:gd name="T4" fmla="*/ 0 w 5043"/>
                <a:gd name="T5" fmla="*/ 552 h 567"/>
                <a:gd name="T6" fmla="*/ 162 w 5043"/>
                <a:gd name="T7" fmla="*/ 346 h 567"/>
                <a:gd name="T8" fmla="*/ 686 w 5043"/>
                <a:gd name="T9" fmla="*/ 552 h 567"/>
                <a:gd name="T10" fmla="*/ 854 w 5043"/>
                <a:gd name="T11" fmla="*/ 242 h 567"/>
                <a:gd name="T12" fmla="*/ 948 w 5043"/>
                <a:gd name="T13" fmla="*/ 552 h 567"/>
                <a:gd name="T14" fmla="*/ 686 w 5043"/>
                <a:gd name="T15" fmla="*/ 230 h 567"/>
                <a:gd name="T16" fmla="*/ 614 w 5043"/>
                <a:gd name="T17" fmla="*/ 213 h 567"/>
                <a:gd name="T18" fmla="*/ 1158 w 5043"/>
                <a:gd name="T19" fmla="*/ 80 h 567"/>
                <a:gd name="T20" fmla="*/ 1072 w 5043"/>
                <a:gd name="T21" fmla="*/ 80 h 567"/>
                <a:gd name="T22" fmla="*/ 1151 w 5043"/>
                <a:gd name="T23" fmla="*/ 168 h 567"/>
                <a:gd name="T24" fmla="*/ 1290 w 5043"/>
                <a:gd name="T25" fmla="*/ 552 h 567"/>
                <a:gd name="T26" fmla="*/ 1380 w 5043"/>
                <a:gd name="T27" fmla="*/ 256 h 567"/>
                <a:gd name="T28" fmla="*/ 1548 w 5043"/>
                <a:gd name="T29" fmla="*/ 552 h 567"/>
                <a:gd name="T30" fmla="*/ 1637 w 5043"/>
                <a:gd name="T31" fmla="*/ 255 h 567"/>
                <a:gd name="T32" fmla="*/ 1805 w 5043"/>
                <a:gd name="T33" fmla="*/ 306 h 567"/>
                <a:gd name="T34" fmla="*/ 1878 w 5043"/>
                <a:gd name="T35" fmla="*/ 294 h 567"/>
                <a:gd name="T36" fmla="*/ 1483 w 5043"/>
                <a:gd name="T37" fmla="*/ 158 h 567"/>
                <a:gd name="T38" fmla="*/ 1289 w 5043"/>
                <a:gd name="T39" fmla="*/ 168 h 567"/>
                <a:gd name="T40" fmla="*/ 2311 w 5043"/>
                <a:gd name="T41" fmla="*/ 552 h 567"/>
                <a:gd name="T42" fmla="*/ 2295 w 5043"/>
                <a:gd name="T43" fmla="*/ 213 h 567"/>
                <a:gd name="T44" fmla="*/ 2009 w 5043"/>
                <a:gd name="T45" fmla="*/ 271 h 567"/>
                <a:gd name="T46" fmla="*/ 2224 w 5043"/>
                <a:gd name="T47" fmla="*/ 231 h 567"/>
                <a:gd name="T48" fmla="*/ 2053 w 5043"/>
                <a:gd name="T49" fmla="*/ 339 h 567"/>
                <a:gd name="T50" fmla="*/ 2239 w 5043"/>
                <a:gd name="T51" fmla="*/ 495 h 567"/>
                <a:gd name="T52" fmla="*/ 2238 w 5043"/>
                <a:gd name="T53" fmla="*/ 365 h 567"/>
                <a:gd name="T54" fmla="*/ 2058 w 5043"/>
                <a:gd name="T55" fmla="*/ 441 h 567"/>
                <a:gd name="T56" fmla="*/ 2439 w 5043"/>
                <a:gd name="T57" fmla="*/ 552 h 567"/>
                <a:gd name="T58" fmla="*/ 2439 w 5043"/>
                <a:gd name="T59" fmla="*/ 1 h 567"/>
                <a:gd name="T60" fmla="*/ 2862 w 5043"/>
                <a:gd name="T61" fmla="*/ 552 h 567"/>
                <a:gd name="T62" fmla="*/ 3201 w 5043"/>
                <a:gd name="T63" fmla="*/ 303 h 567"/>
                <a:gd name="T64" fmla="*/ 3277 w 5043"/>
                <a:gd name="T65" fmla="*/ 0 h 567"/>
                <a:gd name="T66" fmla="*/ 2939 w 5043"/>
                <a:gd name="T67" fmla="*/ 237 h 567"/>
                <a:gd name="T68" fmla="*/ 3734 w 5043"/>
                <a:gd name="T69" fmla="*/ 373 h 567"/>
                <a:gd name="T70" fmla="*/ 3387 w 5043"/>
                <a:gd name="T71" fmla="*/ 367 h 567"/>
                <a:gd name="T72" fmla="*/ 3730 w 5043"/>
                <a:gd name="T73" fmla="*/ 432 h 567"/>
                <a:gd name="T74" fmla="*/ 3458 w 5043"/>
                <a:gd name="T75" fmla="*/ 373 h 567"/>
                <a:gd name="T76" fmla="*/ 3565 w 5043"/>
                <a:gd name="T77" fmla="*/ 210 h 567"/>
                <a:gd name="T78" fmla="*/ 4138 w 5043"/>
                <a:gd name="T79" fmla="*/ 552 h 567"/>
                <a:gd name="T80" fmla="*/ 4122 w 5043"/>
                <a:gd name="T81" fmla="*/ 213 h 567"/>
                <a:gd name="T82" fmla="*/ 3835 w 5043"/>
                <a:gd name="T83" fmla="*/ 271 h 567"/>
                <a:gd name="T84" fmla="*/ 4051 w 5043"/>
                <a:gd name="T85" fmla="*/ 231 h 567"/>
                <a:gd name="T86" fmla="*/ 3880 w 5043"/>
                <a:gd name="T87" fmla="*/ 339 h 567"/>
                <a:gd name="T88" fmla="*/ 4066 w 5043"/>
                <a:gd name="T89" fmla="*/ 495 h 567"/>
                <a:gd name="T90" fmla="*/ 4064 w 5043"/>
                <a:gd name="T91" fmla="*/ 365 h 567"/>
                <a:gd name="T92" fmla="*/ 3885 w 5043"/>
                <a:gd name="T93" fmla="*/ 441 h 567"/>
                <a:gd name="T94" fmla="*/ 4256 w 5043"/>
                <a:gd name="T95" fmla="*/ 552 h 567"/>
                <a:gd name="T96" fmla="*/ 4256 w 5043"/>
                <a:gd name="T97" fmla="*/ 1 h 567"/>
                <a:gd name="T98" fmla="*/ 4467 w 5043"/>
                <a:gd name="T99" fmla="*/ 219 h 567"/>
                <a:gd name="T100" fmla="*/ 4624 w 5043"/>
                <a:gd name="T101" fmla="*/ 553 h 567"/>
                <a:gd name="T102" fmla="*/ 4538 w 5043"/>
                <a:gd name="T103" fmla="*/ 449 h 567"/>
                <a:gd name="T104" fmla="*/ 4624 w 5043"/>
                <a:gd name="T105" fmla="*/ 167 h 567"/>
                <a:gd name="T106" fmla="*/ 4467 w 5043"/>
                <a:gd name="T107" fmla="*/ 87 h 567"/>
                <a:gd name="T108" fmla="*/ 4399 w 5043"/>
                <a:gd name="T109" fmla="*/ 219 h 567"/>
                <a:gd name="T110" fmla="*/ 4785 w 5043"/>
                <a:gd name="T111" fmla="*/ 349 h 567"/>
                <a:gd name="T112" fmla="*/ 4970 w 5043"/>
                <a:gd name="T113" fmla="*/ 325 h 567"/>
                <a:gd name="T114" fmla="*/ 5043 w 5043"/>
                <a:gd name="T115" fmla="*/ 312 h 567"/>
                <a:gd name="T116" fmla="*/ 4785 w 5043"/>
                <a:gd name="T117" fmla="*/ 225 h 567"/>
                <a:gd name="T118" fmla="*/ 4713 w 5043"/>
                <a:gd name="T119" fmla="*/ 552 h 5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5043" h="567">
                  <a:moveTo>
                    <a:pt x="0" y="552"/>
                  </a:moveTo>
                  <a:cubicBezTo>
                    <a:pt x="78" y="552"/>
                    <a:pt x="78" y="552"/>
                    <a:pt x="78" y="552"/>
                  </a:cubicBezTo>
                  <a:cubicBezTo>
                    <a:pt x="138" y="408"/>
                    <a:pt x="138" y="408"/>
                    <a:pt x="138" y="408"/>
                  </a:cubicBezTo>
                  <a:cubicBezTo>
                    <a:pt x="394" y="408"/>
                    <a:pt x="394" y="408"/>
                    <a:pt x="394" y="408"/>
                  </a:cubicBezTo>
                  <a:cubicBezTo>
                    <a:pt x="454" y="552"/>
                    <a:pt x="454" y="552"/>
                    <a:pt x="454" y="552"/>
                  </a:cubicBezTo>
                  <a:cubicBezTo>
                    <a:pt x="537" y="552"/>
                    <a:pt x="537" y="552"/>
                    <a:pt x="537" y="552"/>
                  </a:cubicBezTo>
                  <a:cubicBezTo>
                    <a:pt x="314" y="0"/>
                    <a:pt x="314" y="0"/>
                    <a:pt x="314" y="0"/>
                  </a:cubicBezTo>
                  <a:cubicBezTo>
                    <a:pt x="232" y="0"/>
                    <a:pt x="232" y="0"/>
                    <a:pt x="232" y="0"/>
                  </a:cubicBezTo>
                  <a:lnTo>
                    <a:pt x="0" y="552"/>
                  </a:lnTo>
                  <a:close/>
                  <a:moveTo>
                    <a:pt x="269" y="76"/>
                  </a:moveTo>
                  <a:cubicBezTo>
                    <a:pt x="371" y="346"/>
                    <a:pt x="371" y="346"/>
                    <a:pt x="371" y="346"/>
                  </a:cubicBezTo>
                  <a:cubicBezTo>
                    <a:pt x="162" y="346"/>
                    <a:pt x="162" y="346"/>
                    <a:pt x="162" y="346"/>
                  </a:cubicBezTo>
                  <a:lnTo>
                    <a:pt x="269" y="76"/>
                  </a:lnTo>
                  <a:close/>
                  <a:moveTo>
                    <a:pt x="614" y="552"/>
                  </a:moveTo>
                  <a:cubicBezTo>
                    <a:pt x="686" y="552"/>
                    <a:pt x="686" y="552"/>
                    <a:pt x="686" y="552"/>
                  </a:cubicBezTo>
                  <a:cubicBezTo>
                    <a:pt x="686" y="331"/>
                    <a:pt x="686" y="331"/>
                    <a:pt x="686" y="331"/>
                  </a:cubicBezTo>
                  <a:cubicBezTo>
                    <a:pt x="686" y="254"/>
                    <a:pt x="734" y="216"/>
                    <a:pt x="786" y="216"/>
                  </a:cubicBezTo>
                  <a:cubicBezTo>
                    <a:pt x="811" y="216"/>
                    <a:pt x="836" y="225"/>
                    <a:pt x="854" y="242"/>
                  </a:cubicBezTo>
                  <a:cubicBezTo>
                    <a:pt x="872" y="260"/>
                    <a:pt x="875" y="283"/>
                    <a:pt x="875" y="308"/>
                  </a:cubicBezTo>
                  <a:cubicBezTo>
                    <a:pt x="875" y="552"/>
                    <a:pt x="875" y="552"/>
                    <a:pt x="875" y="552"/>
                  </a:cubicBezTo>
                  <a:cubicBezTo>
                    <a:pt x="948" y="552"/>
                    <a:pt x="948" y="552"/>
                    <a:pt x="948" y="552"/>
                  </a:cubicBezTo>
                  <a:cubicBezTo>
                    <a:pt x="948" y="291"/>
                    <a:pt x="948" y="291"/>
                    <a:pt x="948" y="291"/>
                  </a:cubicBezTo>
                  <a:cubicBezTo>
                    <a:pt x="948" y="174"/>
                    <a:pt x="843" y="161"/>
                    <a:pt x="809" y="161"/>
                  </a:cubicBezTo>
                  <a:cubicBezTo>
                    <a:pt x="722" y="161"/>
                    <a:pt x="694" y="214"/>
                    <a:pt x="686" y="230"/>
                  </a:cubicBezTo>
                  <a:cubicBezTo>
                    <a:pt x="685" y="168"/>
                    <a:pt x="685" y="168"/>
                    <a:pt x="685" y="168"/>
                  </a:cubicBezTo>
                  <a:cubicBezTo>
                    <a:pt x="613" y="168"/>
                    <a:pt x="613" y="168"/>
                    <a:pt x="613" y="168"/>
                  </a:cubicBezTo>
                  <a:cubicBezTo>
                    <a:pt x="614" y="213"/>
                    <a:pt x="614" y="213"/>
                    <a:pt x="614" y="213"/>
                  </a:cubicBezTo>
                  <a:lnTo>
                    <a:pt x="614" y="552"/>
                  </a:lnTo>
                  <a:close/>
                  <a:moveTo>
                    <a:pt x="1072" y="80"/>
                  </a:moveTo>
                  <a:cubicBezTo>
                    <a:pt x="1158" y="80"/>
                    <a:pt x="1158" y="80"/>
                    <a:pt x="1158" y="80"/>
                  </a:cubicBezTo>
                  <a:cubicBezTo>
                    <a:pt x="1158" y="2"/>
                    <a:pt x="1158" y="2"/>
                    <a:pt x="1158" y="2"/>
                  </a:cubicBezTo>
                  <a:cubicBezTo>
                    <a:pt x="1072" y="2"/>
                    <a:pt x="1072" y="2"/>
                    <a:pt x="1072" y="2"/>
                  </a:cubicBezTo>
                  <a:lnTo>
                    <a:pt x="1072" y="80"/>
                  </a:lnTo>
                  <a:close/>
                  <a:moveTo>
                    <a:pt x="1079" y="552"/>
                  </a:moveTo>
                  <a:cubicBezTo>
                    <a:pt x="1151" y="552"/>
                    <a:pt x="1151" y="552"/>
                    <a:pt x="1151" y="552"/>
                  </a:cubicBezTo>
                  <a:cubicBezTo>
                    <a:pt x="1151" y="168"/>
                    <a:pt x="1151" y="168"/>
                    <a:pt x="1151" y="168"/>
                  </a:cubicBezTo>
                  <a:cubicBezTo>
                    <a:pt x="1079" y="168"/>
                    <a:pt x="1079" y="168"/>
                    <a:pt x="1079" y="168"/>
                  </a:cubicBezTo>
                  <a:lnTo>
                    <a:pt x="1079" y="552"/>
                  </a:lnTo>
                  <a:close/>
                  <a:moveTo>
                    <a:pt x="1290" y="552"/>
                  </a:moveTo>
                  <a:cubicBezTo>
                    <a:pt x="1363" y="552"/>
                    <a:pt x="1363" y="552"/>
                    <a:pt x="1363" y="552"/>
                  </a:cubicBezTo>
                  <a:cubicBezTo>
                    <a:pt x="1363" y="334"/>
                    <a:pt x="1363" y="334"/>
                    <a:pt x="1363" y="334"/>
                  </a:cubicBezTo>
                  <a:cubicBezTo>
                    <a:pt x="1363" y="310"/>
                    <a:pt x="1364" y="278"/>
                    <a:pt x="1380" y="256"/>
                  </a:cubicBezTo>
                  <a:cubicBezTo>
                    <a:pt x="1399" y="229"/>
                    <a:pt x="1431" y="214"/>
                    <a:pt x="1464" y="214"/>
                  </a:cubicBezTo>
                  <a:cubicBezTo>
                    <a:pt x="1520" y="214"/>
                    <a:pt x="1548" y="251"/>
                    <a:pt x="1548" y="298"/>
                  </a:cubicBezTo>
                  <a:cubicBezTo>
                    <a:pt x="1548" y="552"/>
                    <a:pt x="1548" y="552"/>
                    <a:pt x="1548" y="552"/>
                  </a:cubicBezTo>
                  <a:cubicBezTo>
                    <a:pt x="1621" y="552"/>
                    <a:pt x="1621" y="552"/>
                    <a:pt x="1621" y="552"/>
                  </a:cubicBezTo>
                  <a:cubicBezTo>
                    <a:pt x="1621" y="337"/>
                    <a:pt x="1621" y="337"/>
                    <a:pt x="1621" y="337"/>
                  </a:cubicBezTo>
                  <a:cubicBezTo>
                    <a:pt x="1621" y="320"/>
                    <a:pt x="1621" y="278"/>
                    <a:pt x="1637" y="255"/>
                  </a:cubicBezTo>
                  <a:cubicBezTo>
                    <a:pt x="1656" y="228"/>
                    <a:pt x="1687" y="213"/>
                    <a:pt x="1719" y="214"/>
                  </a:cubicBezTo>
                  <a:cubicBezTo>
                    <a:pt x="1748" y="213"/>
                    <a:pt x="1775" y="225"/>
                    <a:pt x="1792" y="248"/>
                  </a:cubicBezTo>
                  <a:cubicBezTo>
                    <a:pt x="1799" y="258"/>
                    <a:pt x="1805" y="272"/>
                    <a:pt x="1805" y="306"/>
                  </a:cubicBezTo>
                  <a:cubicBezTo>
                    <a:pt x="1805" y="552"/>
                    <a:pt x="1805" y="552"/>
                    <a:pt x="1805" y="552"/>
                  </a:cubicBezTo>
                  <a:cubicBezTo>
                    <a:pt x="1878" y="552"/>
                    <a:pt x="1878" y="552"/>
                    <a:pt x="1878" y="552"/>
                  </a:cubicBezTo>
                  <a:cubicBezTo>
                    <a:pt x="1878" y="294"/>
                    <a:pt x="1878" y="294"/>
                    <a:pt x="1878" y="294"/>
                  </a:cubicBezTo>
                  <a:cubicBezTo>
                    <a:pt x="1878" y="181"/>
                    <a:pt x="1792" y="158"/>
                    <a:pt x="1737" y="158"/>
                  </a:cubicBezTo>
                  <a:cubicBezTo>
                    <a:pt x="1653" y="158"/>
                    <a:pt x="1621" y="209"/>
                    <a:pt x="1608" y="230"/>
                  </a:cubicBezTo>
                  <a:cubicBezTo>
                    <a:pt x="1595" y="202"/>
                    <a:pt x="1568" y="158"/>
                    <a:pt x="1483" y="158"/>
                  </a:cubicBezTo>
                  <a:cubicBezTo>
                    <a:pt x="1433" y="155"/>
                    <a:pt x="1386" y="181"/>
                    <a:pt x="1361" y="224"/>
                  </a:cubicBezTo>
                  <a:cubicBezTo>
                    <a:pt x="1361" y="168"/>
                    <a:pt x="1361" y="168"/>
                    <a:pt x="1361" y="168"/>
                  </a:cubicBezTo>
                  <a:cubicBezTo>
                    <a:pt x="1289" y="168"/>
                    <a:pt x="1289" y="168"/>
                    <a:pt x="1289" y="168"/>
                  </a:cubicBezTo>
                  <a:cubicBezTo>
                    <a:pt x="1290" y="219"/>
                    <a:pt x="1290" y="219"/>
                    <a:pt x="1290" y="219"/>
                  </a:cubicBezTo>
                  <a:lnTo>
                    <a:pt x="1290" y="552"/>
                  </a:lnTo>
                  <a:close/>
                  <a:moveTo>
                    <a:pt x="2311" y="552"/>
                  </a:moveTo>
                  <a:cubicBezTo>
                    <a:pt x="2308" y="520"/>
                    <a:pt x="2305" y="488"/>
                    <a:pt x="2305" y="456"/>
                  </a:cubicBezTo>
                  <a:cubicBezTo>
                    <a:pt x="2308" y="272"/>
                    <a:pt x="2308" y="272"/>
                    <a:pt x="2308" y="272"/>
                  </a:cubicBezTo>
                  <a:cubicBezTo>
                    <a:pt x="2309" y="252"/>
                    <a:pt x="2305" y="231"/>
                    <a:pt x="2295" y="213"/>
                  </a:cubicBezTo>
                  <a:cubicBezTo>
                    <a:pt x="2275" y="174"/>
                    <a:pt x="2215" y="157"/>
                    <a:pt x="2159" y="157"/>
                  </a:cubicBezTo>
                  <a:cubicBezTo>
                    <a:pt x="2119" y="157"/>
                    <a:pt x="2065" y="166"/>
                    <a:pt x="2035" y="198"/>
                  </a:cubicBezTo>
                  <a:cubicBezTo>
                    <a:pt x="2019" y="219"/>
                    <a:pt x="2010" y="244"/>
                    <a:pt x="2009" y="271"/>
                  </a:cubicBezTo>
                  <a:cubicBezTo>
                    <a:pt x="2081" y="271"/>
                    <a:pt x="2081" y="271"/>
                    <a:pt x="2081" y="271"/>
                  </a:cubicBezTo>
                  <a:cubicBezTo>
                    <a:pt x="2081" y="255"/>
                    <a:pt x="2085" y="206"/>
                    <a:pt x="2158" y="206"/>
                  </a:cubicBezTo>
                  <a:cubicBezTo>
                    <a:pt x="2178" y="206"/>
                    <a:pt x="2210" y="212"/>
                    <a:pt x="2224" y="231"/>
                  </a:cubicBezTo>
                  <a:cubicBezTo>
                    <a:pt x="2238" y="248"/>
                    <a:pt x="2238" y="268"/>
                    <a:pt x="2238" y="316"/>
                  </a:cubicBezTo>
                  <a:cubicBezTo>
                    <a:pt x="2216" y="314"/>
                    <a:pt x="2204" y="313"/>
                    <a:pt x="2186" y="313"/>
                  </a:cubicBezTo>
                  <a:cubicBezTo>
                    <a:pt x="2155" y="313"/>
                    <a:pt x="2094" y="316"/>
                    <a:pt x="2053" y="339"/>
                  </a:cubicBezTo>
                  <a:cubicBezTo>
                    <a:pt x="2011" y="361"/>
                    <a:pt x="1986" y="404"/>
                    <a:pt x="1986" y="451"/>
                  </a:cubicBezTo>
                  <a:cubicBezTo>
                    <a:pt x="1986" y="514"/>
                    <a:pt x="2033" y="564"/>
                    <a:pt x="2121" y="564"/>
                  </a:cubicBezTo>
                  <a:cubicBezTo>
                    <a:pt x="2171" y="567"/>
                    <a:pt x="2218" y="539"/>
                    <a:pt x="2239" y="495"/>
                  </a:cubicBezTo>
                  <a:cubicBezTo>
                    <a:pt x="2239" y="514"/>
                    <a:pt x="2241" y="533"/>
                    <a:pt x="2246" y="552"/>
                  </a:cubicBezTo>
                  <a:lnTo>
                    <a:pt x="2311" y="552"/>
                  </a:lnTo>
                  <a:close/>
                  <a:moveTo>
                    <a:pt x="2238" y="365"/>
                  </a:moveTo>
                  <a:cubicBezTo>
                    <a:pt x="2236" y="419"/>
                    <a:pt x="2236" y="440"/>
                    <a:pt x="2220" y="466"/>
                  </a:cubicBezTo>
                  <a:cubicBezTo>
                    <a:pt x="2202" y="494"/>
                    <a:pt x="2170" y="509"/>
                    <a:pt x="2138" y="508"/>
                  </a:cubicBezTo>
                  <a:cubicBezTo>
                    <a:pt x="2074" y="508"/>
                    <a:pt x="2058" y="465"/>
                    <a:pt x="2058" y="441"/>
                  </a:cubicBezTo>
                  <a:cubicBezTo>
                    <a:pt x="2058" y="363"/>
                    <a:pt x="2168" y="363"/>
                    <a:pt x="2197" y="363"/>
                  </a:cubicBezTo>
                  <a:cubicBezTo>
                    <a:pt x="2210" y="363"/>
                    <a:pt x="2224" y="364"/>
                    <a:pt x="2238" y="365"/>
                  </a:cubicBezTo>
                  <a:close/>
                  <a:moveTo>
                    <a:pt x="2439" y="552"/>
                  </a:moveTo>
                  <a:cubicBezTo>
                    <a:pt x="2511" y="552"/>
                    <a:pt x="2511" y="552"/>
                    <a:pt x="2511" y="552"/>
                  </a:cubicBezTo>
                  <a:cubicBezTo>
                    <a:pt x="2511" y="1"/>
                    <a:pt x="2511" y="1"/>
                    <a:pt x="2511" y="1"/>
                  </a:cubicBezTo>
                  <a:cubicBezTo>
                    <a:pt x="2439" y="1"/>
                    <a:pt x="2439" y="1"/>
                    <a:pt x="2439" y="1"/>
                  </a:cubicBezTo>
                  <a:lnTo>
                    <a:pt x="2439" y="552"/>
                  </a:lnTo>
                  <a:close/>
                  <a:moveTo>
                    <a:pt x="2862" y="0"/>
                  </a:moveTo>
                  <a:cubicBezTo>
                    <a:pt x="2862" y="552"/>
                    <a:pt x="2862" y="552"/>
                    <a:pt x="2862" y="552"/>
                  </a:cubicBezTo>
                  <a:cubicBezTo>
                    <a:pt x="2939" y="552"/>
                    <a:pt x="2939" y="552"/>
                    <a:pt x="2939" y="552"/>
                  </a:cubicBezTo>
                  <a:cubicBezTo>
                    <a:pt x="2939" y="303"/>
                    <a:pt x="2939" y="303"/>
                    <a:pt x="2939" y="303"/>
                  </a:cubicBezTo>
                  <a:cubicBezTo>
                    <a:pt x="3201" y="303"/>
                    <a:pt x="3201" y="303"/>
                    <a:pt x="3201" y="303"/>
                  </a:cubicBezTo>
                  <a:cubicBezTo>
                    <a:pt x="3201" y="552"/>
                    <a:pt x="3201" y="552"/>
                    <a:pt x="3201" y="552"/>
                  </a:cubicBezTo>
                  <a:cubicBezTo>
                    <a:pt x="3277" y="552"/>
                    <a:pt x="3277" y="552"/>
                    <a:pt x="3277" y="552"/>
                  </a:cubicBezTo>
                  <a:cubicBezTo>
                    <a:pt x="3277" y="0"/>
                    <a:pt x="3277" y="0"/>
                    <a:pt x="3277" y="0"/>
                  </a:cubicBezTo>
                  <a:cubicBezTo>
                    <a:pt x="3201" y="0"/>
                    <a:pt x="3201" y="0"/>
                    <a:pt x="3201" y="0"/>
                  </a:cubicBezTo>
                  <a:cubicBezTo>
                    <a:pt x="3201" y="237"/>
                    <a:pt x="3201" y="237"/>
                    <a:pt x="3201" y="237"/>
                  </a:cubicBezTo>
                  <a:cubicBezTo>
                    <a:pt x="2939" y="237"/>
                    <a:pt x="2939" y="237"/>
                    <a:pt x="2939" y="237"/>
                  </a:cubicBezTo>
                  <a:cubicBezTo>
                    <a:pt x="2939" y="0"/>
                    <a:pt x="2939" y="0"/>
                    <a:pt x="2939" y="0"/>
                  </a:cubicBezTo>
                  <a:lnTo>
                    <a:pt x="2862" y="0"/>
                  </a:lnTo>
                  <a:close/>
                  <a:moveTo>
                    <a:pt x="3734" y="373"/>
                  </a:moveTo>
                  <a:cubicBezTo>
                    <a:pt x="3735" y="310"/>
                    <a:pt x="3739" y="158"/>
                    <a:pt x="3567" y="158"/>
                  </a:cubicBezTo>
                  <a:cubicBezTo>
                    <a:pt x="3530" y="157"/>
                    <a:pt x="3494" y="167"/>
                    <a:pt x="3462" y="187"/>
                  </a:cubicBezTo>
                  <a:cubicBezTo>
                    <a:pt x="3402" y="229"/>
                    <a:pt x="3387" y="291"/>
                    <a:pt x="3387" y="367"/>
                  </a:cubicBezTo>
                  <a:cubicBezTo>
                    <a:pt x="3387" y="488"/>
                    <a:pt x="3444" y="563"/>
                    <a:pt x="3565" y="563"/>
                  </a:cubicBezTo>
                  <a:cubicBezTo>
                    <a:pt x="3642" y="563"/>
                    <a:pt x="3680" y="531"/>
                    <a:pt x="3697" y="512"/>
                  </a:cubicBezTo>
                  <a:cubicBezTo>
                    <a:pt x="3717" y="490"/>
                    <a:pt x="3728" y="462"/>
                    <a:pt x="3730" y="432"/>
                  </a:cubicBezTo>
                  <a:cubicBezTo>
                    <a:pt x="3658" y="432"/>
                    <a:pt x="3658" y="432"/>
                    <a:pt x="3658" y="432"/>
                  </a:cubicBezTo>
                  <a:cubicBezTo>
                    <a:pt x="3652" y="487"/>
                    <a:pt x="3614" y="511"/>
                    <a:pt x="3568" y="511"/>
                  </a:cubicBezTo>
                  <a:cubicBezTo>
                    <a:pt x="3489" y="511"/>
                    <a:pt x="3456" y="452"/>
                    <a:pt x="3458" y="373"/>
                  </a:cubicBezTo>
                  <a:lnTo>
                    <a:pt x="3734" y="373"/>
                  </a:lnTo>
                  <a:close/>
                  <a:moveTo>
                    <a:pt x="3461" y="323"/>
                  </a:moveTo>
                  <a:cubicBezTo>
                    <a:pt x="3462" y="238"/>
                    <a:pt x="3519" y="210"/>
                    <a:pt x="3565" y="210"/>
                  </a:cubicBezTo>
                  <a:cubicBezTo>
                    <a:pt x="3654" y="210"/>
                    <a:pt x="3661" y="286"/>
                    <a:pt x="3660" y="323"/>
                  </a:cubicBezTo>
                  <a:lnTo>
                    <a:pt x="3461" y="323"/>
                  </a:lnTo>
                  <a:close/>
                  <a:moveTo>
                    <a:pt x="4138" y="552"/>
                  </a:moveTo>
                  <a:cubicBezTo>
                    <a:pt x="4134" y="520"/>
                    <a:pt x="4132" y="488"/>
                    <a:pt x="4132" y="456"/>
                  </a:cubicBezTo>
                  <a:cubicBezTo>
                    <a:pt x="4135" y="272"/>
                    <a:pt x="4135" y="272"/>
                    <a:pt x="4135" y="272"/>
                  </a:cubicBezTo>
                  <a:cubicBezTo>
                    <a:pt x="4136" y="252"/>
                    <a:pt x="4131" y="231"/>
                    <a:pt x="4122" y="213"/>
                  </a:cubicBezTo>
                  <a:cubicBezTo>
                    <a:pt x="4101" y="174"/>
                    <a:pt x="4042" y="157"/>
                    <a:pt x="3986" y="157"/>
                  </a:cubicBezTo>
                  <a:cubicBezTo>
                    <a:pt x="3945" y="157"/>
                    <a:pt x="3891" y="166"/>
                    <a:pt x="3862" y="198"/>
                  </a:cubicBezTo>
                  <a:cubicBezTo>
                    <a:pt x="3845" y="219"/>
                    <a:pt x="3836" y="244"/>
                    <a:pt x="3835" y="271"/>
                  </a:cubicBezTo>
                  <a:cubicBezTo>
                    <a:pt x="3907" y="271"/>
                    <a:pt x="3907" y="271"/>
                    <a:pt x="3907" y="271"/>
                  </a:cubicBezTo>
                  <a:cubicBezTo>
                    <a:pt x="3908" y="255"/>
                    <a:pt x="3912" y="206"/>
                    <a:pt x="3984" y="206"/>
                  </a:cubicBezTo>
                  <a:cubicBezTo>
                    <a:pt x="4005" y="206"/>
                    <a:pt x="4036" y="212"/>
                    <a:pt x="4051" y="231"/>
                  </a:cubicBezTo>
                  <a:cubicBezTo>
                    <a:pt x="4064" y="248"/>
                    <a:pt x="4064" y="268"/>
                    <a:pt x="4064" y="316"/>
                  </a:cubicBezTo>
                  <a:cubicBezTo>
                    <a:pt x="4042" y="314"/>
                    <a:pt x="4031" y="313"/>
                    <a:pt x="4012" y="313"/>
                  </a:cubicBezTo>
                  <a:cubicBezTo>
                    <a:pt x="3982" y="313"/>
                    <a:pt x="3921" y="316"/>
                    <a:pt x="3880" y="339"/>
                  </a:cubicBezTo>
                  <a:cubicBezTo>
                    <a:pt x="3838" y="361"/>
                    <a:pt x="3812" y="404"/>
                    <a:pt x="3812" y="451"/>
                  </a:cubicBezTo>
                  <a:cubicBezTo>
                    <a:pt x="3812" y="514"/>
                    <a:pt x="3860" y="564"/>
                    <a:pt x="3948" y="564"/>
                  </a:cubicBezTo>
                  <a:cubicBezTo>
                    <a:pt x="3997" y="567"/>
                    <a:pt x="4044" y="539"/>
                    <a:pt x="4066" y="495"/>
                  </a:cubicBezTo>
                  <a:cubicBezTo>
                    <a:pt x="4066" y="514"/>
                    <a:pt x="4068" y="533"/>
                    <a:pt x="4073" y="552"/>
                  </a:cubicBezTo>
                  <a:lnTo>
                    <a:pt x="4138" y="552"/>
                  </a:lnTo>
                  <a:close/>
                  <a:moveTo>
                    <a:pt x="4064" y="365"/>
                  </a:moveTo>
                  <a:cubicBezTo>
                    <a:pt x="4063" y="419"/>
                    <a:pt x="4062" y="440"/>
                    <a:pt x="4046" y="466"/>
                  </a:cubicBezTo>
                  <a:cubicBezTo>
                    <a:pt x="4028" y="494"/>
                    <a:pt x="3997" y="509"/>
                    <a:pt x="3964" y="508"/>
                  </a:cubicBezTo>
                  <a:cubicBezTo>
                    <a:pt x="3900" y="508"/>
                    <a:pt x="3885" y="465"/>
                    <a:pt x="3885" y="441"/>
                  </a:cubicBezTo>
                  <a:cubicBezTo>
                    <a:pt x="3885" y="363"/>
                    <a:pt x="3994" y="363"/>
                    <a:pt x="4023" y="363"/>
                  </a:cubicBezTo>
                  <a:cubicBezTo>
                    <a:pt x="4037" y="363"/>
                    <a:pt x="4051" y="364"/>
                    <a:pt x="4064" y="365"/>
                  </a:cubicBezTo>
                  <a:close/>
                  <a:moveTo>
                    <a:pt x="4256" y="552"/>
                  </a:moveTo>
                  <a:cubicBezTo>
                    <a:pt x="4328" y="552"/>
                    <a:pt x="4328" y="552"/>
                    <a:pt x="4328" y="552"/>
                  </a:cubicBezTo>
                  <a:cubicBezTo>
                    <a:pt x="4328" y="1"/>
                    <a:pt x="4328" y="1"/>
                    <a:pt x="4328" y="1"/>
                  </a:cubicBezTo>
                  <a:cubicBezTo>
                    <a:pt x="4256" y="1"/>
                    <a:pt x="4256" y="1"/>
                    <a:pt x="4256" y="1"/>
                  </a:cubicBezTo>
                  <a:lnTo>
                    <a:pt x="4256" y="552"/>
                  </a:lnTo>
                  <a:close/>
                  <a:moveTo>
                    <a:pt x="4399" y="219"/>
                  </a:moveTo>
                  <a:cubicBezTo>
                    <a:pt x="4467" y="219"/>
                    <a:pt x="4467" y="219"/>
                    <a:pt x="4467" y="219"/>
                  </a:cubicBezTo>
                  <a:cubicBezTo>
                    <a:pt x="4467" y="475"/>
                    <a:pt x="4467" y="475"/>
                    <a:pt x="4467" y="475"/>
                  </a:cubicBezTo>
                  <a:cubicBezTo>
                    <a:pt x="4467" y="538"/>
                    <a:pt x="4499" y="557"/>
                    <a:pt x="4564" y="557"/>
                  </a:cubicBezTo>
                  <a:cubicBezTo>
                    <a:pt x="4584" y="557"/>
                    <a:pt x="4604" y="556"/>
                    <a:pt x="4624" y="553"/>
                  </a:cubicBezTo>
                  <a:cubicBezTo>
                    <a:pt x="4624" y="497"/>
                    <a:pt x="4624" y="497"/>
                    <a:pt x="4624" y="497"/>
                  </a:cubicBezTo>
                  <a:cubicBezTo>
                    <a:pt x="4613" y="499"/>
                    <a:pt x="4601" y="501"/>
                    <a:pt x="4589" y="501"/>
                  </a:cubicBezTo>
                  <a:cubicBezTo>
                    <a:pt x="4538" y="501"/>
                    <a:pt x="4538" y="469"/>
                    <a:pt x="4538" y="449"/>
                  </a:cubicBezTo>
                  <a:cubicBezTo>
                    <a:pt x="4538" y="219"/>
                    <a:pt x="4538" y="219"/>
                    <a:pt x="4538" y="219"/>
                  </a:cubicBezTo>
                  <a:cubicBezTo>
                    <a:pt x="4624" y="219"/>
                    <a:pt x="4624" y="219"/>
                    <a:pt x="4624" y="219"/>
                  </a:cubicBezTo>
                  <a:cubicBezTo>
                    <a:pt x="4624" y="167"/>
                    <a:pt x="4624" y="167"/>
                    <a:pt x="4624" y="167"/>
                  </a:cubicBezTo>
                  <a:cubicBezTo>
                    <a:pt x="4538" y="167"/>
                    <a:pt x="4538" y="167"/>
                    <a:pt x="4538" y="167"/>
                  </a:cubicBezTo>
                  <a:cubicBezTo>
                    <a:pt x="4538" y="64"/>
                    <a:pt x="4538" y="64"/>
                    <a:pt x="4538" y="64"/>
                  </a:cubicBezTo>
                  <a:cubicBezTo>
                    <a:pt x="4467" y="87"/>
                    <a:pt x="4467" y="87"/>
                    <a:pt x="4467" y="87"/>
                  </a:cubicBezTo>
                  <a:cubicBezTo>
                    <a:pt x="4467" y="167"/>
                    <a:pt x="4467" y="167"/>
                    <a:pt x="4467" y="167"/>
                  </a:cubicBezTo>
                  <a:cubicBezTo>
                    <a:pt x="4399" y="167"/>
                    <a:pt x="4399" y="167"/>
                    <a:pt x="4399" y="167"/>
                  </a:cubicBezTo>
                  <a:lnTo>
                    <a:pt x="4399" y="219"/>
                  </a:lnTo>
                  <a:close/>
                  <a:moveTo>
                    <a:pt x="4713" y="552"/>
                  </a:moveTo>
                  <a:cubicBezTo>
                    <a:pt x="4785" y="552"/>
                    <a:pt x="4785" y="552"/>
                    <a:pt x="4785" y="552"/>
                  </a:cubicBezTo>
                  <a:cubicBezTo>
                    <a:pt x="4785" y="349"/>
                    <a:pt x="4785" y="349"/>
                    <a:pt x="4785" y="349"/>
                  </a:cubicBezTo>
                  <a:cubicBezTo>
                    <a:pt x="4785" y="325"/>
                    <a:pt x="4785" y="289"/>
                    <a:pt x="4797" y="268"/>
                  </a:cubicBezTo>
                  <a:cubicBezTo>
                    <a:pt x="4815" y="235"/>
                    <a:pt x="4850" y="215"/>
                    <a:pt x="4888" y="216"/>
                  </a:cubicBezTo>
                  <a:cubicBezTo>
                    <a:pt x="4970" y="216"/>
                    <a:pt x="4970" y="291"/>
                    <a:pt x="4970" y="325"/>
                  </a:cubicBezTo>
                  <a:cubicBezTo>
                    <a:pt x="4970" y="552"/>
                    <a:pt x="4970" y="552"/>
                    <a:pt x="4970" y="552"/>
                  </a:cubicBezTo>
                  <a:cubicBezTo>
                    <a:pt x="5043" y="552"/>
                    <a:pt x="5043" y="552"/>
                    <a:pt x="5043" y="552"/>
                  </a:cubicBezTo>
                  <a:cubicBezTo>
                    <a:pt x="5043" y="312"/>
                    <a:pt x="5043" y="312"/>
                    <a:pt x="5043" y="312"/>
                  </a:cubicBezTo>
                  <a:cubicBezTo>
                    <a:pt x="5043" y="256"/>
                    <a:pt x="5038" y="238"/>
                    <a:pt x="5030" y="222"/>
                  </a:cubicBezTo>
                  <a:cubicBezTo>
                    <a:pt x="5008" y="176"/>
                    <a:pt x="4950" y="161"/>
                    <a:pt x="4910" y="161"/>
                  </a:cubicBezTo>
                  <a:cubicBezTo>
                    <a:pt x="4856" y="161"/>
                    <a:pt x="4809" y="184"/>
                    <a:pt x="4785" y="225"/>
                  </a:cubicBezTo>
                  <a:cubicBezTo>
                    <a:pt x="4785" y="1"/>
                    <a:pt x="4785" y="1"/>
                    <a:pt x="4785" y="1"/>
                  </a:cubicBezTo>
                  <a:cubicBezTo>
                    <a:pt x="4713" y="1"/>
                    <a:pt x="4713" y="1"/>
                    <a:pt x="4713" y="1"/>
                  </a:cubicBezTo>
                  <a:lnTo>
                    <a:pt x="4713" y="552"/>
                  </a:lnTo>
                  <a:close/>
                </a:path>
              </a:pathLst>
            </a:custGeom>
            <a:solidFill>
              <a:srgbClr val="3742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7" name="Freeform 7">
              <a:extLst>
                <a:ext uri="{FF2B5EF4-FFF2-40B4-BE49-F238E27FC236}">
                  <a16:creationId xmlns:a16="http://schemas.microsoft.com/office/drawing/2014/main" id="{70CF04DB-EEC0-4AC3-868E-123C8EA61C9A}"/>
                </a:ext>
              </a:extLst>
            </p:cNvPr>
            <p:cNvSpPr>
              <a:spLocks/>
            </p:cNvSpPr>
            <p:nvPr/>
          </p:nvSpPr>
          <p:spPr bwMode="auto">
            <a:xfrm>
              <a:off x="7081105" y="5699353"/>
              <a:ext cx="244817" cy="236388"/>
            </a:xfrm>
            <a:custGeom>
              <a:avLst/>
              <a:gdLst>
                <a:gd name="T0" fmla="*/ 319 w 639"/>
                <a:gd name="T1" fmla="*/ 313 h 617"/>
                <a:gd name="T2" fmla="*/ 195 w 639"/>
                <a:gd name="T3" fmla="*/ 0 h 617"/>
                <a:gd name="T4" fmla="*/ 0 w 639"/>
                <a:gd name="T5" fmla="*/ 0 h 617"/>
                <a:gd name="T6" fmla="*/ 0 w 639"/>
                <a:gd name="T7" fmla="*/ 610 h 617"/>
                <a:gd name="T8" fmla="*/ 131 w 639"/>
                <a:gd name="T9" fmla="*/ 610 h 617"/>
                <a:gd name="T10" fmla="*/ 131 w 639"/>
                <a:gd name="T11" fmla="*/ 177 h 617"/>
                <a:gd name="T12" fmla="*/ 319 w 639"/>
                <a:gd name="T13" fmla="*/ 617 h 617"/>
                <a:gd name="T14" fmla="*/ 319 w 639"/>
                <a:gd name="T15" fmla="*/ 617 h 617"/>
                <a:gd name="T16" fmla="*/ 508 w 639"/>
                <a:gd name="T17" fmla="*/ 177 h 617"/>
                <a:gd name="T18" fmla="*/ 508 w 639"/>
                <a:gd name="T19" fmla="*/ 610 h 617"/>
                <a:gd name="T20" fmla="*/ 639 w 639"/>
                <a:gd name="T21" fmla="*/ 610 h 617"/>
                <a:gd name="T22" fmla="*/ 639 w 639"/>
                <a:gd name="T23" fmla="*/ 0 h 617"/>
                <a:gd name="T24" fmla="*/ 445 w 639"/>
                <a:gd name="T25" fmla="*/ 0 h 617"/>
                <a:gd name="T26" fmla="*/ 319 w 639"/>
                <a:gd name="T27" fmla="*/ 313 h 6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639" h="617">
                  <a:moveTo>
                    <a:pt x="319" y="313"/>
                  </a:moveTo>
                  <a:lnTo>
                    <a:pt x="195" y="0"/>
                  </a:lnTo>
                  <a:lnTo>
                    <a:pt x="0" y="0"/>
                  </a:lnTo>
                  <a:lnTo>
                    <a:pt x="0" y="610"/>
                  </a:lnTo>
                  <a:lnTo>
                    <a:pt x="131" y="610"/>
                  </a:lnTo>
                  <a:lnTo>
                    <a:pt x="131" y="177"/>
                  </a:lnTo>
                  <a:lnTo>
                    <a:pt x="319" y="617"/>
                  </a:lnTo>
                  <a:lnTo>
                    <a:pt x="319" y="617"/>
                  </a:lnTo>
                  <a:lnTo>
                    <a:pt x="508" y="177"/>
                  </a:lnTo>
                  <a:lnTo>
                    <a:pt x="508" y="610"/>
                  </a:lnTo>
                  <a:lnTo>
                    <a:pt x="639" y="610"/>
                  </a:lnTo>
                  <a:lnTo>
                    <a:pt x="639" y="0"/>
                  </a:lnTo>
                  <a:lnTo>
                    <a:pt x="445" y="0"/>
                  </a:lnTo>
                  <a:lnTo>
                    <a:pt x="319" y="313"/>
                  </a:lnTo>
                  <a:close/>
                </a:path>
              </a:pathLst>
            </a:custGeom>
            <a:solidFill>
              <a:srgbClr val="3742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8" name="Freeform 8">
              <a:extLst>
                <a:ext uri="{FF2B5EF4-FFF2-40B4-BE49-F238E27FC236}">
                  <a16:creationId xmlns:a16="http://schemas.microsoft.com/office/drawing/2014/main" id="{A8DB65DE-D721-432D-9C42-F2CA030654DB}"/>
                </a:ext>
              </a:extLst>
            </p:cNvPr>
            <p:cNvSpPr>
              <a:spLocks/>
            </p:cNvSpPr>
            <p:nvPr/>
          </p:nvSpPr>
          <p:spPr bwMode="auto">
            <a:xfrm>
              <a:off x="7343162" y="5695521"/>
              <a:ext cx="180069" cy="246349"/>
            </a:xfrm>
            <a:custGeom>
              <a:avLst/>
              <a:gdLst>
                <a:gd name="T0" fmla="*/ 8 w 889"/>
                <a:gd name="T1" fmla="*/ 811 h 1217"/>
                <a:gd name="T2" fmla="*/ 423 w 889"/>
                <a:gd name="T3" fmla="*/ 1211 h 1217"/>
                <a:gd name="T4" fmla="*/ 889 w 889"/>
                <a:gd name="T5" fmla="*/ 850 h 1217"/>
                <a:gd name="T6" fmla="*/ 482 w 889"/>
                <a:gd name="T7" fmla="*/ 497 h 1217"/>
                <a:gd name="T8" fmla="*/ 284 w 889"/>
                <a:gd name="T9" fmla="*/ 336 h 1217"/>
                <a:gd name="T10" fmla="*/ 457 w 889"/>
                <a:gd name="T11" fmla="*/ 190 h 1217"/>
                <a:gd name="T12" fmla="*/ 635 w 889"/>
                <a:gd name="T13" fmla="*/ 361 h 1217"/>
                <a:gd name="T14" fmla="*/ 860 w 889"/>
                <a:gd name="T15" fmla="*/ 361 h 1217"/>
                <a:gd name="T16" fmla="*/ 475 w 889"/>
                <a:gd name="T17" fmla="*/ 0 h 1217"/>
                <a:gd name="T18" fmla="*/ 39 w 889"/>
                <a:gd name="T19" fmla="*/ 358 h 1217"/>
                <a:gd name="T20" fmla="*/ 395 w 889"/>
                <a:gd name="T21" fmla="*/ 702 h 1217"/>
                <a:gd name="T22" fmla="*/ 644 w 889"/>
                <a:gd name="T23" fmla="*/ 869 h 1217"/>
                <a:gd name="T24" fmla="*/ 426 w 889"/>
                <a:gd name="T25" fmla="*/ 1023 h 1217"/>
                <a:gd name="T26" fmla="*/ 245 w 889"/>
                <a:gd name="T27" fmla="*/ 811 h 1217"/>
                <a:gd name="T28" fmla="*/ 8 w 889"/>
                <a:gd name="T29" fmla="*/ 811 h 12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889" h="1217">
                  <a:moveTo>
                    <a:pt x="8" y="811"/>
                  </a:moveTo>
                  <a:cubicBezTo>
                    <a:pt x="0" y="1099"/>
                    <a:pt x="195" y="1206"/>
                    <a:pt x="423" y="1211"/>
                  </a:cubicBezTo>
                  <a:cubicBezTo>
                    <a:pt x="688" y="1217"/>
                    <a:pt x="889" y="1105"/>
                    <a:pt x="889" y="850"/>
                  </a:cubicBezTo>
                  <a:cubicBezTo>
                    <a:pt x="889" y="595"/>
                    <a:pt x="660" y="555"/>
                    <a:pt x="482" y="497"/>
                  </a:cubicBezTo>
                  <a:cubicBezTo>
                    <a:pt x="412" y="474"/>
                    <a:pt x="284" y="454"/>
                    <a:pt x="284" y="336"/>
                  </a:cubicBezTo>
                  <a:cubicBezTo>
                    <a:pt x="284" y="237"/>
                    <a:pt x="370" y="190"/>
                    <a:pt x="457" y="190"/>
                  </a:cubicBezTo>
                  <a:cubicBezTo>
                    <a:pt x="569" y="190"/>
                    <a:pt x="627" y="246"/>
                    <a:pt x="635" y="361"/>
                  </a:cubicBezTo>
                  <a:cubicBezTo>
                    <a:pt x="860" y="361"/>
                    <a:pt x="860" y="361"/>
                    <a:pt x="860" y="361"/>
                  </a:cubicBezTo>
                  <a:cubicBezTo>
                    <a:pt x="860" y="132"/>
                    <a:pt x="684" y="0"/>
                    <a:pt x="475" y="0"/>
                  </a:cubicBezTo>
                  <a:cubicBezTo>
                    <a:pt x="266" y="0"/>
                    <a:pt x="39" y="121"/>
                    <a:pt x="39" y="358"/>
                  </a:cubicBezTo>
                  <a:cubicBezTo>
                    <a:pt x="39" y="563"/>
                    <a:pt x="266" y="669"/>
                    <a:pt x="395" y="702"/>
                  </a:cubicBezTo>
                  <a:cubicBezTo>
                    <a:pt x="465" y="721"/>
                    <a:pt x="644" y="741"/>
                    <a:pt x="644" y="869"/>
                  </a:cubicBezTo>
                  <a:cubicBezTo>
                    <a:pt x="644" y="990"/>
                    <a:pt x="519" y="1023"/>
                    <a:pt x="426" y="1023"/>
                  </a:cubicBezTo>
                  <a:cubicBezTo>
                    <a:pt x="305" y="1023"/>
                    <a:pt x="234" y="939"/>
                    <a:pt x="245" y="811"/>
                  </a:cubicBezTo>
                  <a:lnTo>
                    <a:pt x="8" y="811"/>
                  </a:lnTo>
                  <a:close/>
                </a:path>
              </a:pathLst>
            </a:custGeom>
            <a:solidFill>
              <a:srgbClr val="3742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9" name="Freeform 9">
              <a:extLst>
                <a:ext uri="{FF2B5EF4-FFF2-40B4-BE49-F238E27FC236}">
                  <a16:creationId xmlns:a16="http://schemas.microsoft.com/office/drawing/2014/main" id="{1EA9AD37-625B-4BCA-8D9A-FD588F29032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543919" y="5699353"/>
              <a:ext cx="199608" cy="233706"/>
            </a:xfrm>
            <a:custGeom>
              <a:avLst/>
              <a:gdLst>
                <a:gd name="T0" fmla="*/ 986 w 986"/>
                <a:gd name="T1" fmla="*/ 579 h 1155"/>
                <a:gd name="T2" fmla="*/ 369 w 986"/>
                <a:gd name="T3" fmla="*/ 0 h 1155"/>
                <a:gd name="T4" fmla="*/ 0 w 986"/>
                <a:gd name="T5" fmla="*/ 0 h 1155"/>
                <a:gd name="T6" fmla="*/ 0 w 986"/>
                <a:gd name="T7" fmla="*/ 1155 h 1155"/>
                <a:gd name="T8" fmla="*/ 369 w 986"/>
                <a:gd name="T9" fmla="*/ 1155 h 1155"/>
                <a:gd name="T10" fmla="*/ 986 w 986"/>
                <a:gd name="T11" fmla="*/ 579 h 1155"/>
                <a:gd name="T12" fmla="*/ 352 w 986"/>
                <a:gd name="T13" fmla="*/ 945 h 1155"/>
                <a:gd name="T14" fmla="*/ 250 w 986"/>
                <a:gd name="T15" fmla="*/ 945 h 1155"/>
                <a:gd name="T16" fmla="*/ 250 w 986"/>
                <a:gd name="T17" fmla="*/ 212 h 1155"/>
                <a:gd name="T18" fmla="*/ 352 w 986"/>
                <a:gd name="T19" fmla="*/ 212 h 1155"/>
                <a:gd name="T20" fmla="*/ 734 w 986"/>
                <a:gd name="T21" fmla="*/ 579 h 1155"/>
                <a:gd name="T22" fmla="*/ 352 w 986"/>
                <a:gd name="T23" fmla="*/ 945 h 1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86" h="1155">
                  <a:moveTo>
                    <a:pt x="986" y="579"/>
                  </a:moveTo>
                  <a:cubicBezTo>
                    <a:pt x="986" y="179"/>
                    <a:pt x="675" y="0"/>
                    <a:pt x="369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155"/>
                    <a:pt x="0" y="1155"/>
                    <a:pt x="0" y="1155"/>
                  </a:cubicBezTo>
                  <a:cubicBezTo>
                    <a:pt x="369" y="1155"/>
                    <a:pt x="369" y="1155"/>
                    <a:pt x="369" y="1155"/>
                  </a:cubicBezTo>
                  <a:cubicBezTo>
                    <a:pt x="675" y="1155"/>
                    <a:pt x="986" y="978"/>
                    <a:pt x="986" y="579"/>
                  </a:cubicBezTo>
                  <a:close/>
                  <a:moveTo>
                    <a:pt x="352" y="945"/>
                  </a:moveTo>
                  <a:cubicBezTo>
                    <a:pt x="250" y="945"/>
                    <a:pt x="250" y="945"/>
                    <a:pt x="250" y="945"/>
                  </a:cubicBezTo>
                  <a:cubicBezTo>
                    <a:pt x="250" y="212"/>
                    <a:pt x="250" y="212"/>
                    <a:pt x="250" y="212"/>
                  </a:cubicBezTo>
                  <a:cubicBezTo>
                    <a:pt x="352" y="212"/>
                    <a:pt x="352" y="212"/>
                    <a:pt x="352" y="212"/>
                  </a:cubicBezTo>
                  <a:cubicBezTo>
                    <a:pt x="633" y="212"/>
                    <a:pt x="734" y="396"/>
                    <a:pt x="734" y="579"/>
                  </a:cubicBezTo>
                  <a:cubicBezTo>
                    <a:pt x="734" y="762"/>
                    <a:pt x="633" y="945"/>
                    <a:pt x="352" y="945"/>
                  </a:cubicBezTo>
                  <a:close/>
                </a:path>
              </a:pathLst>
            </a:custGeom>
            <a:solidFill>
              <a:srgbClr val="3742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0" name="Freeform 10">
              <a:extLst>
                <a:ext uri="{FF2B5EF4-FFF2-40B4-BE49-F238E27FC236}">
                  <a16:creationId xmlns:a16="http://schemas.microsoft.com/office/drawing/2014/main" id="{C77CA41A-2C3D-4CFA-8BCF-DC3D032CC168}"/>
                </a:ext>
              </a:extLst>
            </p:cNvPr>
            <p:cNvSpPr>
              <a:spLocks/>
            </p:cNvSpPr>
            <p:nvPr/>
          </p:nvSpPr>
          <p:spPr bwMode="auto">
            <a:xfrm>
              <a:off x="6502970" y="6267909"/>
              <a:ext cx="83138" cy="113022"/>
            </a:xfrm>
            <a:custGeom>
              <a:avLst/>
              <a:gdLst>
                <a:gd name="T0" fmla="*/ 217 w 217"/>
                <a:gd name="T1" fmla="*/ 0 h 295"/>
                <a:gd name="T2" fmla="*/ 217 w 217"/>
                <a:gd name="T3" fmla="*/ 32 h 295"/>
                <a:gd name="T4" fmla="*/ 127 w 217"/>
                <a:gd name="T5" fmla="*/ 32 h 295"/>
                <a:gd name="T6" fmla="*/ 127 w 217"/>
                <a:gd name="T7" fmla="*/ 295 h 295"/>
                <a:gd name="T8" fmla="*/ 90 w 217"/>
                <a:gd name="T9" fmla="*/ 295 h 295"/>
                <a:gd name="T10" fmla="*/ 90 w 217"/>
                <a:gd name="T11" fmla="*/ 32 h 295"/>
                <a:gd name="T12" fmla="*/ 0 w 217"/>
                <a:gd name="T13" fmla="*/ 32 h 295"/>
                <a:gd name="T14" fmla="*/ 0 w 217"/>
                <a:gd name="T15" fmla="*/ 0 h 295"/>
                <a:gd name="T16" fmla="*/ 217 w 217"/>
                <a:gd name="T17" fmla="*/ 0 h 2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7" h="295">
                  <a:moveTo>
                    <a:pt x="217" y="0"/>
                  </a:moveTo>
                  <a:lnTo>
                    <a:pt x="217" y="32"/>
                  </a:lnTo>
                  <a:lnTo>
                    <a:pt x="127" y="32"/>
                  </a:lnTo>
                  <a:lnTo>
                    <a:pt x="127" y="295"/>
                  </a:lnTo>
                  <a:lnTo>
                    <a:pt x="90" y="295"/>
                  </a:lnTo>
                  <a:lnTo>
                    <a:pt x="90" y="32"/>
                  </a:lnTo>
                  <a:lnTo>
                    <a:pt x="0" y="32"/>
                  </a:lnTo>
                  <a:lnTo>
                    <a:pt x="0" y="0"/>
                  </a:lnTo>
                  <a:lnTo>
                    <a:pt x="217" y="0"/>
                  </a:lnTo>
                  <a:close/>
                </a:path>
              </a:pathLst>
            </a:custGeom>
            <a:solidFill>
              <a:srgbClr val="0085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1" name="Freeform 11">
              <a:extLst>
                <a:ext uri="{FF2B5EF4-FFF2-40B4-BE49-F238E27FC236}">
                  <a16:creationId xmlns:a16="http://schemas.microsoft.com/office/drawing/2014/main" id="{9F5AD569-0A83-49C5-81B3-BC1AC6A25570}"/>
                </a:ext>
              </a:extLst>
            </p:cNvPr>
            <p:cNvSpPr>
              <a:spLocks/>
            </p:cNvSpPr>
            <p:nvPr/>
          </p:nvSpPr>
          <p:spPr bwMode="auto">
            <a:xfrm>
              <a:off x="6597602" y="6267909"/>
              <a:ext cx="65514" cy="113022"/>
            </a:xfrm>
            <a:custGeom>
              <a:avLst/>
              <a:gdLst>
                <a:gd name="T0" fmla="*/ 0 w 323"/>
                <a:gd name="T1" fmla="*/ 558 h 558"/>
                <a:gd name="T2" fmla="*/ 0 w 323"/>
                <a:gd name="T3" fmla="*/ 0 h 558"/>
                <a:gd name="T4" fmla="*/ 68 w 323"/>
                <a:gd name="T5" fmla="*/ 0 h 558"/>
                <a:gd name="T6" fmla="*/ 68 w 323"/>
                <a:gd name="T7" fmla="*/ 227 h 558"/>
                <a:gd name="T8" fmla="*/ 188 w 323"/>
                <a:gd name="T9" fmla="*/ 165 h 558"/>
                <a:gd name="T10" fmla="*/ 289 w 323"/>
                <a:gd name="T11" fmla="*/ 204 h 558"/>
                <a:gd name="T12" fmla="*/ 323 w 323"/>
                <a:gd name="T13" fmla="*/ 317 h 558"/>
                <a:gd name="T14" fmla="*/ 323 w 323"/>
                <a:gd name="T15" fmla="*/ 558 h 558"/>
                <a:gd name="T16" fmla="*/ 255 w 323"/>
                <a:gd name="T17" fmla="*/ 558 h 558"/>
                <a:gd name="T18" fmla="*/ 255 w 323"/>
                <a:gd name="T19" fmla="*/ 325 h 558"/>
                <a:gd name="T20" fmla="*/ 254 w 323"/>
                <a:gd name="T21" fmla="*/ 298 h 558"/>
                <a:gd name="T22" fmla="*/ 245 w 323"/>
                <a:gd name="T23" fmla="*/ 264 h 558"/>
                <a:gd name="T24" fmla="*/ 220 w 323"/>
                <a:gd name="T25" fmla="*/ 236 h 558"/>
                <a:gd name="T26" fmla="*/ 170 w 323"/>
                <a:gd name="T27" fmla="*/ 224 h 558"/>
                <a:gd name="T28" fmla="*/ 69 w 323"/>
                <a:gd name="T29" fmla="*/ 309 h 558"/>
                <a:gd name="T30" fmla="*/ 68 w 323"/>
                <a:gd name="T31" fmla="*/ 325 h 558"/>
                <a:gd name="T32" fmla="*/ 68 w 323"/>
                <a:gd name="T33" fmla="*/ 558 h 558"/>
                <a:gd name="T34" fmla="*/ 0 w 323"/>
                <a:gd name="T35" fmla="*/ 558 h 5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23" h="558">
                  <a:moveTo>
                    <a:pt x="0" y="558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68" y="0"/>
                    <a:pt x="68" y="0"/>
                    <a:pt x="68" y="0"/>
                  </a:cubicBezTo>
                  <a:cubicBezTo>
                    <a:pt x="68" y="227"/>
                    <a:pt x="68" y="227"/>
                    <a:pt x="68" y="227"/>
                  </a:cubicBezTo>
                  <a:cubicBezTo>
                    <a:pt x="90" y="186"/>
                    <a:pt x="131" y="165"/>
                    <a:pt x="188" y="165"/>
                  </a:cubicBezTo>
                  <a:cubicBezTo>
                    <a:pt x="232" y="165"/>
                    <a:pt x="266" y="178"/>
                    <a:pt x="289" y="204"/>
                  </a:cubicBezTo>
                  <a:cubicBezTo>
                    <a:pt x="312" y="230"/>
                    <a:pt x="323" y="268"/>
                    <a:pt x="323" y="317"/>
                  </a:cubicBezTo>
                  <a:cubicBezTo>
                    <a:pt x="323" y="558"/>
                    <a:pt x="323" y="558"/>
                    <a:pt x="323" y="558"/>
                  </a:cubicBezTo>
                  <a:cubicBezTo>
                    <a:pt x="255" y="558"/>
                    <a:pt x="255" y="558"/>
                    <a:pt x="255" y="558"/>
                  </a:cubicBezTo>
                  <a:cubicBezTo>
                    <a:pt x="255" y="325"/>
                    <a:pt x="255" y="325"/>
                    <a:pt x="255" y="325"/>
                  </a:cubicBezTo>
                  <a:cubicBezTo>
                    <a:pt x="255" y="318"/>
                    <a:pt x="255" y="309"/>
                    <a:pt x="254" y="298"/>
                  </a:cubicBezTo>
                  <a:cubicBezTo>
                    <a:pt x="253" y="286"/>
                    <a:pt x="250" y="275"/>
                    <a:pt x="245" y="264"/>
                  </a:cubicBezTo>
                  <a:cubicBezTo>
                    <a:pt x="239" y="252"/>
                    <a:pt x="230" y="243"/>
                    <a:pt x="220" y="236"/>
                  </a:cubicBezTo>
                  <a:cubicBezTo>
                    <a:pt x="205" y="227"/>
                    <a:pt x="188" y="223"/>
                    <a:pt x="170" y="224"/>
                  </a:cubicBezTo>
                  <a:cubicBezTo>
                    <a:pt x="119" y="220"/>
                    <a:pt x="73" y="258"/>
                    <a:pt x="69" y="309"/>
                  </a:cubicBezTo>
                  <a:cubicBezTo>
                    <a:pt x="68" y="314"/>
                    <a:pt x="68" y="320"/>
                    <a:pt x="68" y="325"/>
                  </a:cubicBezTo>
                  <a:cubicBezTo>
                    <a:pt x="68" y="558"/>
                    <a:pt x="68" y="558"/>
                    <a:pt x="68" y="558"/>
                  </a:cubicBezTo>
                  <a:lnTo>
                    <a:pt x="0" y="558"/>
                  </a:lnTo>
                  <a:close/>
                </a:path>
              </a:pathLst>
            </a:custGeom>
            <a:solidFill>
              <a:srgbClr val="0085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2" name="Freeform 12">
              <a:extLst>
                <a:ext uri="{FF2B5EF4-FFF2-40B4-BE49-F238E27FC236}">
                  <a16:creationId xmlns:a16="http://schemas.microsoft.com/office/drawing/2014/main" id="{B226873A-AA00-4156-9D1D-13ECE2BC366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676525" y="6301241"/>
              <a:ext cx="66664" cy="82372"/>
            </a:xfrm>
            <a:custGeom>
              <a:avLst/>
              <a:gdLst>
                <a:gd name="T0" fmla="*/ 183 w 328"/>
                <a:gd name="T1" fmla="*/ 404 h 407"/>
                <a:gd name="T2" fmla="*/ 48 w 328"/>
                <a:gd name="T3" fmla="*/ 353 h 407"/>
                <a:gd name="T4" fmla="*/ 0 w 328"/>
                <a:gd name="T5" fmla="*/ 200 h 407"/>
                <a:gd name="T6" fmla="*/ 44 w 328"/>
                <a:gd name="T7" fmla="*/ 52 h 407"/>
                <a:gd name="T8" fmla="*/ 171 w 328"/>
                <a:gd name="T9" fmla="*/ 0 h 407"/>
                <a:gd name="T10" fmla="*/ 288 w 328"/>
                <a:gd name="T11" fmla="*/ 44 h 407"/>
                <a:gd name="T12" fmla="*/ 328 w 328"/>
                <a:gd name="T13" fmla="*/ 175 h 407"/>
                <a:gd name="T14" fmla="*/ 328 w 328"/>
                <a:gd name="T15" fmla="*/ 226 h 407"/>
                <a:gd name="T16" fmla="*/ 69 w 328"/>
                <a:gd name="T17" fmla="*/ 226 h 407"/>
                <a:gd name="T18" fmla="*/ 101 w 328"/>
                <a:gd name="T19" fmla="*/ 313 h 407"/>
                <a:gd name="T20" fmla="*/ 192 w 328"/>
                <a:gd name="T21" fmla="*/ 347 h 407"/>
                <a:gd name="T22" fmla="*/ 249 w 328"/>
                <a:gd name="T23" fmla="*/ 338 h 407"/>
                <a:gd name="T24" fmla="*/ 296 w 328"/>
                <a:gd name="T25" fmla="*/ 314 h 407"/>
                <a:gd name="T26" fmla="*/ 323 w 328"/>
                <a:gd name="T27" fmla="*/ 361 h 407"/>
                <a:gd name="T28" fmla="*/ 183 w 328"/>
                <a:gd name="T29" fmla="*/ 404 h 407"/>
                <a:gd name="T30" fmla="*/ 170 w 328"/>
                <a:gd name="T31" fmla="*/ 56 h 407"/>
                <a:gd name="T32" fmla="*/ 95 w 328"/>
                <a:gd name="T33" fmla="*/ 90 h 407"/>
                <a:gd name="T34" fmla="*/ 69 w 328"/>
                <a:gd name="T35" fmla="*/ 172 h 407"/>
                <a:gd name="T36" fmla="*/ 261 w 328"/>
                <a:gd name="T37" fmla="*/ 172 h 407"/>
                <a:gd name="T38" fmla="*/ 252 w 328"/>
                <a:gd name="T39" fmla="*/ 114 h 407"/>
                <a:gd name="T40" fmla="*/ 224 w 328"/>
                <a:gd name="T41" fmla="*/ 72 h 407"/>
                <a:gd name="T42" fmla="*/ 170 w 328"/>
                <a:gd name="T43" fmla="*/ 56 h 4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28" h="407">
                  <a:moveTo>
                    <a:pt x="183" y="404"/>
                  </a:moveTo>
                  <a:cubicBezTo>
                    <a:pt x="125" y="404"/>
                    <a:pt x="80" y="387"/>
                    <a:pt x="48" y="353"/>
                  </a:cubicBezTo>
                  <a:cubicBezTo>
                    <a:pt x="16" y="319"/>
                    <a:pt x="0" y="268"/>
                    <a:pt x="0" y="200"/>
                  </a:cubicBezTo>
                  <a:cubicBezTo>
                    <a:pt x="0" y="136"/>
                    <a:pt x="15" y="87"/>
                    <a:pt x="44" y="52"/>
                  </a:cubicBezTo>
                  <a:cubicBezTo>
                    <a:pt x="73" y="18"/>
                    <a:pt x="115" y="0"/>
                    <a:pt x="171" y="0"/>
                  </a:cubicBezTo>
                  <a:cubicBezTo>
                    <a:pt x="222" y="0"/>
                    <a:pt x="261" y="15"/>
                    <a:pt x="288" y="44"/>
                  </a:cubicBezTo>
                  <a:cubicBezTo>
                    <a:pt x="314" y="73"/>
                    <a:pt x="328" y="117"/>
                    <a:pt x="328" y="175"/>
                  </a:cubicBezTo>
                  <a:cubicBezTo>
                    <a:pt x="328" y="226"/>
                    <a:pt x="328" y="226"/>
                    <a:pt x="328" y="226"/>
                  </a:cubicBezTo>
                  <a:cubicBezTo>
                    <a:pt x="69" y="226"/>
                    <a:pt x="69" y="226"/>
                    <a:pt x="69" y="226"/>
                  </a:cubicBezTo>
                  <a:cubicBezTo>
                    <a:pt x="71" y="257"/>
                    <a:pt x="82" y="288"/>
                    <a:pt x="101" y="313"/>
                  </a:cubicBezTo>
                  <a:cubicBezTo>
                    <a:pt x="119" y="336"/>
                    <a:pt x="149" y="348"/>
                    <a:pt x="192" y="347"/>
                  </a:cubicBezTo>
                  <a:cubicBezTo>
                    <a:pt x="211" y="348"/>
                    <a:pt x="231" y="345"/>
                    <a:pt x="249" y="338"/>
                  </a:cubicBezTo>
                  <a:cubicBezTo>
                    <a:pt x="266" y="332"/>
                    <a:pt x="281" y="324"/>
                    <a:pt x="296" y="314"/>
                  </a:cubicBezTo>
                  <a:cubicBezTo>
                    <a:pt x="323" y="361"/>
                    <a:pt x="323" y="361"/>
                    <a:pt x="323" y="361"/>
                  </a:cubicBezTo>
                  <a:cubicBezTo>
                    <a:pt x="283" y="391"/>
                    <a:pt x="233" y="407"/>
                    <a:pt x="183" y="404"/>
                  </a:cubicBezTo>
                  <a:close/>
                  <a:moveTo>
                    <a:pt x="170" y="56"/>
                  </a:moveTo>
                  <a:cubicBezTo>
                    <a:pt x="135" y="56"/>
                    <a:pt x="110" y="67"/>
                    <a:pt x="95" y="90"/>
                  </a:cubicBezTo>
                  <a:cubicBezTo>
                    <a:pt x="78" y="114"/>
                    <a:pt x="69" y="143"/>
                    <a:pt x="69" y="172"/>
                  </a:cubicBezTo>
                  <a:cubicBezTo>
                    <a:pt x="261" y="172"/>
                    <a:pt x="261" y="172"/>
                    <a:pt x="261" y="172"/>
                  </a:cubicBezTo>
                  <a:cubicBezTo>
                    <a:pt x="261" y="152"/>
                    <a:pt x="258" y="133"/>
                    <a:pt x="252" y="114"/>
                  </a:cubicBezTo>
                  <a:cubicBezTo>
                    <a:pt x="247" y="97"/>
                    <a:pt x="237" y="83"/>
                    <a:pt x="224" y="72"/>
                  </a:cubicBezTo>
                  <a:cubicBezTo>
                    <a:pt x="208" y="61"/>
                    <a:pt x="189" y="55"/>
                    <a:pt x="170" y="56"/>
                  </a:cubicBezTo>
                  <a:close/>
                </a:path>
              </a:pathLst>
            </a:custGeom>
            <a:solidFill>
              <a:srgbClr val="0085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3" name="Freeform 13">
              <a:extLst>
                <a:ext uri="{FF2B5EF4-FFF2-40B4-BE49-F238E27FC236}">
                  <a16:creationId xmlns:a16="http://schemas.microsoft.com/office/drawing/2014/main" id="{59F5B4F0-A3AA-4590-975B-62E7540853D4}"/>
                </a:ext>
              </a:extLst>
            </p:cNvPr>
            <p:cNvSpPr>
              <a:spLocks/>
            </p:cNvSpPr>
            <p:nvPr/>
          </p:nvSpPr>
          <p:spPr bwMode="auto">
            <a:xfrm>
              <a:off x="6788398" y="6265228"/>
              <a:ext cx="79690" cy="118002"/>
            </a:xfrm>
            <a:custGeom>
              <a:avLst/>
              <a:gdLst>
                <a:gd name="T0" fmla="*/ 191 w 394"/>
                <a:gd name="T1" fmla="*/ 581 h 582"/>
                <a:gd name="T2" fmla="*/ 88 w 394"/>
                <a:gd name="T3" fmla="*/ 565 h 582"/>
                <a:gd name="T4" fmla="*/ 0 w 394"/>
                <a:gd name="T5" fmla="*/ 513 h 582"/>
                <a:gd name="T6" fmla="*/ 34 w 394"/>
                <a:gd name="T7" fmla="*/ 462 h 582"/>
                <a:gd name="T8" fmla="*/ 104 w 394"/>
                <a:gd name="T9" fmla="*/ 504 h 582"/>
                <a:gd name="T10" fmla="*/ 190 w 394"/>
                <a:gd name="T11" fmla="*/ 519 h 582"/>
                <a:gd name="T12" fmla="*/ 286 w 394"/>
                <a:gd name="T13" fmla="*/ 494 h 582"/>
                <a:gd name="T14" fmla="*/ 320 w 394"/>
                <a:gd name="T15" fmla="*/ 423 h 582"/>
                <a:gd name="T16" fmla="*/ 232 w 394"/>
                <a:gd name="T17" fmla="*/ 324 h 582"/>
                <a:gd name="T18" fmla="*/ 150 w 394"/>
                <a:gd name="T19" fmla="*/ 301 h 582"/>
                <a:gd name="T20" fmla="*/ 46 w 394"/>
                <a:gd name="T21" fmla="*/ 243 h 582"/>
                <a:gd name="T22" fmla="*/ 14 w 394"/>
                <a:gd name="T23" fmla="*/ 156 h 582"/>
                <a:gd name="T24" fmla="*/ 38 w 394"/>
                <a:gd name="T25" fmla="*/ 74 h 582"/>
                <a:gd name="T26" fmla="*/ 105 w 394"/>
                <a:gd name="T27" fmla="*/ 20 h 582"/>
                <a:gd name="T28" fmla="*/ 207 w 394"/>
                <a:gd name="T29" fmla="*/ 1 h 582"/>
                <a:gd name="T30" fmla="*/ 298 w 394"/>
                <a:gd name="T31" fmla="*/ 16 h 582"/>
                <a:gd name="T32" fmla="*/ 374 w 394"/>
                <a:gd name="T33" fmla="*/ 59 h 582"/>
                <a:gd name="T34" fmla="*/ 342 w 394"/>
                <a:gd name="T35" fmla="*/ 107 h 582"/>
                <a:gd name="T36" fmla="*/ 209 w 394"/>
                <a:gd name="T37" fmla="*/ 62 h 582"/>
                <a:gd name="T38" fmla="*/ 118 w 394"/>
                <a:gd name="T39" fmla="*/ 87 h 582"/>
                <a:gd name="T40" fmla="*/ 85 w 394"/>
                <a:gd name="T41" fmla="*/ 151 h 582"/>
                <a:gd name="T42" fmla="*/ 102 w 394"/>
                <a:gd name="T43" fmla="*/ 198 h 582"/>
                <a:gd name="T44" fmla="*/ 165 w 394"/>
                <a:gd name="T45" fmla="*/ 232 h 582"/>
                <a:gd name="T46" fmla="*/ 257 w 394"/>
                <a:gd name="T47" fmla="*/ 258 h 582"/>
                <a:gd name="T48" fmla="*/ 326 w 394"/>
                <a:gd name="T49" fmla="*/ 290 h 582"/>
                <a:gd name="T50" fmla="*/ 374 w 394"/>
                <a:gd name="T51" fmla="*/ 340 h 582"/>
                <a:gd name="T52" fmla="*/ 391 w 394"/>
                <a:gd name="T53" fmla="*/ 417 h 582"/>
                <a:gd name="T54" fmla="*/ 339 w 394"/>
                <a:gd name="T55" fmla="*/ 538 h 582"/>
                <a:gd name="T56" fmla="*/ 191 w 394"/>
                <a:gd name="T57" fmla="*/ 581 h 5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394" h="582">
                  <a:moveTo>
                    <a:pt x="191" y="581"/>
                  </a:moveTo>
                  <a:cubicBezTo>
                    <a:pt x="156" y="582"/>
                    <a:pt x="121" y="576"/>
                    <a:pt x="88" y="565"/>
                  </a:cubicBezTo>
                  <a:cubicBezTo>
                    <a:pt x="56" y="553"/>
                    <a:pt x="26" y="536"/>
                    <a:pt x="0" y="513"/>
                  </a:cubicBezTo>
                  <a:cubicBezTo>
                    <a:pt x="34" y="462"/>
                    <a:pt x="34" y="462"/>
                    <a:pt x="34" y="462"/>
                  </a:cubicBezTo>
                  <a:cubicBezTo>
                    <a:pt x="55" y="480"/>
                    <a:pt x="79" y="494"/>
                    <a:pt x="104" y="504"/>
                  </a:cubicBezTo>
                  <a:cubicBezTo>
                    <a:pt x="131" y="515"/>
                    <a:pt x="160" y="520"/>
                    <a:pt x="190" y="519"/>
                  </a:cubicBezTo>
                  <a:cubicBezTo>
                    <a:pt x="224" y="521"/>
                    <a:pt x="257" y="512"/>
                    <a:pt x="286" y="494"/>
                  </a:cubicBezTo>
                  <a:cubicBezTo>
                    <a:pt x="309" y="477"/>
                    <a:pt x="322" y="451"/>
                    <a:pt x="320" y="423"/>
                  </a:cubicBezTo>
                  <a:cubicBezTo>
                    <a:pt x="320" y="374"/>
                    <a:pt x="291" y="341"/>
                    <a:pt x="232" y="324"/>
                  </a:cubicBezTo>
                  <a:cubicBezTo>
                    <a:pt x="150" y="301"/>
                    <a:pt x="150" y="301"/>
                    <a:pt x="150" y="301"/>
                  </a:cubicBezTo>
                  <a:cubicBezTo>
                    <a:pt x="103" y="286"/>
                    <a:pt x="68" y="267"/>
                    <a:pt x="46" y="243"/>
                  </a:cubicBezTo>
                  <a:cubicBezTo>
                    <a:pt x="25" y="219"/>
                    <a:pt x="13" y="188"/>
                    <a:pt x="14" y="156"/>
                  </a:cubicBezTo>
                  <a:cubicBezTo>
                    <a:pt x="13" y="127"/>
                    <a:pt x="21" y="98"/>
                    <a:pt x="38" y="74"/>
                  </a:cubicBezTo>
                  <a:cubicBezTo>
                    <a:pt x="55" y="50"/>
                    <a:pt x="78" y="32"/>
                    <a:pt x="105" y="20"/>
                  </a:cubicBezTo>
                  <a:cubicBezTo>
                    <a:pt x="137" y="6"/>
                    <a:pt x="172" y="0"/>
                    <a:pt x="207" y="1"/>
                  </a:cubicBezTo>
                  <a:cubicBezTo>
                    <a:pt x="238" y="0"/>
                    <a:pt x="269" y="5"/>
                    <a:pt x="298" y="16"/>
                  </a:cubicBezTo>
                  <a:cubicBezTo>
                    <a:pt x="325" y="26"/>
                    <a:pt x="351" y="40"/>
                    <a:pt x="374" y="59"/>
                  </a:cubicBezTo>
                  <a:cubicBezTo>
                    <a:pt x="342" y="107"/>
                    <a:pt x="342" y="107"/>
                    <a:pt x="342" y="107"/>
                  </a:cubicBezTo>
                  <a:cubicBezTo>
                    <a:pt x="304" y="77"/>
                    <a:pt x="257" y="61"/>
                    <a:pt x="209" y="62"/>
                  </a:cubicBezTo>
                  <a:cubicBezTo>
                    <a:pt x="176" y="60"/>
                    <a:pt x="144" y="69"/>
                    <a:pt x="118" y="87"/>
                  </a:cubicBezTo>
                  <a:cubicBezTo>
                    <a:pt x="97" y="101"/>
                    <a:pt x="85" y="125"/>
                    <a:pt x="85" y="151"/>
                  </a:cubicBezTo>
                  <a:cubicBezTo>
                    <a:pt x="85" y="168"/>
                    <a:pt x="91" y="185"/>
                    <a:pt x="102" y="198"/>
                  </a:cubicBezTo>
                  <a:cubicBezTo>
                    <a:pt x="119" y="215"/>
                    <a:pt x="141" y="227"/>
                    <a:pt x="165" y="232"/>
                  </a:cubicBezTo>
                  <a:cubicBezTo>
                    <a:pt x="257" y="258"/>
                    <a:pt x="257" y="258"/>
                    <a:pt x="257" y="258"/>
                  </a:cubicBezTo>
                  <a:cubicBezTo>
                    <a:pt x="281" y="266"/>
                    <a:pt x="304" y="276"/>
                    <a:pt x="326" y="290"/>
                  </a:cubicBezTo>
                  <a:cubicBezTo>
                    <a:pt x="346" y="302"/>
                    <a:pt x="362" y="320"/>
                    <a:pt x="374" y="340"/>
                  </a:cubicBezTo>
                  <a:cubicBezTo>
                    <a:pt x="386" y="364"/>
                    <a:pt x="392" y="391"/>
                    <a:pt x="391" y="417"/>
                  </a:cubicBezTo>
                  <a:cubicBezTo>
                    <a:pt x="394" y="464"/>
                    <a:pt x="374" y="508"/>
                    <a:pt x="339" y="538"/>
                  </a:cubicBezTo>
                  <a:cubicBezTo>
                    <a:pt x="303" y="567"/>
                    <a:pt x="254" y="581"/>
                    <a:pt x="191" y="581"/>
                  </a:cubicBezTo>
                  <a:close/>
                </a:path>
              </a:pathLst>
            </a:custGeom>
            <a:solidFill>
              <a:srgbClr val="0085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4" name="Freeform 14">
              <a:extLst>
                <a:ext uri="{FF2B5EF4-FFF2-40B4-BE49-F238E27FC236}">
                  <a16:creationId xmlns:a16="http://schemas.microsoft.com/office/drawing/2014/main" id="{1BAA44C8-63F1-4633-B59A-05BD286654A9}"/>
                </a:ext>
              </a:extLst>
            </p:cNvPr>
            <p:cNvSpPr>
              <a:spLocks/>
            </p:cNvSpPr>
            <p:nvPr/>
          </p:nvSpPr>
          <p:spPr bwMode="auto">
            <a:xfrm>
              <a:off x="6877283" y="6300858"/>
              <a:ext cx="60151" cy="82372"/>
            </a:xfrm>
            <a:custGeom>
              <a:avLst/>
              <a:gdLst>
                <a:gd name="T0" fmla="*/ 169 w 298"/>
                <a:gd name="T1" fmla="*/ 406 h 407"/>
                <a:gd name="T2" fmla="*/ 44 w 298"/>
                <a:gd name="T3" fmla="*/ 357 h 407"/>
                <a:gd name="T4" fmla="*/ 0 w 298"/>
                <a:gd name="T5" fmla="*/ 207 h 407"/>
                <a:gd name="T6" fmla="*/ 45 w 298"/>
                <a:gd name="T7" fmla="*/ 54 h 407"/>
                <a:gd name="T8" fmla="*/ 174 w 298"/>
                <a:gd name="T9" fmla="*/ 2 h 407"/>
                <a:gd name="T10" fmla="*/ 296 w 298"/>
                <a:gd name="T11" fmla="*/ 44 h 407"/>
                <a:gd name="T12" fmla="*/ 267 w 298"/>
                <a:gd name="T13" fmla="*/ 89 h 407"/>
                <a:gd name="T14" fmla="*/ 230 w 298"/>
                <a:gd name="T15" fmla="*/ 68 h 407"/>
                <a:gd name="T16" fmla="*/ 181 w 298"/>
                <a:gd name="T17" fmla="*/ 60 h 407"/>
                <a:gd name="T18" fmla="*/ 70 w 298"/>
                <a:gd name="T19" fmla="*/ 206 h 407"/>
                <a:gd name="T20" fmla="*/ 97 w 298"/>
                <a:gd name="T21" fmla="*/ 312 h 407"/>
                <a:gd name="T22" fmla="*/ 181 w 298"/>
                <a:gd name="T23" fmla="*/ 349 h 407"/>
                <a:gd name="T24" fmla="*/ 233 w 298"/>
                <a:gd name="T25" fmla="*/ 340 h 407"/>
                <a:gd name="T26" fmla="*/ 272 w 298"/>
                <a:gd name="T27" fmla="*/ 321 h 407"/>
                <a:gd name="T28" fmla="*/ 298 w 298"/>
                <a:gd name="T29" fmla="*/ 368 h 407"/>
                <a:gd name="T30" fmla="*/ 243 w 298"/>
                <a:gd name="T31" fmla="*/ 396 h 407"/>
                <a:gd name="T32" fmla="*/ 169 w 298"/>
                <a:gd name="T33" fmla="*/ 406 h 4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98" h="407">
                  <a:moveTo>
                    <a:pt x="169" y="406"/>
                  </a:moveTo>
                  <a:cubicBezTo>
                    <a:pt x="114" y="406"/>
                    <a:pt x="73" y="390"/>
                    <a:pt x="44" y="357"/>
                  </a:cubicBezTo>
                  <a:cubicBezTo>
                    <a:pt x="14" y="323"/>
                    <a:pt x="0" y="273"/>
                    <a:pt x="0" y="207"/>
                  </a:cubicBezTo>
                  <a:cubicBezTo>
                    <a:pt x="0" y="139"/>
                    <a:pt x="15" y="88"/>
                    <a:pt x="45" y="54"/>
                  </a:cubicBezTo>
                  <a:cubicBezTo>
                    <a:pt x="74" y="19"/>
                    <a:pt x="117" y="2"/>
                    <a:pt x="174" y="2"/>
                  </a:cubicBezTo>
                  <a:cubicBezTo>
                    <a:pt x="218" y="0"/>
                    <a:pt x="261" y="15"/>
                    <a:pt x="296" y="44"/>
                  </a:cubicBezTo>
                  <a:cubicBezTo>
                    <a:pt x="267" y="89"/>
                    <a:pt x="267" y="89"/>
                    <a:pt x="267" y="89"/>
                  </a:cubicBezTo>
                  <a:cubicBezTo>
                    <a:pt x="256" y="80"/>
                    <a:pt x="243" y="73"/>
                    <a:pt x="230" y="68"/>
                  </a:cubicBezTo>
                  <a:cubicBezTo>
                    <a:pt x="214" y="62"/>
                    <a:pt x="198" y="60"/>
                    <a:pt x="181" y="60"/>
                  </a:cubicBezTo>
                  <a:cubicBezTo>
                    <a:pt x="107" y="60"/>
                    <a:pt x="70" y="109"/>
                    <a:pt x="70" y="206"/>
                  </a:cubicBezTo>
                  <a:cubicBezTo>
                    <a:pt x="70" y="252"/>
                    <a:pt x="79" y="288"/>
                    <a:pt x="97" y="312"/>
                  </a:cubicBezTo>
                  <a:cubicBezTo>
                    <a:pt x="118" y="337"/>
                    <a:pt x="149" y="351"/>
                    <a:pt x="181" y="349"/>
                  </a:cubicBezTo>
                  <a:cubicBezTo>
                    <a:pt x="199" y="349"/>
                    <a:pt x="216" y="346"/>
                    <a:pt x="233" y="340"/>
                  </a:cubicBezTo>
                  <a:cubicBezTo>
                    <a:pt x="246" y="335"/>
                    <a:pt x="259" y="328"/>
                    <a:pt x="272" y="321"/>
                  </a:cubicBezTo>
                  <a:cubicBezTo>
                    <a:pt x="298" y="368"/>
                    <a:pt x="298" y="368"/>
                    <a:pt x="298" y="368"/>
                  </a:cubicBezTo>
                  <a:cubicBezTo>
                    <a:pt x="281" y="380"/>
                    <a:pt x="263" y="390"/>
                    <a:pt x="243" y="396"/>
                  </a:cubicBezTo>
                  <a:cubicBezTo>
                    <a:pt x="219" y="403"/>
                    <a:pt x="194" y="407"/>
                    <a:pt x="169" y="406"/>
                  </a:cubicBezTo>
                  <a:close/>
                </a:path>
              </a:pathLst>
            </a:custGeom>
            <a:solidFill>
              <a:srgbClr val="0085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5" name="Freeform 15">
              <a:extLst>
                <a:ext uri="{FF2B5EF4-FFF2-40B4-BE49-F238E27FC236}">
                  <a16:creationId xmlns:a16="http://schemas.microsoft.com/office/drawing/2014/main" id="{8C712C48-FA8F-45A2-9B28-1BBCAD8B7A9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950076" y="6270591"/>
              <a:ext cx="16857" cy="110340"/>
            </a:xfrm>
            <a:custGeom>
              <a:avLst/>
              <a:gdLst>
                <a:gd name="T0" fmla="*/ 41 w 82"/>
                <a:gd name="T1" fmla="*/ 90 h 544"/>
                <a:gd name="T2" fmla="*/ 0 w 82"/>
                <a:gd name="T3" fmla="*/ 45 h 544"/>
                <a:gd name="T4" fmla="*/ 41 w 82"/>
                <a:gd name="T5" fmla="*/ 0 h 544"/>
                <a:gd name="T6" fmla="*/ 82 w 82"/>
                <a:gd name="T7" fmla="*/ 45 h 544"/>
                <a:gd name="T8" fmla="*/ 41 w 82"/>
                <a:gd name="T9" fmla="*/ 90 h 544"/>
                <a:gd name="T10" fmla="*/ 7 w 82"/>
                <a:gd name="T11" fmla="*/ 544 h 544"/>
                <a:gd name="T12" fmla="*/ 7 w 82"/>
                <a:gd name="T13" fmla="*/ 162 h 544"/>
                <a:gd name="T14" fmla="*/ 75 w 82"/>
                <a:gd name="T15" fmla="*/ 162 h 544"/>
                <a:gd name="T16" fmla="*/ 75 w 82"/>
                <a:gd name="T17" fmla="*/ 544 h 544"/>
                <a:gd name="T18" fmla="*/ 7 w 82"/>
                <a:gd name="T19" fmla="*/ 544 h 5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2" h="544">
                  <a:moveTo>
                    <a:pt x="41" y="90"/>
                  </a:moveTo>
                  <a:cubicBezTo>
                    <a:pt x="13" y="90"/>
                    <a:pt x="0" y="75"/>
                    <a:pt x="0" y="45"/>
                  </a:cubicBezTo>
                  <a:cubicBezTo>
                    <a:pt x="0" y="15"/>
                    <a:pt x="13" y="0"/>
                    <a:pt x="41" y="0"/>
                  </a:cubicBezTo>
                  <a:cubicBezTo>
                    <a:pt x="69" y="0"/>
                    <a:pt x="82" y="15"/>
                    <a:pt x="82" y="45"/>
                  </a:cubicBezTo>
                  <a:cubicBezTo>
                    <a:pt x="82" y="75"/>
                    <a:pt x="69" y="90"/>
                    <a:pt x="41" y="90"/>
                  </a:cubicBezTo>
                  <a:close/>
                  <a:moveTo>
                    <a:pt x="7" y="544"/>
                  </a:moveTo>
                  <a:cubicBezTo>
                    <a:pt x="7" y="162"/>
                    <a:pt x="7" y="162"/>
                    <a:pt x="7" y="162"/>
                  </a:cubicBezTo>
                  <a:cubicBezTo>
                    <a:pt x="75" y="162"/>
                    <a:pt x="75" y="162"/>
                    <a:pt x="75" y="162"/>
                  </a:cubicBezTo>
                  <a:cubicBezTo>
                    <a:pt x="75" y="544"/>
                    <a:pt x="75" y="544"/>
                    <a:pt x="75" y="544"/>
                  </a:cubicBezTo>
                  <a:lnTo>
                    <a:pt x="7" y="544"/>
                  </a:lnTo>
                  <a:close/>
                </a:path>
              </a:pathLst>
            </a:custGeom>
            <a:solidFill>
              <a:srgbClr val="0085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6" name="Freeform 16">
              <a:extLst>
                <a:ext uri="{FF2B5EF4-FFF2-40B4-BE49-F238E27FC236}">
                  <a16:creationId xmlns:a16="http://schemas.microsoft.com/office/drawing/2014/main" id="{4AEB793E-940C-408D-AF76-3B1FF8727E7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978811" y="6301241"/>
              <a:ext cx="66281" cy="82372"/>
            </a:xfrm>
            <a:custGeom>
              <a:avLst/>
              <a:gdLst>
                <a:gd name="T0" fmla="*/ 182 w 327"/>
                <a:gd name="T1" fmla="*/ 404 h 407"/>
                <a:gd name="T2" fmla="*/ 47 w 327"/>
                <a:gd name="T3" fmla="*/ 353 h 407"/>
                <a:gd name="T4" fmla="*/ 0 w 327"/>
                <a:gd name="T5" fmla="*/ 200 h 407"/>
                <a:gd name="T6" fmla="*/ 43 w 327"/>
                <a:gd name="T7" fmla="*/ 52 h 407"/>
                <a:gd name="T8" fmla="*/ 170 w 327"/>
                <a:gd name="T9" fmla="*/ 0 h 407"/>
                <a:gd name="T10" fmla="*/ 287 w 327"/>
                <a:gd name="T11" fmla="*/ 44 h 407"/>
                <a:gd name="T12" fmla="*/ 327 w 327"/>
                <a:gd name="T13" fmla="*/ 175 h 407"/>
                <a:gd name="T14" fmla="*/ 327 w 327"/>
                <a:gd name="T15" fmla="*/ 226 h 407"/>
                <a:gd name="T16" fmla="*/ 68 w 327"/>
                <a:gd name="T17" fmla="*/ 226 h 407"/>
                <a:gd name="T18" fmla="*/ 100 w 327"/>
                <a:gd name="T19" fmla="*/ 313 h 407"/>
                <a:gd name="T20" fmla="*/ 191 w 327"/>
                <a:gd name="T21" fmla="*/ 347 h 407"/>
                <a:gd name="T22" fmla="*/ 248 w 327"/>
                <a:gd name="T23" fmla="*/ 338 h 407"/>
                <a:gd name="T24" fmla="*/ 295 w 327"/>
                <a:gd name="T25" fmla="*/ 314 h 407"/>
                <a:gd name="T26" fmla="*/ 322 w 327"/>
                <a:gd name="T27" fmla="*/ 361 h 407"/>
                <a:gd name="T28" fmla="*/ 182 w 327"/>
                <a:gd name="T29" fmla="*/ 404 h 407"/>
                <a:gd name="T30" fmla="*/ 169 w 327"/>
                <a:gd name="T31" fmla="*/ 56 h 407"/>
                <a:gd name="T32" fmla="*/ 94 w 327"/>
                <a:gd name="T33" fmla="*/ 90 h 407"/>
                <a:gd name="T34" fmla="*/ 68 w 327"/>
                <a:gd name="T35" fmla="*/ 172 h 407"/>
                <a:gd name="T36" fmla="*/ 260 w 327"/>
                <a:gd name="T37" fmla="*/ 172 h 407"/>
                <a:gd name="T38" fmla="*/ 251 w 327"/>
                <a:gd name="T39" fmla="*/ 114 h 407"/>
                <a:gd name="T40" fmla="*/ 223 w 327"/>
                <a:gd name="T41" fmla="*/ 72 h 407"/>
                <a:gd name="T42" fmla="*/ 169 w 327"/>
                <a:gd name="T43" fmla="*/ 56 h 4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27" h="407">
                  <a:moveTo>
                    <a:pt x="182" y="404"/>
                  </a:moveTo>
                  <a:cubicBezTo>
                    <a:pt x="124" y="404"/>
                    <a:pt x="79" y="387"/>
                    <a:pt x="47" y="353"/>
                  </a:cubicBezTo>
                  <a:cubicBezTo>
                    <a:pt x="16" y="319"/>
                    <a:pt x="0" y="268"/>
                    <a:pt x="0" y="200"/>
                  </a:cubicBezTo>
                  <a:cubicBezTo>
                    <a:pt x="0" y="136"/>
                    <a:pt x="14" y="87"/>
                    <a:pt x="43" y="52"/>
                  </a:cubicBezTo>
                  <a:cubicBezTo>
                    <a:pt x="72" y="18"/>
                    <a:pt x="115" y="0"/>
                    <a:pt x="170" y="0"/>
                  </a:cubicBezTo>
                  <a:cubicBezTo>
                    <a:pt x="221" y="0"/>
                    <a:pt x="260" y="15"/>
                    <a:pt x="287" y="44"/>
                  </a:cubicBezTo>
                  <a:cubicBezTo>
                    <a:pt x="314" y="73"/>
                    <a:pt x="327" y="117"/>
                    <a:pt x="327" y="175"/>
                  </a:cubicBezTo>
                  <a:cubicBezTo>
                    <a:pt x="327" y="226"/>
                    <a:pt x="327" y="226"/>
                    <a:pt x="327" y="226"/>
                  </a:cubicBezTo>
                  <a:cubicBezTo>
                    <a:pt x="68" y="226"/>
                    <a:pt x="68" y="226"/>
                    <a:pt x="68" y="226"/>
                  </a:cubicBezTo>
                  <a:cubicBezTo>
                    <a:pt x="70" y="257"/>
                    <a:pt x="81" y="288"/>
                    <a:pt x="100" y="313"/>
                  </a:cubicBezTo>
                  <a:cubicBezTo>
                    <a:pt x="118" y="336"/>
                    <a:pt x="149" y="348"/>
                    <a:pt x="191" y="347"/>
                  </a:cubicBezTo>
                  <a:cubicBezTo>
                    <a:pt x="211" y="348"/>
                    <a:pt x="230" y="345"/>
                    <a:pt x="248" y="338"/>
                  </a:cubicBezTo>
                  <a:cubicBezTo>
                    <a:pt x="265" y="332"/>
                    <a:pt x="281" y="324"/>
                    <a:pt x="295" y="314"/>
                  </a:cubicBezTo>
                  <a:cubicBezTo>
                    <a:pt x="322" y="361"/>
                    <a:pt x="322" y="361"/>
                    <a:pt x="322" y="361"/>
                  </a:cubicBezTo>
                  <a:cubicBezTo>
                    <a:pt x="282" y="391"/>
                    <a:pt x="232" y="407"/>
                    <a:pt x="182" y="404"/>
                  </a:cubicBezTo>
                  <a:close/>
                  <a:moveTo>
                    <a:pt x="169" y="56"/>
                  </a:moveTo>
                  <a:cubicBezTo>
                    <a:pt x="134" y="56"/>
                    <a:pt x="109" y="67"/>
                    <a:pt x="94" y="90"/>
                  </a:cubicBezTo>
                  <a:cubicBezTo>
                    <a:pt x="78" y="114"/>
                    <a:pt x="69" y="143"/>
                    <a:pt x="68" y="172"/>
                  </a:cubicBezTo>
                  <a:cubicBezTo>
                    <a:pt x="260" y="172"/>
                    <a:pt x="260" y="172"/>
                    <a:pt x="260" y="172"/>
                  </a:cubicBezTo>
                  <a:cubicBezTo>
                    <a:pt x="260" y="152"/>
                    <a:pt x="257" y="133"/>
                    <a:pt x="251" y="114"/>
                  </a:cubicBezTo>
                  <a:cubicBezTo>
                    <a:pt x="246" y="97"/>
                    <a:pt x="236" y="83"/>
                    <a:pt x="223" y="72"/>
                  </a:cubicBezTo>
                  <a:cubicBezTo>
                    <a:pt x="207" y="61"/>
                    <a:pt x="188" y="55"/>
                    <a:pt x="169" y="56"/>
                  </a:cubicBezTo>
                  <a:close/>
                </a:path>
              </a:pathLst>
            </a:custGeom>
            <a:solidFill>
              <a:srgbClr val="0085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7" name="Freeform 17">
              <a:extLst>
                <a:ext uri="{FF2B5EF4-FFF2-40B4-BE49-F238E27FC236}">
                  <a16:creationId xmlns:a16="http://schemas.microsoft.com/office/drawing/2014/main" id="{BC2B33E6-2136-464B-957A-1CE736F7C8F5}"/>
                </a:ext>
              </a:extLst>
            </p:cNvPr>
            <p:cNvSpPr>
              <a:spLocks/>
            </p:cNvSpPr>
            <p:nvPr/>
          </p:nvSpPr>
          <p:spPr bwMode="auto">
            <a:xfrm>
              <a:off x="7058884" y="6301241"/>
              <a:ext cx="67430" cy="79690"/>
            </a:xfrm>
            <a:custGeom>
              <a:avLst/>
              <a:gdLst>
                <a:gd name="T0" fmla="*/ 10 w 333"/>
                <a:gd name="T1" fmla="*/ 393 h 393"/>
                <a:gd name="T2" fmla="*/ 10 w 333"/>
                <a:gd name="T3" fmla="*/ 95 h 393"/>
                <a:gd name="T4" fmla="*/ 0 w 333"/>
                <a:gd name="T5" fmla="*/ 18 h 393"/>
                <a:gd name="T6" fmla="*/ 59 w 333"/>
                <a:gd name="T7" fmla="*/ 8 h 393"/>
                <a:gd name="T8" fmla="*/ 72 w 333"/>
                <a:gd name="T9" fmla="*/ 67 h 393"/>
                <a:gd name="T10" fmla="*/ 196 w 333"/>
                <a:gd name="T11" fmla="*/ 0 h 393"/>
                <a:gd name="T12" fmla="*/ 297 w 333"/>
                <a:gd name="T13" fmla="*/ 39 h 393"/>
                <a:gd name="T14" fmla="*/ 333 w 333"/>
                <a:gd name="T15" fmla="*/ 152 h 393"/>
                <a:gd name="T16" fmla="*/ 333 w 333"/>
                <a:gd name="T17" fmla="*/ 393 h 393"/>
                <a:gd name="T18" fmla="*/ 265 w 333"/>
                <a:gd name="T19" fmla="*/ 393 h 393"/>
                <a:gd name="T20" fmla="*/ 265 w 333"/>
                <a:gd name="T21" fmla="*/ 160 h 393"/>
                <a:gd name="T22" fmla="*/ 244 w 333"/>
                <a:gd name="T23" fmla="*/ 84 h 393"/>
                <a:gd name="T24" fmla="*/ 179 w 333"/>
                <a:gd name="T25" fmla="*/ 59 h 393"/>
                <a:gd name="T26" fmla="*/ 78 w 333"/>
                <a:gd name="T27" fmla="*/ 145 h 393"/>
                <a:gd name="T28" fmla="*/ 78 w 333"/>
                <a:gd name="T29" fmla="*/ 160 h 393"/>
                <a:gd name="T30" fmla="*/ 78 w 333"/>
                <a:gd name="T31" fmla="*/ 393 h 393"/>
                <a:gd name="T32" fmla="*/ 10 w 333"/>
                <a:gd name="T33" fmla="*/ 393 h 3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33" h="393">
                  <a:moveTo>
                    <a:pt x="10" y="393"/>
                  </a:moveTo>
                  <a:cubicBezTo>
                    <a:pt x="10" y="95"/>
                    <a:pt x="10" y="95"/>
                    <a:pt x="10" y="95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59" y="8"/>
                    <a:pt x="59" y="8"/>
                    <a:pt x="59" y="8"/>
                  </a:cubicBezTo>
                  <a:cubicBezTo>
                    <a:pt x="72" y="67"/>
                    <a:pt x="72" y="67"/>
                    <a:pt x="72" y="67"/>
                  </a:cubicBezTo>
                  <a:cubicBezTo>
                    <a:pt x="94" y="22"/>
                    <a:pt x="135" y="0"/>
                    <a:pt x="196" y="0"/>
                  </a:cubicBezTo>
                  <a:cubicBezTo>
                    <a:pt x="240" y="0"/>
                    <a:pt x="274" y="13"/>
                    <a:pt x="297" y="39"/>
                  </a:cubicBezTo>
                  <a:cubicBezTo>
                    <a:pt x="321" y="65"/>
                    <a:pt x="333" y="102"/>
                    <a:pt x="333" y="152"/>
                  </a:cubicBezTo>
                  <a:cubicBezTo>
                    <a:pt x="333" y="393"/>
                    <a:pt x="333" y="393"/>
                    <a:pt x="333" y="393"/>
                  </a:cubicBezTo>
                  <a:cubicBezTo>
                    <a:pt x="265" y="393"/>
                    <a:pt x="265" y="393"/>
                    <a:pt x="265" y="393"/>
                  </a:cubicBezTo>
                  <a:cubicBezTo>
                    <a:pt x="265" y="160"/>
                    <a:pt x="265" y="160"/>
                    <a:pt x="265" y="160"/>
                  </a:cubicBezTo>
                  <a:cubicBezTo>
                    <a:pt x="265" y="125"/>
                    <a:pt x="258" y="100"/>
                    <a:pt x="244" y="84"/>
                  </a:cubicBezTo>
                  <a:cubicBezTo>
                    <a:pt x="227" y="66"/>
                    <a:pt x="203" y="57"/>
                    <a:pt x="179" y="59"/>
                  </a:cubicBezTo>
                  <a:cubicBezTo>
                    <a:pt x="127" y="55"/>
                    <a:pt x="82" y="93"/>
                    <a:pt x="78" y="145"/>
                  </a:cubicBezTo>
                  <a:cubicBezTo>
                    <a:pt x="77" y="150"/>
                    <a:pt x="77" y="155"/>
                    <a:pt x="78" y="160"/>
                  </a:cubicBezTo>
                  <a:cubicBezTo>
                    <a:pt x="78" y="393"/>
                    <a:pt x="78" y="393"/>
                    <a:pt x="78" y="393"/>
                  </a:cubicBezTo>
                  <a:lnTo>
                    <a:pt x="10" y="393"/>
                  </a:lnTo>
                  <a:close/>
                </a:path>
              </a:pathLst>
            </a:custGeom>
            <a:solidFill>
              <a:srgbClr val="0085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8" name="Freeform 18">
              <a:extLst>
                <a:ext uri="{FF2B5EF4-FFF2-40B4-BE49-F238E27FC236}">
                  <a16:creationId xmlns:a16="http://schemas.microsoft.com/office/drawing/2014/main" id="{AE5A8CCE-F4CF-4A66-8C8B-772B249BBC94}"/>
                </a:ext>
              </a:extLst>
            </p:cNvPr>
            <p:cNvSpPr>
              <a:spLocks/>
            </p:cNvSpPr>
            <p:nvPr/>
          </p:nvSpPr>
          <p:spPr bwMode="auto">
            <a:xfrm>
              <a:off x="7138957" y="6300858"/>
              <a:ext cx="60534" cy="82372"/>
            </a:xfrm>
            <a:custGeom>
              <a:avLst/>
              <a:gdLst>
                <a:gd name="T0" fmla="*/ 169 w 298"/>
                <a:gd name="T1" fmla="*/ 406 h 407"/>
                <a:gd name="T2" fmla="*/ 43 w 298"/>
                <a:gd name="T3" fmla="*/ 357 h 407"/>
                <a:gd name="T4" fmla="*/ 0 w 298"/>
                <a:gd name="T5" fmla="*/ 207 h 407"/>
                <a:gd name="T6" fmla="*/ 45 w 298"/>
                <a:gd name="T7" fmla="*/ 54 h 407"/>
                <a:gd name="T8" fmla="*/ 174 w 298"/>
                <a:gd name="T9" fmla="*/ 2 h 407"/>
                <a:gd name="T10" fmla="*/ 295 w 298"/>
                <a:gd name="T11" fmla="*/ 44 h 407"/>
                <a:gd name="T12" fmla="*/ 267 w 298"/>
                <a:gd name="T13" fmla="*/ 89 h 407"/>
                <a:gd name="T14" fmla="*/ 230 w 298"/>
                <a:gd name="T15" fmla="*/ 68 h 407"/>
                <a:gd name="T16" fmla="*/ 181 w 298"/>
                <a:gd name="T17" fmla="*/ 60 h 407"/>
                <a:gd name="T18" fmla="*/ 70 w 298"/>
                <a:gd name="T19" fmla="*/ 206 h 407"/>
                <a:gd name="T20" fmla="*/ 97 w 298"/>
                <a:gd name="T21" fmla="*/ 312 h 407"/>
                <a:gd name="T22" fmla="*/ 181 w 298"/>
                <a:gd name="T23" fmla="*/ 349 h 407"/>
                <a:gd name="T24" fmla="*/ 233 w 298"/>
                <a:gd name="T25" fmla="*/ 340 h 407"/>
                <a:gd name="T26" fmla="*/ 272 w 298"/>
                <a:gd name="T27" fmla="*/ 321 h 407"/>
                <a:gd name="T28" fmla="*/ 298 w 298"/>
                <a:gd name="T29" fmla="*/ 368 h 407"/>
                <a:gd name="T30" fmla="*/ 243 w 298"/>
                <a:gd name="T31" fmla="*/ 396 h 407"/>
                <a:gd name="T32" fmla="*/ 169 w 298"/>
                <a:gd name="T33" fmla="*/ 406 h 4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98" h="407">
                  <a:moveTo>
                    <a:pt x="169" y="406"/>
                  </a:moveTo>
                  <a:cubicBezTo>
                    <a:pt x="114" y="406"/>
                    <a:pt x="73" y="390"/>
                    <a:pt x="43" y="357"/>
                  </a:cubicBezTo>
                  <a:cubicBezTo>
                    <a:pt x="14" y="323"/>
                    <a:pt x="0" y="273"/>
                    <a:pt x="0" y="207"/>
                  </a:cubicBezTo>
                  <a:cubicBezTo>
                    <a:pt x="0" y="139"/>
                    <a:pt x="15" y="88"/>
                    <a:pt x="45" y="54"/>
                  </a:cubicBezTo>
                  <a:cubicBezTo>
                    <a:pt x="74" y="19"/>
                    <a:pt x="117" y="2"/>
                    <a:pt x="174" y="2"/>
                  </a:cubicBezTo>
                  <a:cubicBezTo>
                    <a:pt x="218" y="0"/>
                    <a:pt x="261" y="15"/>
                    <a:pt x="295" y="44"/>
                  </a:cubicBezTo>
                  <a:cubicBezTo>
                    <a:pt x="267" y="89"/>
                    <a:pt x="267" y="89"/>
                    <a:pt x="267" y="89"/>
                  </a:cubicBezTo>
                  <a:cubicBezTo>
                    <a:pt x="256" y="80"/>
                    <a:pt x="243" y="73"/>
                    <a:pt x="230" y="68"/>
                  </a:cubicBezTo>
                  <a:cubicBezTo>
                    <a:pt x="214" y="62"/>
                    <a:pt x="198" y="60"/>
                    <a:pt x="181" y="60"/>
                  </a:cubicBezTo>
                  <a:cubicBezTo>
                    <a:pt x="107" y="60"/>
                    <a:pt x="70" y="109"/>
                    <a:pt x="70" y="206"/>
                  </a:cubicBezTo>
                  <a:cubicBezTo>
                    <a:pt x="70" y="252"/>
                    <a:pt x="79" y="288"/>
                    <a:pt x="97" y="312"/>
                  </a:cubicBezTo>
                  <a:cubicBezTo>
                    <a:pt x="117" y="337"/>
                    <a:pt x="149" y="351"/>
                    <a:pt x="181" y="349"/>
                  </a:cubicBezTo>
                  <a:cubicBezTo>
                    <a:pt x="199" y="349"/>
                    <a:pt x="216" y="346"/>
                    <a:pt x="233" y="340"/>
                  </a:cubicBezTo>
                  <a:cubicBezTo>
                    <a:pt x="246" y="335"/>
                    <a:pt x="259" y="328"/>
                    <a:pt x="272" y="321"/>
                  </a:cubicBezTo>
                  <a:cubicBezTo>
                    <a:pt x="298" y="368"/>
                    <a:pt x="298" y="368"/>
                    <a:pt x="298" y="368"/>
                  </a:cubicBezTo>
                  <a:cubicBezTo>
                    <a:pt x="281" y="380"/>
                    <a:pt x="263" y="390"/>
                    <a:pt x="243" y="396"/>
                  </a:cubicBezTo>
                  <a:cubicBezTo>
                    <a:pt x="219" y="403"/>
                    <a:pt x="194" y="407"/>
                    <a:pt x="169" y="406"/>
                  </a:cubicBezTo>
                  <a:close/>
                </a:path>
              </a:pathLst>
            </a:custGeom>
            <a:solidFill>
              <a:srgbClr val="0085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9" name="Freeform 19">
              <a:extLst>
                <a:ext uri="{FF2B5EF4-FFF2-40B4-BE49-F238E27FC236}">
                  <a16:creationId xmlns:a16="http://schemas.microsoft.com/office/drawing/2014/main" id="{8465204E-FC32-458C-9EBB-846621FC089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205237" y="6301241"/>
              <a:ext cx="65897" cy="82372"/>
            </a:xfrm>
            <a:custGeom>
              <a:avLst/>
              <a:gdLst>
                <a:gd name="T0" fmla="*/ 183 w 327"/>
                <a:gd name="T1" fmla="*/ 404 h 407"/>
                <a:gd name="T2" fmla="*/ 48 w 327"/>
                <a:gd name="T3" fmla="*/ 353 h 407"/>
                <a:gd name="T4" fmla="*/ 0 w 327"/>
                <a:gd name="T5" fmla="*/ 200 h 407"/>
                <a:gd name="T6" fmla="*/ 44 w 327"/>
                <a:gd name="T7" fmla="*/ 52 h 407"/>
                <a:gd name="T8" fmla="*/ 171 w 327"/>
                <a:gd name="T9" fmla="*/ 0 h 407"/>
                <a:gd name="T10" fmla="*/ 287 w 327"/>
                <a:gd name="T11" fmla="*/ 44 h 407"/>
                <a:gd name="T12" fmla="*/ 327 w 327"/>
                <a:gd name="T13" fmla="*/ 175 h 407"/>
                <a:gd name="T14" fmla="*/ 327 w 327"/>
                <a:gd name="T15" fmla="*/ 226 h 407"/>
                <a:gd name="T16" fmla="*/ 69 w 327"/>
                <a:gd name="T17" fmla="*/ 226 h 407"/>
                <a:gd name="T18" fmla="*/ 101 w 327"/>
                <a:gd name="T19" fmla="*/ 314 h 407"/>
                <a:gd name="T20" fmla="*/ 191 w 327"/>
                <a:gd name="T21" fmla="*/ 348 h 407"/>
                <a:gd name="T22" fmla="*/ 249 w 327"/>
                <a:gd name="T23" fmla="*/ 338 h 407"/>
                <a:gd name="T24" fmla="*/ 296 w 327"/>
                <a:gd name="T25" fmla="*/ 314 h 407"/>
                <a:gd name="T26" fmla="*/ 322 w 327"/>
                <a:gd name="T27" fmla="*/ 361 h 407"/>
                <a:gd name="T28" fmla="*/ 183 w 327"/>
                <a:gd name="T29" fmla="*/ 404 h 407"/>
                <a:gd name="T30" fmla="*/ 169 w 327"/>
                <a:gd name="T31" fmla="*/ 56 h 407"/>
                <a:gd name="T32" fmla="*/ 94 w 327"/>
                <a:gd name="T33" fmla="*/ 90 h 407"/>
                <a:gd name="T34" fmla="*/ 69 w 327"/>
                <a:gd name="T35" fmla="*/ 172 h 407"/>
                <a:gd name="T36" fmla="*/ 260 w 327"/>
                <a:gd name="T37" fmla="*/ 172 h 407"/>
                <a:gd name="T38" fmla="*/ 252 w 327"/>
                <a:gd name="T39" fmla="*/ 114 h 407"/>
                <a:gd name="T40" fmla="*/ 223 w 327"/>
                <a:gd name="T41" fmla="*/ 72 h 407"/>
                <a:gd name="T42" fmla="*/ 169 w 327"/>
                <a:gd name="T43" fmla="*/ 56 h 4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27" h="407">
                  <a:moveTo>
                    <a:pt x="183" y="404"/>
                  </a:moveTo>
                  <a:cubicBezTo>
                    <a:pt x="124" y="404"/>
                    <a:pt x="80" y="387"/>
                    <a:pt x="48" y="353"/>
                  </a:cubicBezTo>
                  <a:cubicBezTo>
                    <a:pt x="16" y="319"/>
                    <a:pt x="0" y="268"/>
                    <a:pt x="0" y="200"/>
                  </a:cubicBezTo>
                  <a:cubicBezTo>
                    <a:pt x="0" y="136"/>
                    <a:pt x="15" y="87"/>
                    <a:pt x="44" y="52"/>
                  </a:cubicBezTo>
                  <a:cubicBezTo>
                    <a:pt x="73" y="18"/>
                    <a:pt x="115" y="0"/>
                    <a:pt x="171" y="0"/>
                  </a:cubicBezTo>
                  <a:cubicBezTo>
                    <a:pt x="222" y="0"/>
                    <a:pt x="260" y="15"/>
                    <a:pt x="287" y="44"/>
                  </a:cubicBezTo>
                  <a:cubicBezTo>
                    <a:pt x="314" y="73"/>
                    <a:pt x="327" y="117"/>
                    <a:pt x="327" y="175"/>
                  </a:cubicBezTo>
                  <a:cubicBezTo>
                    <a:pt x="327" y="226"/>
                    <a:pt x="327" y="226"/>
                    <a:pt x="327" y="226"/>
                  </a:cubicBezTo>
                  <a:cubicBezTo>
                    <a:pt x="69" y="226"/>
                    <a:pt x="69" y="226"/>
                    <a:pt x="69" y="226"/>
                  </a:cubicBezTo>
                  <a:cubicBezTo>
                    <a:pt x="70" y="257"/>
                    <a:pt x="81" y="288"/>
                    <a:pt x="101" y="314"/>
                  </a:cubicBezTo>
                  <a:cubicBezTo>
                    <a:pt x="119" y="336"/>
                    <a:pt x="149" y="348"/>
                    <a:pt x="191" y="348"/>
                  </a:cubicBezTo>
                  <a:cubicBezTo>
                    <a:pt x="211" y="348"/>
                    <a:pt x="230" y="345"/>
                    <a:pt x="249" y="338"/>
                  </a:cubicBezTo>
                  <a:cubicBezTo>
                    <a:pt x="265" y="332"/>
                    <a:pt x="281" y="324"/>
                    <a:pt x="296" y="314"/>
                  </a:cubicBezTo>
                  <a:cubicBezTo>
                    <a:pt x="322" y="361"/>
                    <a:pt x="322" y="361"/>
                    <a:pt x="322" y="361"/>
                  </a:cubicBezTo>
                  <a:cubicBezTo>
                    <a:pt x="282" y="391"/>
                    <a:pt x="233" y="407"/>
                    <a:pt x="183" y="404"/>
                  </a:cubicBezTo>
                  <a:close/>
                  <a:moveTo>
                    <a:pt x="169" y="56"/>
                  </a:moveTo>
                  <a:cubicBezTo>
                    <a:pt x="135" y="56"/>
                    <a:pt x="110" y="67"/>
                    <a:pt x="94" y="90"/>
                  </a:cubicBezTo>
                  <a:cubicBezTo>
                    <a:pt x="78" y="114"/>
                    <a:pt x="69" y="143"/>
                    <a:pt x="69" y="172"/>
                  </a:cubicBezTo>
                  <a:cubicBezTo>
                    <a:pt x="260" y="172"/>
                    <a:pt x="260" y="172"/>
                    <a:pt x="260" y="172"/>
                  </a:cubicBezTo>
                  <a:cubicBezTo>
                    <a:pt x="260" y="152"/>
                    <a:pt x="258" y="133"/>
                    <a:pt x="252" y="114"/>
                  </a:cubicBezTo>
                  <a:cubicBezTo>
                    <a:pt x="247" y="97"/>
                    <a:pt x="237" y="83"/>
                    <a:pt x="223" y="72"/>
                  </a:cubicBezTo>
                  <a:cubicBezTo>
                    <a:pt x="208" y="61"/>
                    <a:pt x="189" y="55"/>
                    <a:pt x="169" y="56"/>
                  </a:cubicBezTo>
                  <a:close/>
                </a:path>
              </a:pathLst>
            </a:custGeom>
            <a:solidFill>
              <a:srgbClr val="0085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0" name="Freeform 20">
              <a:extLst>
                <a:ext uri="{FF2B5EF4-FFF2-40B4-BE49-F238E27FC236}">
                  <a16:creationId xmlns:a16="http://schemas.microsoft.com/office/drawing/2014/main" id="{EA2FF2D6-FBE2-443C-95DB-B1A2F6F5992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317876" y="6301241"/>
              <a:ext cx="69729" cy="81606"/>
            </a:xfrm>
            <a:custGeom>
              <a:avLst/>
              <a:gdLst>
                <a:gd name="T0" fmla="*/ 172 w 346"/>
                <a:gd name="T1" fmla="*/ 404 h 404"/>
                <a:gd name="T2" fmla="*/ 43 w 346"/>
                <a:gd name="T3" fmla="*/ 353 h 404"/>
                <a:gd name="T4" fmla="*/ 0 w 346"/>
                <a:gd name="T5" fmla="*/ 203 h 404"/>
                <a:gd name="T6" fmla="*/ 44 w 346"/>
                <a:gd name="T7" fmla="*/ 53 h 404"/>
                <a:gd name="T8" fmla="*/ 174 w 346"/>
                <a:gd name="T9" fmla="*/ 0 h 404"/>
                <a:gd name="T10" fmla="*/ 302 w 346"/>
                <a:gd name="T11" fmla="*/ 52 h 404"/>
                <a:gd name="T12" fmla="*/ 346 w 346"/>
                <a:gd name="T13" fmla="*/ 201 h 404"/>
                <a:gd name="T14" fmla="*/ 301 w 346"/>
                <a:gd name="T15" fmla="*/ 353 h 404"/>
                <a:gd name="T16" fmla="*/ 172 w 346"/>
                <a:gd name="T17" fmla="*/ 404 h 404"/>
                <a:gd name="T18" fmla="*/ 173 w 346"/>
                <a:gd name="T19" fmla="*/ 347 h 404"/>
                <a:gd name="T20" fmla="*/ 250 w 346"/>
                <a:gd name="T21" fmla="*/ 312 h 404"/>
                <a:gd name="T22" fmla="*/ 275 w 346"/>
                <a:gd name="T23" fmla="*/ 202 h 404"/>
                <a:gd name="T24" fmla="*/ 250 w 346"/>
                <a:gd name="T25" fmla="*/ 93 h 404"/>
                <a:gd name="T26" fmla="*/ 174 w 346"/>
                <a:gd name="T27" fmla="*/ 58 h 404"/>
                <a:gd name="T28" fmla="*/ 96 w 346"/>
                <a:gd name="T29" fmla="*/ 93 h 404"/>
                <a:gd name="T30" fmla="*/ 70 w 346"/>
                <a:gd name="T31" fmla="*/ 203 h 404"/>
                <a:gd name="T32" fmla="*/ 96 w 346"/>
                <a:gd name="T33" fmla="*/ 312 h 404"/>
                <a:gd name="T34" fmla="*/ 173 w 346"/>
                <a:gd name="T35" fmla="*/ 347 h 4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46" h="404">
                  <a:moveTo>
                    <a:pt x="172" y="404"/>
                  </a:moveTo>
                  <a:cubicBezTo>
                    <a:pt x="115" y="404"/>
                    <a:pt x="72" y="387"/>
                    <a:pt x="43" y="353"/>
                  </a:cubicBezTo>
                  <a:cubicBezTo>
                    <a:pt x="14" y="319"/>
                    <a:pt x="0" y="269"/>
                    <a:pt x="0" y="203"/>
                  </a:cubicBezTo>
                  <a:cubicBezTo>
                    <a:pt x="0" y="138"/>
                    <a:pt x="15" y="88"/>
                    <a:pt x="44" y="53"/>
                  </a:cubicBezTo>
                  <a:cubicBezTo>
                    <a:pt x="74" y="18"/>
                    <a:pt x="117" y="0"/>
                    <a:pt x="174" y="0"/>
                  </a:cubicBezTo>
                  <a:cubicBezTo>
                    <a:pt x="230" y="0"/>
                    <a:pt x="273" y="17"/>
                    <a:pt x="302" y="52"/>
                  </a:cubicBezTo>
                  <a:cubicBezTo>
                    <a:pt x="331" y="86"/>
                    <a:pt x="346" y="136"/>
                    <a:pt x="346" y="201"/>
                  </a:cubicBezTo>
                  <a:cubicBezTo>
                    <a:pt x="346" y="268"/>
                    <a:pt x="331" y="318"/>
                    <a:pt x="301" y="353"/>
                  </a:cubicBezTo>
                  <a:cubicBezTo>
                    <a:pt x="272" y="387"/>
                    <a:pt x="229" y="404"/>
                    <a:pt x="172" y="404"/>
                  </a:cubicBezTo>
                  <a:close/>
                  <a:moveTo>
                    <a:pt x="173" y="347"/>
                  </a:moveTo>
                  <a:cubicBezTo>
                    <a:pt x="203" y="349"/>
                    <a:pt x="232" y="336"/>
                    <a:pt x="250" y="312"/>
                  </a:cubicBezTo>
                  <a:cubicBezTo>
                    <a:pt x="267" y="288"/>
                    <a:pt x="275" y="252"/>
                    <a:pt x="275" y="202"/>
                  </a:cubicBezTo>
                  <a:cubicBezTo>
                    <a:pt x="275" y="152"/>
                    <a:pt x="267" y="116"/>
                    <a:pt x="250" y="93"/>
                  </a:cubicBezTo>
                  <a:cubicBezTo>
                    <a:pt x="232" y="69"/>
                    <a:pt x="204" y="56"/>
                    <a:pt x="174" y="58"/>
                  </a:cubicBezTo>
                  <a:cubicBezTo>
                    <a:pt x="144" y="56"/>
                    <a:pt x="114" y="69"/>
                    <a:pt x="96" y="93"/>
                  </a:cubicBezTo>
                  <a:cubicBezTo>
                    <a:pt x="79" y="117"/>
                    <a:pt x="70" y="153"/>
                    <a:pt x="70" y="203"/>
                  </a:cubicBezTo>
                  <a:cubicBezTo>
                    <a:pt x="70" y="252"/>
                    <a:pt x="79" y="289"/>
                    <a:pt x="96" y="312"/>
                  </a:cubicBezTo>
                  <a:cubicBezTo>
                    <a:pt x="114" y="336"/>
                    <a:pt x="143" y="349"/>
                    <a:pt x="173" y="347"/>
                  </a:cubicBezTo>
                  <a:close/>
                </a:path>
              </a:pathLst>
            </a:custGeom>
            <a:solidFill>
              <a:srgbClr val="0085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1" name="Freeform 21">
              <a:extLst>
                <a:ext uri="{FF2B5EF4-FFF2-40B4-BE49-F238E27FC236}">
                  <a16:creationId xmlns:a16="http://schemas.microsoft.com/office/drawing/2014/main" id="{A14CEBED-7C9A-4763-9E83-EC92C43E0F24}"/>
                </a:ext>
              </a:extLst>
            </p:cNvPr>
            <p:cNvSpPr>
              <a:spLocks/>
            </p:cNvSpPr>
            <p:nvPr/>
          </p:nvSpPr>
          <p:spPr bwMode="auto">
            <a:xfrm>
              <a:off x="7394118" y="6264844"/>
              <a:ext cx="59384" cy="116087"/>
            </a:xfrm>
            <a:custGeom>
              <a:avLst/>
              <a:gdLst>
                <a:gd name="T0" fmla="*/ 68 w 293"/>
                <a:gd name="T1" fmla="*/ 572 h 572"/>
                <a:gd name="T2" fmla="*/ 68 w 293"/>
                <a:gd name="T3" fmla="*/ 243 h 572"/>
                <a:gd name="T4" fmla="*/ 0 w 293"/>
                <a:gd name="T5" fmla="*/ 243 h 572"/>
                <a:gd name="T6" fmla="*/ 0 w 293"/>
                <a:gd name="T7" fmla="*/ 198 h 572"/>
                <a:gd name="T8" fmla="*/ 68 w 293"/>
                <a:gd name="T9" fmla="*/ 190 h 572"/>
                <a:gd name="T10" fmla="*/ 68 w 293"/>
                <a:gd name="T11" fmla="*/ 165 h 572"/>
                <a:gd name="T12" fmla="*/ 104 w 293"/>
                <a:gd name="T13" fmla="*/ 46 h 572"/>
                <a:gd name="T14" fmla="*/ 204 w 293"/>
                <a:gd name="T15" fmla="*/ 3 h 572"/>
                <a:gd name="T16" fmla="*/ 255 w 293"/>
                <a:gd name="T17" fmla="*/ 10 h 572"/>
                <a:gd name="T18" fmla="*/ 293 w 293"/>
                <a:gd name="T19" fmla="*/ 27 h 572"/>
                <a:gd name="T20" fmla="*/ 272 w 293"/>
                <a:gd name="T21" fmla="*/ 73 h 572"/>
                <a:gd name="T22" fmla="*/ 247 w 293"/>
                <a:gd name="T23" fmla="*/ 65 h 572"/>
                <a:gd name="T24" fmla="*/ 219 w 293"/>
                <a:gd name="T25" fmla="*/ 62 h 572"/>
                <a:gd name="T26" fmla="*/ 159 w 293"/>
                <a:gd name="T27" fmla="*/ 85 h 572"/>
                <a:gd name="T28" fmla="*/ 136 w 293"/>
                <a:gd name="T29" fmla="*/ 157 h 572"/>
                <a:gd name="T30" fmla="*/ 136 w 293"/>
                <a:gd name="T31" fmla="*/ 190 h 572"/>
                <a:gd name="T32" fmla="*/ 255 w 293"/>
                <a:gd name="T33" fmla="*/ 190 h 572"/>
                <a:gd name="T34" fmla="*/ 255 w 293"/>
                <a:gd name="T35" fmla="*/ 243 h 572"/>
                <a:gd name="T36" fmla="*/ 136 w 293"/>
                <a:gd name="T37" fmla="*/ 243 h 572"/>
                <a:gd name="T38" fmla="*/ 136 w 293"/>
                <a:gd name="T39" fmla="*/ 572 h 572"/>
                <a:gd name="T40" fmla="*/ 68 w 293"/>
                <a:gd name="T41" fmla="*/ 572 h 5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93" h="572">
                  <a:moveTo>
                    <a:pt x="68" y="572"/>
                  </a:moveTo>
                  <a:cubicBezTo>
                    <a:pt x="68" y="243"/>
                    <a:pt x="68" y="243"/>
                    <a:pt x="68" y="243"/>
                  </a:cubicBezTo>
                  <a:cubicBezTo>
                    <a:pt x="0" y="243"/>
                    <a:pt x="0" y="243"/>
                    <a:pt x="0" y="243"/>
                  </a:cubicBezTo>
                  <a:cubicBezTo>
                    <a:pt x="0" y="198"/>
                    <a:pt x="0" y="198"/>
                    <a:pt x="0" y="198"/>
                  </a:cubicBezTo>
                  <a:cubicBezTo>
                    <a:pt x="68" y="190"/>
                    <a:pt x="68" y="190"/>
                    <a:pt x="68" y="190"/>
                  </a:cubicBezTo>
                  <a:cubicBezTo>
                    <a:pt x="68" y="165"/>
                    <a:pt x="68" y="165"/>
                    <a:pt x="68" y="165"/>
                  </a:cubicBezTo>
                  <a:cubicBezTo>
                    <a:pt x="68" y="114"/>
                    <a:pt x="80" y="75"/>
                    <a:pt x="104" y="46"/>
                  </a:cubicBezTo>
                  <a:cubicBezTo>
                    <a:pt x="129" y="16"/>
                    <a:pt x="166" y="0"/>
                    <a:pt x="204" y="3"/>
                  </a:cubicBezTo>
                  <a:cubicBezTo>
                    <a:pt x="222" y="2"/>
                    <a:pt x="239" y="5"/>
                    <a:pt x="255" y="10"/>
                  </a:cubicBezTo>
                  <a:cubicBezTo>
                    <a:pt x="269" y="13"/>
                    <a:pt x="281" y="19"/>
                    <a:pt x="293" y="27"/>
                  </a:cubicBezTo>
                  <a:cubicBezTo>
                    <a:pt x="272" y="73"/>
                    <a:pt x="272" y="73"/>
                    <a:pt x="272" y="73"/>
                  </a:cubicBezTo>
                  <a:cubicBezTo>
                    <a:pt x="264" y="70"/>
                    <a:pt x="255" y="67"/>
                    <a:pt x="247" y="65"/>
                  </a:cubicBezTo>
                  <a:cubicBezTo>
                    <a:pt x="238" y="63"/>
                    <a:pt x="229" y="62"/>
                    <a:pt x="219" y="62"/>
                  </a:cubicBezTo>
                  <a:cubicBezTo>
                    <a:pt x="197" y="60"/>
                    <a:pt x="174" y="69"/>
                    <a:pt x="159" y="85"/>
                  </a:cubicBezTo>
                  <a:cubicBezTo>
                    <a:pt x="142" y="105"/>
                    <a:pt x="134" y="131"/>
                    <a:pt x="136" y="157"/>
                  </a:cubicBezTo>
                  <a:cubicBezTo>
                    <a:pt x="136" y="190"/>
                    <a:pt x="136" y="190"/>
                    <a:pt x="136" y="190"/>
                  </a:cubicBezTo>
                  <a:cubicBezTo>
                    <a:pt x="255" y="190"/>
                    <a:pt x="255" y="190"/>
                    <a:pt x="255" y="190"/>
                  </a:cubicBezTo>
                  <a:cubicBezTo>
                    <a:pt x="255" y="243"/>
                    <a:pt x="255" y="243"/>
                    <a:pt x="255" y="243"/>
                  </a:cubicBezTo>
                  <a:cubicBezTo>
                    <a:pt x="136" y="243"/>
                    <a:pt x="136" y="243"/>
                    <a:pt x="136" y="243"/>
                  </a:cubicBezTo>
                  <a:cubicBezTo>
                    <a:pt x="136" y="572"/>
                    <a:pt x="136" y="572"/>
                    <a:pt x="136" y="572"/>
                  </a:cubicBezTo>
                  <a:lnTo>
                    <a:pt x="68" y="572"/>
                  </a:lnTo>
                  <a:close/>
                </a:path>
              </a:pathLst>
            </a:custGeom>
            <a:solidFill>
              <a:srgbClr val="0085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2" name="Freeform 22">
              <a:extLst>
                <a:ext uri="{FF2B5EF4-FFF2-40B4-BE49-F238E27FC236}">
                  <a16:creationId xmlns:a16="http://schemas.microsoft.com/office/drawing/2014/main" id="{8FFB1A0D-18F4-41CC-9DA2-1914DECF53BC}"/>
                </a:ext>
              </a:extLst>
            </p:cNvPr>
            <p:cNvSpPr>
              <a:spLocks/>
            </p:cNvSpPr>
            <p:nvPr/>
          </p:nvSpPr>
          <p:spPr bwMode="auto">
            <a:xfrm>
              <a:off x="7494496" y="6267909"/>
              <a:ext cx="83138" cy="113022"/>
            </a:xfrm>
            <a:custGeom>
              <a:avLst/>
              <a:gdLst>
                <a:gd name="T0" fmla="*/ 0 w 217"/>
                <a:gd name="T1" fmla="*/ 295 h 295"/>
                <a:gd name="T2" fmla="*/ 0 w 217"/>
                <a:gd name="T3" fmla="*/ 0 h 295"/>
                <a:gd name="T4" fmla="*/ 37 w 217"/>
                <a:gd name="T5" fmla="*/ 0 h 295"/>
                <a:gd name="T6" fmla="*/ 37 w 217"/>
                <a:gd name="T7" fmla="*/ 128 h 295"/>
                <a:gd name="T8" fmla="*/ 179 w 217"/>
                <a:gd name="T9" fmla="*/ 128 h 295"/>
                <a:gd name="T10" fmla="*/ 179 w 217"/>
                <a:gd name="T11" fmla="*/ 0 h 295"/>
                <a:gd name="T12" fmla="*/ 217 w 217"/>
                <a:gd name="T13" fmla="*/ 0 h 295"/>
                <a:gd name="T14" fmla="*/ 217 w 217"/>
                <a:gd name="T15" fmla="*/ 295 h 295"/>
                <a:gd name="T16" fmla="*/ 179 w 217"/>
                <a:gd name="T17" fmla="*/ 295 h 295"/>
                <a:gd name="T18" fmla="*/ 179 w 217"/>
                <a:gd name="T19" fmla="*/ 160 h 295"/>
                <a:gd name="T20" fmla="*/ 37 w 217"/>
                <a:gd name="T21" fmla="*/ 160 h 295"/>
                <a:gd name="T22" fmla="*/ 37 w 217"/>
                <a:gd name="T23" fmla="*/ 295 h 295"/>
                <a:gd name="T24" fmla="*/ 0 w 217"/>
                <a:gd name="T25" fmla="*/ 295 h 2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17" h="295">
                  <a:moveTo>
                    <a:pt x="0" y="295"/>
                  </a:moveTo>
                  <a:lnTo>
                    <a:pt x="0" y="0"/>
                  </a:lnTo>
                  <a:lnTo>
                    <a:pt x="37" y="0"/>
                  </a:lnTo>
                  <a:lnTo>
                    <a:pt x="37" y="128"/>
                  </a:lnTo>
                  <a:lnTo>
                    <a:pt x="179" y="128"/>
                  </a:lnTo>
                  <a:lnTo>
                    <a:pt x="179" y="0"/>
                  </a:lnTo>
                  <a:lnTo>
                    <a:pt x="217" y="0"/>
                  </a:lnTo>
                  <a:lnTo>
                    <a:pt x="217" y="295"/>
                  </a:lnTo>
                  <a:lnTo>
                    <a:pt x="179" y="295"/>
                  </a:lnTo>
                  <a:lnTo>
                    <a:pt x="179" y="160"/>
                  </a:lnTo>
                  <a:lnTo>
                    <a:pt x="37" y="160"/>
                  </a:lnTo>
                  <a:lnTo>
                    <a:pt x="37" y="295"/>
                  </a:lnTo>
                  <a:lnTo>
                    <a:pt x="0" y="295"/>
                  </a:lnTo>
                  <a:close/>
                </a:path>
              </a:pathLst>
            </a:custGeom>
            <a:solidFill>
              <a:srgbClr val="0085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3" name="Freeform 23">
              <a:extLst>
                <a:ext uri="{FF2B5EF4-FFF2-40B4-BE49-F238E27FC236}">
                  <a16:creationId xmlns:a16="http://schemas.microsoft.com/office/drawing/2014/main" id="{9362ADD7-EAE0-49E1-BA29-89A3DADBF1D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591044" y="6301241"/>
              <a:ext cx="66281" cy="82372"/>
            </a:xfrm>
            <a:custGeom>
              <a:avLst/>
              <a:gdLst>
                <a:gd name="T0" fmla="*/ 183 w 327"/>
                <a:gd name="T1" fmla="*/ 404 h 407"/>
                <a:gd name="T2" fmla="*/ 48 w 327"/>
                <a:gd name="T3" fmla="*/ 353 h 407"/>
                <a:gd name="T4" fmla="*/ 0 w 327"/>
                <a:gd name="T5" fmla="*/ 200 h 407"/>
                <a:gd name="T6" fmla="*/ 44 w 327"/>
                <a:gd name="T7" fmla="*/ 52 h 407"/>
                <a:gd name="T8" fmla="*/ 171 w 327"/>
                <a:gd name="T9" fmla="*/ 0 h 407"/>
                <a:gd name="T10" fmla="*/ 287 w 327"/>
                <a:gd name="T11" fmla="*/ 44 h 407"/>
                <a:gd name="T12" fmla="*/ 327 w 327"/>
                <a:gd name="T13" fmla="*/ 175 h 407"/>
                <a:gd name="T14" fmla="*/ 327 w 327"/>
                <a:gd name="T15" fmla="*/ 226 h 407"/>
                <a:gd name="T16" fmla="*/ 69 w 327"/>
                <a:gd name="T17" fmla="*/ 226 h 407"/>
                <a:gd name="T18" fmla="*/ 100 w 327"/>
                <a:gd name="T19" fmla="*/ 313 h 407"/>
                <a:gd name="T20" fmla="*/ 191 w 327"/>
                <a:gd name="T21" fmla="*/ 347 h 407"/>
                <a:gd name="T22" fmla="*/ 249 w 327"/>
                <a:gd name="T23" fmla="*/ 338 h 407"/>
                <a:gd name="T24" fmla="*/ 296 w 327"/>
                <a:gd name="T25" fmla="*/ 314 h 407"/>
                <a:gd name="T26" fmla="*/ 322 w 327"/>
                <a:gd name="T27" fmla="*/ 361 h 407"/>
                <a:gd name="T28" fmla="*/ 183 w 327"/>
                <a:gd name="T29" fmla="*/ 404 h 407"/>
                <a:gd name="T30" fmla="*/ 169 w 327"/>
                <a:gd name="T31" fmla="*/ 56 h 407"/>
                <a:gd name="T32" fmla="*/ 94 w 327"/>
                <a:gd name="T33" fmla="*/ 90 h 407"/>
                <a:gd name="T34" fmla="*/ 69 w 327"/>
                <a:gd name="T35" fmla="*/ 172 h 407"/>
                <a:gd name="T36" fmla="*/ 260 w 327"/>
                <a:gd name="T37" fmla="*/ 172 h 407"/>
                <a:gd name="T38" fmla="*/ 252 w 327"/>
                <a:gd name="T39" fmla="*/ 114 h 407"/>
                <a:gd name="T40" fmla="*/ 223 w 327"/>
                <a:gd name="T41" fmla="*/ 72 h 407"/>
                <a:gd name="T42" fmla="*/ 169 w 327"/>
                <a:gd name="T43" fmla="*/ 56 h 4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27" h="407">
                  <a:moveTo>
                    <a:pt x="183" y="404"/>
                  </a:moveTo>
                  <a:cubicBezTo>
                    <a:pt x="124" y="404"/>
                    <a:pt x="79" y="387"/>
                    <a:pt x="48" y="353"/>
                  </a:cubicBezTo>
                  <a:cubicBezTo>
                    <a:pt x="16" y="319"/>
                    <a:pt x="0" y="268"/>
                    <a:pt x="0" y="200"/>
                  </a:cubicBezTo>
                  <a:cubicBezTo>
                    <a:pt x="0" y="136"/>
                    <a:pt x="14" y="87"/>
                    <a:pt x="44" y="52"/>
                  </a:cubicBezTo>
                  <a:cubicBezTo>
                    <a:pt x="73" y="18"/>
                    <a:pt x="115" y="0"/>
                    <a:pt x="171" y="0"/>
                  </a:cubicBezTo>
                  <a:cubicBezTo>
                    <a:pt x="221" y="0"/>
                    <a:pt x="260" y="15"/>
                    <a:pt x="287" y="44"/>
                  </a:cubicBezTo>
                  <a:cubicBezTo>
                    <a:pt x="314" y="73"/>
                    <a:pt x="327" y="117"/>
                    <a:pt x="327" y="175"/>
                  </a:cubicBezTo>
                  <a:cubicBezTo>
                    <a:pt x="327" y="226"/>
                    <a:pt x="327" y="226"/>
                    <a:pt x="327" y="226"/>
                  </a:cubicBezTo>
                  <a:cubicBezTo>
                    <a:pt x="69" y="226"/>
                    <a:pt x="69" y="226"/>
                    <a:pt x="69" y="226"/>
                  </a:cubicBezTo>
                  <a:cubicBezTo>
                    <a:pt x="70" y="257"/>
                    <a:pt x="81" y="288"/>
                    <a:pt x="100" y="313"/>
                  </a:cubicBezTo>
                  <a:cubicBezTo>
                    <a:pt x="119" y="336"/>
                    <a:pt x="149" y="348"/>
                    <a:pt x="191" y="347"/>
                  </a:cubicBezTo>
                  <a:cubicBezTo>
                    <a:pt x="211" y="348"/>
                    <a:pt x="230" y="345"/>
                    <a:pt x="249" y="338"/>
                  </a:cubicBezTo>
                  <a:cubicBezTo>
                    <a:pt x="265" y="332"/>
                    <a:pt x="281" y="324"/>
                    <a:pt x="296" y="314"/>
                  </a:cubicBezTo>
                  <a:cubicBezTo>
                    <a:pt x="322" y="361"/>
                    <a:pt x="322" y="361"/>
                    <a:pt x="322" y="361"/>
                  </a:cubicBezTo>
                  <a:cubicBezTo>
                    <a:pt x="282" y="391"/>
                    <a:pt x="233" y="407"/>
                    <a:pt x="183" y="404"/>
                  </a:cubicBezTo>
                  <a:close/>
                  <a:moveTo>
                    <a:pt x="169" y="56"/>
                  </a:moveTo>
                  <a:cubicBezTo>
                    <a:pt x="135" y="56"/>
                    <a:pt x="110" y="67"/>
                    <a:pt x="94" y="90"/>
                  </a:cubicBezTo>
                  <a:cubicBezTo>
                    <a:pt x="78" y="114"/>
                    <a:pt x="69" y="143"/>
                    <a:pt x="69" y="172"/>
                  </a:cubicBezTo>
                  <a:cubicBezTo>
                    <a:pt x="260" y="172"/>
                    <a:pt x="260" y="172"/>
                    <a:pt x="260" y="172"/>
                  </a:cubicBezTo>
                  <a:cubicBezTo>
                    <a:pt x="260" y="152"/>
                    <a:pt x="257" y="133"/>
                    <a:pt x="252" y="114"/>
                  </a:cubicBezTo>
                  <a:cubicBezTo>
                    <a:pt x="247" y="97"/>
                    <a:pt x="237" y="83"/>
                    <a:pt x="223" y="72"/>
                  </a:cubicBezTo>
                  <a:cubicBezTo>
                    <a:pt x="207" y="61"/>
                    <a:pt x="188" y="55"/>
                    <a:pt x="169" y="56"/>
                  </a:cubicBezTo>
                  <a:close/>
                </a:path>
              </a:pathLst>
            </a:custGeom>
            <a:solidFill>
              <a:srgbClr val="0085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4" name="Freeform 24">
              <a:extLst>
                <a:ext uri="{FF2B5EF4-FFF2-40B4-BE49-F238E27FC236}">
                  <a16:creationId xmlns:a16="http://schemas.microsoft.com/office/drawing/2014/main" id="{121F5A1E-D731-4B12-9552-77DC9740C54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668818" y="6300858"/>
              <a:ext cx="63982" cy="81989"/>
            </a:xfrm>
            <a:custGeom>
              <a:avLst/>
              <a:gdLst>
                <a:gd name="T0" fmla="*/ 122 w 317"/>
                <a:gd name="T1" fmla="*/ 403 h 405"/>
                <a:gd name="T2" fmla="*/ 34 w 317"/>
                <a:gd name="T3" fmla="*/ 371 h 405"/>
                <a:gd name="T4" fmla="*/ 1 w 317"/>
                <a:gd name="T5" fmla="*/ 288 h 405"/>
                <a:gd name="T6" fmla="*/ 63 w 317"/>
                <a:gd name="T7" fmla="*/ 178 h 405"/>
                <a:gd name="T8" fmla="*/ 240 w 317"/>
                <a:gd name="T9" fmla="*/ 137 h 405"/>
                <a:gd name="T10" fmla="*/ 217 w 317"/>
                <a:gd name="T11" fmla="*/ 77 h 405"/>
                <a:gd name="T12" fmla="*/ 152 w 317"/>
                <a:gd name="T13" fmla="*/ 57 h 405"/>
                <a:gd name="T14" fmla="*/ 48 w 317"/>
                <a:gd name="T15" fmla="*/ 88 h 405"/>
                <a:gd name="T16" fmla="*/ 24 w 317"/>
                <a:gd name="T17" fmla="*/ 43 h 405"/>
                <a:gd name="T18" fmla="*/ 162 w 317"/>
                <a:gd name="T19" fmla="*/ 1 h 405"/>
                <a:gd name="T20" fmla="*/ 307 w 317"/>
                <a:gd name="T21" fmla="*/ 145 h 405"/>
                <a:gd name="T22" fmla="*/ 307 w 317"/>
                <a:gd name="T23" fmla="*/ 308 h 405"/>
                <a:gd name="T24" fmla="*/ 317 w 317"/>
                <a:gd name="T25" fmla="*/ 388 h 405"/>
                <a:gd name="T26" fmla="*/ 258 w 317"/>
                <a:gd name="T27" fmla="*/ 397 h 405"/>
                <a:gd name="T28" fmla="*/ 245 w 317"/>
                <a:gd name="T29" fmla="*/ 337 h 405"/>
                <a:gd name="T30" fmla="*/ 196 w 317"/>
                <a:gd name="T31" fmla="*/ 386 h 405"/>
                <a:gd name="T32" fmla="*/ 122 w 317"/>
                <a:gd name="T33" fmla="*/ 403 h 405"/>
                <a:gd name="T34" fmla="*/ 70 w 317"/>
                <a:gd name="T35" fmla="*/ 283 h 405"/>
                <a:gd name="T36" fmla="*/ 89 w 317"/>
                <a:gd name="T37" fmla="*/ 330 h 405"/>
                <a:gd name="T38" fmla="*/ 141 w 317"/>
                <a:gd name="T39" fmla="*/ 348 h 405"/>
                <a:gd name="T40" fmla="*/ 213 w 317"/>
                <a:gd name="T41" fmla="*/ 321 h 405"/>
                <a:gd name="T42" fmla="*/ 241 w 317"/>
                <a:gd name="T43" fmla="*/ 252 h 405"/>
                <a:gd name="T44" fmla="*/ 241 w 317"/>
                <a:gd name="T45" fmla="*/ 186 h 405"/>
                <a:gd name="T46" fmla="*/ 114 w 317"/>
                <a:gd name="T47" fmla="*/ 213 h 405"/>
                <a:gd name="T48" fmla="*/ 70 w 317"/>
                <a:gd name="T49" fmla="*/ 283 h 4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317" h="405">
                  <a:moveTo>
                    <a:pt x="122" y="403"/>
                  </a:moveTo>
                  <a:cubicBezTo>
                    <a:pt x="89" y="405"/>
                    <a:pt x="58" y="393"/>
                    <a:pt x="34" y="371"/>
                  </a:cubicBezTo>
                  <a:cubicBezTo>
                    <a:pt x="12" y="349"/>
                    <a:pt x="0" y="319"/>
                    <a:pt x="1" y="288"/>
                  </a:cubicBezTo>
                  <a:cubicBezTo>
                    <a:pt x="0" y="243"/>
                    <a:pt x="24" y="201"/>
                    <a:pt x="63" y="178"/>
                  </a:cubicBezTo>
                  <a:cubicBezTo>
                    <a:pt x="103" y="152"/>
                    <a:pt x="163" y="139"/>
                    <a:pt x="240" y="137"/>
                  </a:cubicBezTo>
                  <a:cubicBezTo>
                    <a:pt x="240" y="115"/>
                    <a:pt x="232" y="94"/>
                    <a:pt x="217" y="77"/>
                  </a:cubicBezTo>
                  <a:cubicBezTo>
                    <a:pt x="204" y="64"/>
                    <a:pt x="182" y="57"/>
                    <a:pt x="152" y="57"/>
                  </a:cubicBezTo>
                  <a:cubicBezTo>
                    <a:pt x="115" y="57"/>
                    <a:pt x="79" y="68"/>
                    <a:pt x="48" y="88"/>
                  </a:cubicBezTo>
                  <a:cubicBezTo>
                    <a:pt x="24" y="43"/>
                    <a:pt x="24" y="43"/>
                    <a:pt x="24" y="43"/>
                  </a:cubicBezTo>
                  <a:cubicBezTo>
                    <a:pt x="64" y="14"/>
                    <a:pt x="113" y="0"/>
                    <a:pt x="162" y="1"/>
                  </a:cubicBezTo>
                  <a:cubicBezTo>
                    <a:pt x="259" y="1"/>
                    <a:pt x="307" y="49"/>
                    <a:pt x="307" y="145"/>
                  </a:cubicBezTo>
                  <a:cubicBezTo>
                    <a:pt x="307" y="308"/>
                    <a:pt x="307" y="308"/>
                    <a:pt x="307" y="308"/>
                  </a:cubicBezTo>
                  <a:cubicBezTo>
                    <a:pt x="317" y="388"/>
                    <a:pt x="317" y="388"/>
                    <a:pt x="317" y="388"/>
                  </a:cubicBezTo>
                  <a:cubicBezTo>
                    <a:pt x="258" y="397"/>
                    <a:pt x="258" y="397"/>
                    <a:pt x="258" y="397"/>
                  </a:cubicBezTo>
                  <a:cubicBezTo>
                    <a:pt x="245" y="337"/>
                    <a:pt x="245" y="337"/>
                    <a:pt x="245" y="337"/>
                  </a:cubicBezTo>
                  <a:cubicBezTo>
                    <a:pt x="234" y="358"/>
                    <a:pt x="217" y="375"/>
                    <a:pt x="196" y="386"/>
                  </a:cubicBezTo>
                  <a:cubicBezTo>
                    <a:pt x="173" y="398"/>
                    <a:pt x="148" y="404"/>
                    <a:pt x="122" y="403"/>
                  </a:cubicBezTo>
                  <a:close/>
                  <a:moveTo>
                    <a:pt x="70" y="283"/>
                  </a:moveTo>
                  <a:cubicBezTo>
                    <a:pt x="69" y="301"/>
                    <a:pt x="76" y="318"/>
                    <a:pt x="89" y="330"/>
                  </a:cubicBezTo>
                  <a:cubicBezTo>
                    <a:pt x="103" y="343"/>
                    <a:pt x="122" y="349"/>
                    <a:pt x="141" y="348"/>
                  </a:cubicBezTo>
                  <a:cubicBezTo>
                    <a:pt x="167" y="349"/>
                    <a:pt x="193" y="339"/>
                    <a:pt x="213" y="321"/>
                  </a:cubicBezTo>
                  <a:cubicBezTo>
                    <a:pt x="231" y="303"/>
                    <a:pt x="242" y="278"/>
                    <a:pt x="241" y="252"/>
                  </a:cubicBezTo>
                  <a:cubicBezTo>
                    <a:pt x="241" y="186"/>
                    <a:pt x="241" y="186"/>
                    <a:pt x="241" y="186"/>
                  </a:cubicBezTo>
                  <a:cubicBezTo>
                    <a:pt x="185" y="187"/>
                    <a:pt x="143" y="197"/>
                    <a:pt x="114" y="213"/>
                  </a:cubicBezTo>
                  <a:cubicBezTo>
                    <a:pt x="87" y="226"/>
                    <a:pt x="70" y="254"/>
                    <a:pt x="70" y="283"/>
                  </a:cubicBezTo>
                  <a:close/>
                </a:path>
              </a:pathLst>
            </a:custGeom>
            <a:solidFill>
              <a:srgbClr val="0085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5" name="Rectangle 25">
              <a:extLst>
                <a:ext uri="{FF2B5EF4-FFF2-40B4-BE49-F238E27FC236}">
                  <a16:creationId xmlns:a16="http://schemas.microsoft.com/office/drawing/2014/main" id="{2FF2754E-5465-46A2-BD9C-A435E08AD4C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748891" y="6267909"/>
              <a:ext cx="13409" cy="113022"/>
            </a:xfrm>
            <a:prstGeom prst="rect">
              <a:avLst/>
            </a:prstGeom>
            <a:solidFill>
              <a:srgbClr val="0085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6" name="Freeform 26">
              <a:extLst>
                <a:ext uri="{FF2B5EF4-FFF2-40B4-BE49-F238E27FC236}">
                  <a16:creationId xmlns:a16="http://schemas.microsoft.com/office/drawing/2014/main" id="{C460BA6E-9A39-4116-B1EA-FCBEB8E3A17B}"/>
                </a:ext>
              </a:extLst>
            </p:cNvPr>
            <p:cNvSpPr>
              <a:spLocks/>
            </p:cNvSpPr>
            <p:nvPr/>
          </p:nvSpPr>
          <p:spPr bwMode="auto">
            <a:xfrm>
              <a:off x="7772645" y="6281319"/>
              <a:ext cx="58618" cy="101145"/>
            </a:xfrm>
            <a:custGeom>
              <a:avLst/>
              <a:gdLst>
                <a:gd name="T0" fmla="*/ 192 w 288"/>
                <a:gd name="T1" fmla="*/ 498 h 499"/>
                <a:gd name="T2" fmla="*/ 70 w 288"/>
                <a:gd name="T3" fmla="*/ 358 h 499"/>
                <a:gd name="T4" fmla="*/ 70 w 288"/>
                <a:gd name="T5" fmla="*/ 162 h 499"/>
                <a:gd name="T6" fmla="*/ 0 w 288"/>
                <a:gd name="T7" fmla="*/ 162 h 499"/>
                <a:gd name="T8" fmla="*/ 0 w 288"/>
                <a:gd name="T9" fmla="*/ 117 h 499"/>
                <a:gd name="T10" fmla="*/ 70 w 288"/>
                <a:gd name="T11" fmla="*/ 109 h 499"/>
                <a:gd name="T12" fmla="*/ 70 w 288"/>
                <a:gd name="T13" fmla="*/ 0 h 499"/>
                <a:gd name="T14" fmla="*/ 138 w 288"/>
                <a:gd name="T15" fmla="*/ 0 h 499"/>
                <a:gd name="T16" fmla="*/ 138 w 288"/>
                <a:gd name="T17" fmla="*/ 109 h 499"/>
                <a:gd name="T18" fmla="*/ 255 w 288"/>
                <a:gd name="T19" fmla="*/ 109 h 499"/>
                <a:gd name="T20" fmla="*/ 255 w 288"/>
                <a:gd name="T21" fmla="*/ 162 h 499"/>
                <a:gd name="T22" fmla="*/ 138 w 288"/>
                <a:gd name="T23" fmla="*/ 162 h 499"/>
                <a:gd name="T24" fmla="*/ 138 w 288"/>
                <a:gd name="T25" fmla="*/ 356 h 499"/>
                <a:gd name="T26" fmla="*/ 202 w 288"/>
                <a:gd name="T27" fmla="*/ 440 h 499"/>
                <a:gd name="T28" fmla="*/ 236 w 288"/>
                <a:gd name="T29" fmla="*/ 436 h 499"/>
                <a:gd name="T30" fmla="*/ 268 w 288"/>
                <a:gd name="T31" fmla="*/ 423 h 499"/>
                <a:gd name="T32" fmla="*/ 288 w 288"/>
                <a:gd name="T33" fmla="*/ 473 h 499"/>
                <a:gd name="T34" fmla="*/ 192 w 288"/>
                <a:gd name="T35" fmla="*/ 498 h 4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88" h="499">
                  <a:moveTo>
                    <a:pt x="192" y="498"/>
                  </a:moveTo>
                  <a:cubicBezTo>
                    <a:pt x="111" y="498"/>
                    <a:pt x="70" y="451"/>
                    <a:pt x="70" y="358"/>
                  </a:cubicBezTo>
                  <a:cubicBezTo>
                    <a:pt x="70" y="162"/>
                    <a:pt x="70" y="162"/>
                    <a:pt x="70" y="162"/>
                  </a:cubicBezTo>
                  <a:cubicBezTo>
                    <a:pt x="0" y="162"/>
                    <a:pt x="0" y="162"/>
                    <a:pt x="0" y="162"/>
                  </a:cubicBezTo>
                  <a:cubicBezTo>
                    <a:pt x="0" y="117"/>
                    <a:pt x="0" y="117"/>
                    <a:pt x="0" y="117"/>
                  </a:cubicBezTo>
                  <a:cubicBezTo>
                    <a:pt x="70" y="109"/>
                    <a:pt x="70" y="109"/>
                    <a:pt x="70" y="109"/>
                  </a:cubicBezTo>
                  <a:cubicBezTo>
                    <a:pt x="70" y="0"/>
                    <a:pt x="70" y="0"/>
                    <a:pt x="70" y="0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8" y="109"/>
                    <a:pt x="138" y="109"/>
                    <a:pt x="138" y="109"/>
                  </a:cubicBezTo>
                  <a:cubicBezTo>
                    <a:pt x="255" y="109"/>
                    <a:pt x="255" y="109"/>
                    <a:pt x="255" y="109"/>
                  </a:cubicBezTo>
                  <a:cubicBezTo>
                    <a:pt x="255" y="162"/>
                    <a:pt x="255" y="162"/>
                    <a:pt x="255" y="162"/>
                  </a:cubicBezTo>
                  <a:cubicBezTo>
                    <a:pt x="138" y="162"/>
                    <a:pt x="138" y="162"/>
                    <a:pt x="138" y="162"/>
                  </a:cubicBezTo>
                  <a:cubicBezTo>
                    <a:pt x="138" y="356"/>
                    <a:pt x="138" y="356"/>
                    <a:pt x="138" y="356"/>
                  </a:cubicBezTo>
                  <a:cubicBezTo>
                    <a:pt x="138" y="412"/>
                    <a:pt x="160" y="440"/>
                    <a:pt x="202" y="440"/>
                  </a:cubicBezTo>
                  <a:cubicBezTo>
                    <a:pt x="213" y="440"/>
                    <a:pt x="225" y="439"/>
                    <a:pt x="236" y="436"/>
                  </a:cubicBezTo>
                  <a:cubicBezTo>
                    <a:pt x="247" y="433"/>
                    <a:pt x="258" y="428"/>
                    <a:pt x="268" y="423"/>
                  </a:cubicBezTo>
                  <a:cubicBezTo>
                    <a:pt x="288" y="473"/>
                    <a:pt x="288" y="473"/>
                    <a:pt x="288" y="473"/>
                  </a:cubicBezTo>
                  <a:cubicBezTo>
                    <a:pt x="259" y="490"/>
                    <a:pt x="226" y="499"/>
                    <a:pt x="192" y="498"/>
                  </a:cubicBezTo>
                  <a:close/>
                </a:path>
              </a:pathLst>
            </a:custGeom>
            <a:solidFill>
              <a:srgbClr val="0085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7" name="Freeform 27">
              <a:extLst>
                <a:ext uri="{FF2B5EF4-FFF2-40B4-BE49-F238E27FC236}">
                  <a16:creationId xmlns:a16="http://schemas.microsoft.com/office/drawing/2014/main" id="{AF015C49-54F8-409E-9E03-9E83D9034F77}"/>
                </a:ext>
              </a:extLst>
            </p:cNvPr>
            <p:cNvSpPr>
              <a:spLocks/>
            </p:cNvSpPr>
            <p:nvPr/>
          </p:nvSpPr>
          <p:spPr bwMode="auto">
            <a:xfrm>
              <a:off x="7841607" y="6267909"/>
              <a:ext cx="65131" cy="113022"/>
            </a:xfrm>
            <a:custGeom>
              <a:avLst/>
              <a:gdLst>
                <a:gd name="T0" fmla="*/ 0 w 323"/>
                <a:gd name="T1" fmla="*/ 558 h 558"/>
                <a:gd name="T2" fmla="*/ 0 w 323"/>
                <a:gd name="T3" fmla="*/ 0 h 558"/>
                <a:gd name="T4" fmla="*/ 68 w 323"/>
                <a:gd name="T5" fmla="*/ 0 h 558"/>
                <a:gd name="T6" fmla="*/ 68 w 323"/>
                <a:gd name="T7" fmla="*/ 227 h 558"/>
                <a:gd name="T8" fmla="*/ 188 w 323"/>
                <a:gd name="T9" fmla="*/ 165 h 558"/>
                <a:gd name="T10" fmla="*/ 289 w 323"/>
                <a:gd name="T11" fmla="*/ 204 h 558"/>
                <a:gd name="T12" fmla="*/ 323 w 323"/>
                <a:gd name="T13" fmla="*/ 317 h 558"/>
                <a:gd name="T14" fmla="*/ 323 w 323"/>
                <a:gd name="T15" fmla="*/ 558 h 558"/>
                <a:gd name="T16" fmla="*/ 255 w 323"/>
                <a:gd name="T17" fmla="*/ 558 h 558"/>
                <a:gd name="T18" fmla="*/ 255 w 323"/>
                <a:gd name="T19" fmla="*/ 325 h 558"/>
                <a:gd name="T20" fmla="*/ 254 w 323"/>
                <a:gd name="T21" fmla="*/ 298 h 558"/>
                <a:gd name="T22" fmla="*/ 245 w 323"/>
                <a:gd name="T23" fmla="*/ 264 h 558"/>
                <a:gd name="T24" fmla="*/ 219 w 323"/>
                <a:gd name="T25" fmla="*/ 236 h 558"/>
                <a:gd name="T26" fmla="*/ 170 w 323"/>
                <a:gd name="T27" fmla="*/ 224 h 558"/>
                <a:gd name="T28" fmla="*/ 68 w 323"/>
                <a:gd name="T29" fmla="*/ 309 h 558"/>
                <a:gd name="T30" fmla="*/ 68 w 323"/>
                <a:gd name="T31" fmla="*/ 325 h 558"/>
                <a:gd name="T32" fmla="*/ 68 w 323"/>
                <a:gd name="T33" fmla="*/ 558 h 558"/>
                <a:gd name="T34" fmla="*/ 0 w 323"/>
                <a:gd name="T35" fmla="*/ 558 h 5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23" h="558">
                  <a:moveTo>
                    <a:pt x="0" y="558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68" y="0"/>
                    <a:pt x="68" y="0"/>
                    <a:pt x="68" y="0"/>
                  </a:cubicBezTo>
                  <a:cubicBezTo>
                    <a:pt x="68" y="227"/>
                    <a:pt x="68" y="227"/>
                    <a:pt x="68" y="227"/>
                  </a:cubicBezTo>
                  <a:cubicBezTo>
                    <a:pt x="90" y="186"/>
                    <a:pt x="130" y="165"/>
                    <a:pt x="188" y="165"/>
                  </a:cubicBezTo>
                  <a:cubicBezTo>
                    <a:pt x="232" y="165"/>
                    <a:pt x="265" y="178"/>
                    <a:pt x="289" y="204"/>
                  </a:cubicBezTo>
                  <a:cubicBezTo>
                    <a:pt x="312" y="230"/>
                    <a:pt x="323" y="268"/>
                    <a:pt x="323" y="317"/>
                  </a:cubicBezTo>
                  <a:cubicBezTo>
                    <a:pt x="323" y="558"/>
                    <a:pt x="323" y="558"/>
                    <a:pt x="323" y="558"/>
                  </a:cubicBezTo>
                  <a:cubicBezTo>
                    <a:pt x="255" y="558"/>
                    <a:pt x="255" y="558"/>
                    <a:pt x="255" y="558"/>
                  </a:cubicBezTo>
                  <a:cubicBezTo>
                    <a:pt x="255" y="325"/>
                    <a:pt x="255" y="325"/>
                    <a:pt x="255" y="325"/>
                  </a:cubicBezTo>
                  <a:cubicBezTo>
                    <a:pt x="255" y="318"/>
                    <a:pt x="255" y="309"/>
                    <a:pt x="254" y="298"/>
                  </a:cubicBezTo>
                  <a:cubicBezTo>
                    <a:pt x="253" y="286"/>
                    <a:pt x="250" y="275"/>
                    <a:pt x="245" y="264"/>
                  </a:cubicBezTo>
                  <a:cubicBezTo>
                    <a:pt x="239" y="252"/>
                    <a:pt x="230" y="243"/>
                    <a:pt x="219" y="236"/>
                  </a:cubicBezTo>
                  <a:cubicBezTo>
                    <a:pt x="205" y="227"/>
                    <a:pt x="187" y="223"/>
                    <a:pt x="170" y="224"/>
                  </a:cubicBezTo>
                  <a:cubicBezTo>
                    <a:pt x="119" y="220"/>
                    <a:pt x="73" y="258"/>
                    <a:pt x="68" y="309"/>
                  </a:cubicBezTo>
                  <a:cubicBezTo>
                    <a:pt x="68" y="314"/>
                    <a:pt x="68" y="320"/>
                    <a:pt x="68" y="325"/>
                  </a:cubicBezTo>
                  <a:cubicBezTo>
                    <a:pt x="68" y="558"/>
                    <a:pt x="68" y="558"/>
                    <a:pt x="68" y="558"/>
                  </a:cubicBezTo>
                  <a:lnTo>
                    <a:pt x="0" y="558"/>
                  </a:lnTo>
                  <a:close/>
                </a:path>
              </a:pathLst>
            </a:custGeom>
            <a:solidFill>
              <a:srgbClr val="0085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8" name="Freeform 28">
              <a:extLst>
                <a:ext uri="{FF2B5EF4-FFF2-40B4-BE49-F238E27FC236}">
                  <a16:creationId xmlns:a16="http://schemas.microsoft.com/office/drawing/2014/main" id="{E35C5C6E-D07E-42DC-BD34-8866D1A47FB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923596" y="6270591"/>
              <a:ext cx="16474" cy="110340"/>
            </a:xfrm>
            <a:custGeom>
              <a:avLst/>
              <a:gdLst>
                <a:gd name="T0" fmla="*/ 41 w 83"/>
                <a:gd name="T1" fmla="*/ 90 h 544"/>
                <a:gd name="T2" fmla="*/ 0 w 83"/>
                <a:gd name="T3" fmla="*/ 45 h 544"/>
                <a:gd name="T4" fmla="*/ 41 w 83"/>
                <a:gd name="T5" fmla="*/ 0 h 544"/>
                <a:gd name="T6" fmla="*/ 83 w 83"/>
                <a:gd name="T7" fmla="*/ 45 h 544"/>
                <a:gd name="T8" fmla="*/ 41 w 83"/>
                <a:gd name="T9" fmla="*/ 90 h 544"/>
                <a:gd name="T10" fmla="*/ 7 w 83"/>
                <a:gd name="T11" fmla="*/ 544 h 544"/>
                <a:gd name="T12" fmla="*/ 7 w 83"/>
                <a:gd name="T13" fmla="*/ 162 h 544"/>
                <a:gd name="T14" fmla="*/ 75 w 83"/>
                <a:gd name="T15" fmla="*/ 162 h 544"/>
                <a:gd name="T16" fmla="*/ 75 w 83"/>
                <a:gd name="T17" fmla="*/ 544 h 544"/>
                <a:gd name="T18" fmla="*/ 7 w 83"/>
                <a:gd name="T19" fmla="*/ 544 h 5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3" h="544">
                  <a:moveTo>
                    <a:pt x="41" y="90"/>
                  </a:moveTo>
                  <a:cubicBezTo>
                    <a:pt x="14" y="90"/>
                    <a:pt x="0" y="75"/>
                    <a:pt x="0" y="45"/>
                  </a:cubicBezTo>
                  <a:cubicBezTo>
                    <a:pt x="0" y="15"/>
                    <a:pt x="14" y="0"/>
                    <a:pt x="41" y="0"/>
                  </a:cubicBezTo>
                  <a:cubicBezTo>
                    <a:pt x="69" y="0"/>
                    <a:pt x="83" y="15"/>
                    <a:pt x="83" y="45"/>
                  </a:cubicBezTo>
                  <a:cubicBezTo>
                    <a:pt x="83" y="75"/>
                    <a:pt x="69" y="90"/>
                    <a:pt x="41" y="90"/>
                  </a:cubicBezTo>
                  <a:close/>
                  <a:moveTo>
                    <a:pt x="7" y="544"/>
                  </a:moveTo>
                  <a:cubicBezTo>
                    <a:pt x="7" y="162"/>
                    <a:pt x="7" y="162"/>
                    <a:pt x="7" y="162"/>
                  </a:cubicBezTo>
                  <a:cubicBezTo>
                    <a:pt x="75" y="162"/>
                    <a:pt x="75" y="162"/>
                    <a:pt x="75" y="162"/>
                  </a:cubicBezTo>
                  <a:cubicBezTo>
                    <a:pt x="75" y="544"/>
                    <a:pt x="75" y="544"/>
                    <a:pt x="75" y="544"/>
                  </a:cubicBezTo>
                  <a:lnTo>
                    <a:pt x="7" y="544"/>
                  </a:lnTo>
                  <a:close/>
                </a:path>
              </a:pathLst>
            </a:custGeom>
            <a:solidFill>
              <a:srgbClr val="0085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9" name="Freeform 29">
              <a:extLst>
                <a:ext uri="{FF2B5EF4-FFF2-40B4-BE49-F238E27FC236}">
                  <a16:creationId xmlns:a16="http://schemas.microsoft.com/office/drawing/2014/main" id="{68EC0A13-8726-4598-BD7B-4E6EF250EA8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953862" y="6301241"/>
              <a:ext cx="66281" cy="82372"/>
            </a:xfrm>
            <a:custGeom>
              <a:avLst/>
              <a:gdLst>
                <a:gd name="T0" fmla="*/ 182 w 327"/>
                <a:gd name="T1" fmla="*/ 404 h 407"/>
                <a:gd name="T2" fmla="*/ 47 w 327"/>
                <a:gd name="T3" fmla="*/ 353 h 407"/>
                <a:gd name="T4" fmla="*/ 0 w 327"/>
                <a:gd name="T5" fmla="*/ 200 h 407"/>
                <a:gd name="T6" fmla="*/ 43 w 327"/>
                <a:gd name="T7" fmla="*/ 52 h 407"/>
                <a:gd name="T8" fmla="*/ 170 w 327"/>
                <a:gd name="T9" fmla="*/ 0 h 407"/>
                <a:gd name="T10" fmla="*/ 287 w 327"/>
                <a:gd name="T11" fmla="*/ 44 h 407"/>
                <a:gd name="T12" fmla="*/ 327 w 327"/>
                <a:gd name="T13" fmla="*/ 175 h 407"/>
                <a:gd name="T14" fmla="*/ 327 w 327"/>
                <a:gd name="T15" fmla="*/ 226 h 407"/>
                <a:gd name="T16" fmla="*/ 68 w 327"/>
                <a:gd name="T17" fmla="*/ 226 h 407"/>
                <a:gd name="T18" fmla="*/ 100 w 327"/>
                <a:gd name="T19" fmla="*/ 313 h 407"/>
                <a:gd name="T20" fmla="*/ 191 w 327"/>
                <a:gd name="T21" fmla="*/ 347 h 407"/>
                <a:gd name="T22" fmla="*/ 248 w 327"/>
                <a:gd name="T23" fmla="*/ 338 h 407"/>
                <a:gd name="T24" fmla="*/ 295 w 327"/>
                <a:gd name="T25" fmla="*/ 314 h 407"/>
                <a:gd name="T26" fmla="*/ 322 w 327"/>
                <a:gd name="T27" fmla="*/ 361 h 407"/>
                <a:gd name="T28" fmla="*/ 182 w 327"/>
                <a:gd name="T29" fmla="*/ 404 h 407"/>
                <a:gd name="T30" fmla="*/ 169 w 327"/>
                <a:gd name="T31" fmla="*/ 56 h 407"/>
                <a:gd name="T32" fmla="*/ 94 w 327"/>
                <a:gd name="T33" fmla="*/ 90 h 407"/>
                <a:gd name="T34" fmla="*/ 68 w 327"/>
                <a:gd name="T35" fmla="*/ 172 h 407"/>
                <a:gd name="T36" fmla="*/ 260 w 327"/>
                <a:gd name="T37" fmla="*/ 172 h 407"/>
                <a:gd name="T38" fmla="*/ 251 w 327"/>
                <a:gd name="T39" fmla="*/ 114 h 407"/>
                <a:gd name="T40" fmla="*/ 223 w 327"/>
                <a:gd name="T41" fmla="*/ 72 h 407"/>
                <a:gd name="T42" fmla="*/ 169 w 327"/>
                <a:gd name="T43" fmla="*/ 56 h 4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27" h="407">
                  <a:moveTo>
                    <a:pt x="182" y="404"/>
                  </a:moveTo>
                  <a:cubicBezTo>
                    <a:pt x="124" y="404"/>
                    <a:pt x="79" y="387"/>
                    <a:pt x="47" y="353"/>
                  </a:cubicBezTo>
                  <a:cubicBezTo>
                    <a:pt x="16" y="319"/>
                    <a:pt x="0" y="268"/>
                    <a:pt x="0" y="200"/>
                  </a:cubicBezTo>
                  <a:cubicBezTo>
                    <a:pt x="0" y="136"/>
                    <a:pt x="14" y="87"/>
                    <a:pt x="43" y="52"/>
                  </a:cubicBezTo>
                  <a:cubicBezTo>
                    <a:pt x="72" y="18"/>
                    <a:pt x="115" y="0"/>
                    <a:pt x="170" y="0"/>
                  </a:cubicBezTo>
                  <a:cubicBezTo>
                    <a:pt x="221" y="0"/>
                    <a:pt x="260" y="15"/>
                    <a:pt x="287" y="44"/>
                  </a:cubicBezTo>
                  <a:cubicBezTo>
                    <a:pt x="314" y="73"/>
                    <a:pt x="327" y="117"/>
                    <a:pt x="327" y="175"/>
                  </a:cubicBezTo>
                  <a:cubicBezTo>
                    <a:pt x="327" y="226"/>
                    <a:pt x="327" y="226"/>
                    <a:pt x="327" y="226"/>
                  </a:cubicBezTo>
                  <a:cubicBezTo>
                    <a:pt x="68" y="226"/>
                    <a:pt x="68" y="226"/>
                    <a:pt x="68" y="226"/>
                  </a:cubicBezTo>
                  <a:cubicBezTo>
                    <a:pt x="70" y="257"/>
                    <a:pt x="81" y="288"/>
                    <a:pt x="100" y="313"/>
                  </a:cubicBezTo>
                  <a:cubicBezTo>
                    <a:pt x="118" y="336"/>
                    <a:pt x="149" y="348"/>
                    <a:pt x="191" y="347"/>
                  </a:cubicBezTo>
                  <a:cubicBezTo>
                    <a:pt x="211" y="348"/>
                    <a:pt x="230" y="345"/>
                    <a:pt x="248" y="338"/>
                  </a:cubicBezTo>
                  <a:cubicBezTo>
                    <a:pt x="265" y="332"/>
                    <a:pt x="281" y="324"/>
                    <a:pt x="295" y="314"/>
                  </a:cubicBezTo>
                  <a:cubicBezTo>
                    <a:pt x="322" y="361"/>
                    <a:pt x="322" y="361"/>
                    <a:pt x="322" y="361"/>
                  </a:cubicBezTo>
                  <a:cubicBezTo>
                    <a:pt x="282" y="391"/>
                    <a:pt x="233" y="407"/>
                    <a:pt x="182" y="404"/>
                  </a:cubicBezTo>
                  <a:close/>
                  <a:moveTo>
                    <a:pt x="169" y="56"/>
                  </a:moveTo>
                  <a:cubicBezTo>
                    <a:pt x="135" y="56"/>
                    <a:pt x="109" y="67"/>
                    <a:pt x="94" y="90"/>
                  </a:cubicBezTo>
                  <a:cubicBezTo>
                    <a:pt x="78" y="114"/>
                    <a:pt x="69" y="143"/>
                    <a:pt x="68" y="172"/>
                  </a:cubicBezTo>
                  <a:cubicBezTo>
                    <a:pt x="260" y="172"/>
                    <a:pt x="260" y="172"/>
                    <a:pt x="260" y="172"/>
                  </a:cubicBezTo>
                  <a:cubicBezTo>
                    <a:pt x="260" y="152"/>
                    <a:pt x="257" y="133"/>
                    <a:pt x="251" y="114"/>
                  </a:cubicBezTo>
                  <a:cubicBezTo>
                    <a:pt x="246" y="97"/>
                    <a:pt x="236" y="83"/>
                    <a:pt x="223" y="72"/>
                  </a:cubicBezTo>
                  <a:cubicBezTo>
                    <a:pt x="207" y="61"/>
                    <a:pt x="188" y="55"/>
                    <a:pt x="169" y="56"/>
                  </a:cubicBezTo>
                  <a:close/>
                </a:path>
              </a:pathLst>
            </a:custGeom>
            <a:solidFill>
              <a:srgbClr val="0085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0" name="Freeform 30">
              <a:extLst>
                <a:ext uri="{FF2B5EF4-FFF2-40B4-BE49-F238E27FC236}">
                  <a16:creationId xmlns:a16="http://schemas.microsoft.com/office/drawing/2014/main" id="{3DE1867A-E9E3-41EB-9147-A28C719F7109}"/>
                </a:ext>
              </a:extLst>
            </p:cNvPr>
            <p:cNvSpPr>
              <a:spLocks/>
            </p:cNvSpPr>
            <p:nvPr/>
          </p:nvSpPr>
          <p:spPr bwMode="auto">
            <a:xfrm>
              <a:off x="8033935" y="6301241"/>
              <a:ext cx="49040" cy="79690"/>
            </a:xfrm>
            <a:custGeom>
              <a:avLst/>
              <a:gdLst>
                <a:gd name="T0" fmla="*/ 10 w 243"/>
                <a:gd name="T1" fmla="*/ 392 h 392"/>
                <a:gd name="T2" fmla="*/ 10 w 243"/>
                <a:gd name="T3" fmla="*/ 94 h 392"/>
                <a:gd name="T4" fmla="*/ 0 w 243"/>
                <a:gd name="T5" fmla="*/ 17 h 392"/>
                <a:gd name="T6" fmla="*/ 59 w 243"/>
                <a:gd name="T7" fmla="*/ 7 h 392"/>
                <a:gd name="T8" fmla="*/ 73 w 243"/>
                <a:gd name="T9" fmla="*/ 71 h 392"/>
                <a:gd name="T10" fmla="*/ 116 w 243"/>
                <a:gd name="T11" fmla="*/ 19 h 392"/>
                <a:gd name="T12" fmla="*/ 183 w 243"/>
                <a:gd name="T13" fmla="*/ 1 h 392"/>
                <a:gd name="T14" fmla="*/ 214 w 243"/>
                <a:gd name="T15" fmla="*/ 4 h 392"/>
                <a:gd name="T16" fmla="*/ 243 w 243"/>
                <a:gd name="T17" fmla="*/ 16 h 392"/>
                <a:gd name="T18" fmla="*/ 224 w 243"/>
                <a:gd name="T19" fmla="*/ 75 h 392"/>
                <a:gd name="T20" fmla="*/ 195 w 243"/>
                <a:gd name="T21" fmla="*/ 65 h 392"/>
                <a:gd name="T22" fmla="*/ 168 w 243"/>
                <a:gd name="T23" fmla="*/ 63 h 392"/>
                <a:gd name="T24" fmla="*/ 101 w 243"/>
                <a:gd name="T25" fmla="*/ 93 h 392"/>
                <a:gd name="T26" fmla="*/ 78 w 243"/>
                <a:gd name="T27" fmla="*/ 170 h 392"/>
                <a:gd name="T28" fmla="*/ 78 w 243"/>
                <a:gd name="T29" fmla="*/ 392 h 392"/>
                <a:gd name="T30" fmla="*/ 10 w 243"/>
                <a:gd name="T31" fmla="*/ 392 h 3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43" h="392">
                  <a:moveTo>
                    <a:pt x="10" y="392"/>
                  </a:moveTo>
                  <a:cubicBezTo>
                    <a:pt x="10" y="94"/>
                    <a:pt x="10" y="94"/>
                    <a:pt x="10" y="94"/>
                  </a:cubicBezTo>
                  <a:cubicBezTo>
                    <a:pt x="0" y="17"/>
                    <a:pt x="0" y="17"/>
                    <a:pt x="0" y="17"/>
                  </a:cubicBezTo>
                  <a:cubicBezTo>
                    <a:pt x="59" y="7"/>
                    <a:pt x="59" y="7"/>
                    <a:pt x="59" y="7"/>
                  </a:cubicBezTo>
                  <a:cubicBezTo>
                    <a:pt x="73" y="71"/>
                    <a:pt x="73" y="71"/>
                    <a:pt x="73" y="71"/>
                  </a:cubicBezTo>
                  <a:cubicBezTo>
                    <a:pt x="82" y="50"/>
                    <a:pt x="97" y="32"/>
                    <a:pt x="116" y="19"/>
                  </a:cubicBezTo>
                  <a:cubicBezTo>
                    <a:pt x="136" y="6"/>
                    <a:pt x="160" y="0"/>
                    <a:pt x="183" y="1"/>
                  </a:cubicBezTo>
                  <a:cubicBezTo>
                    <a:pt x="194" y="1"/>
                    <a:pt x="204" y="2"/>
                    <a:pt x="214" y="4"/>
                  </a:cubicBezTo>
                  <a:cubicBezTo>
                    <a:pt x="224" y="7"/>
                    <a:pt x="234" y="11"/>
                    <a:pt x="243" y="16"/>
                  </a:cubicBezTo>
                  <a:cubicBezTo>
                    <a:pt x="224" y="75"/>
                    <a:pt x="224" y="75"/>
                    <a:pt x="224" y="75"/>
                  </a:cubicBezTo>
                  <a:cubicBezTo>
                    <a:pt x="215" y="71"/>
                    <a:pt x="205" y="67"/>
                    <a:pt x="195" y="65"/>
                  </a:cubicBezTo>
                  <a:cubicBezTo>
                    <a:pt x="186" y="64"/>
                    <a:pt x="177" y="63"/>
                    <a:pt x="168" y="63"/>
                  </a:cubicBezTo>
                  <a:cubicBezTo>
                    <a:pt x="142" y="61"/>
                    <a:pt x="117" y="73"/>
                    <a:pt x="101" y="93"/>
                  </a:cubicBezTo>
                  <a:cubicBezTo>
                    <a:pt x="85" y="116"/>
                    <a:pt x="77" y="142"/>
                    <a:pt x="78" y="170"/>
                  </a:cubicBezTo>
                  <a:cubicBezTo>
                    <a:pt x="78" y="392"/>
                    <a:pt x="78" y="392"/>
                    <a:pt x="78" y="392"/>
                  </a:cubicBezTo>
                  <a:lnTo>
                    <a:pt x="10" y="392"/>
                  </a:lnTo>
                  <a:close/>
                </a:path>
              </a:pathLst>
            </a:custGeom>
            <a:solidFill>
              <a:srgbClr val="0085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1" name="Freeform 31">
              <a:extLst>
                <a:ext uri="{FF2B5EF4-FFF2-40B4-BE49-F238E27FC236}">
                  <a16:creationId xmlns:a16="http://schemas.microsoft.com/office/drawing/2014/main" id="{5A38A18E-FEF4-4FDB-9B34-DAFA3198C87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121671" y="6267909"/>
              <a:ext cx="93099" cy="113022"/>
            </a:xfrm>
            <a:custGeom>
              <a:avLst/>
              <a:gdLst>
                <a:gd name="T0" fmla="*/ 0 w 459"/>
                <a:gd name="T1" fmla="*/ 558 h 558"/>
                <a:gd name="T2" fmla="*/ 76 w 459"/>
                <a:gd name="T3" fmla="*/ 279 h 558"/>
                <a:gd name="T4" fmla="*/ 192 w 459"/>
                <a:gd name="T5" fmla="*/ 0 h 558"/>
                <a:gd name="T6" fmla="*/ 268 w 459"/>
                <a:gd name="T7" fmla="*/ 0 h 558"/>
                <a:gd name="T8" fmla="*/ 384 w 459"/>
                <a:gd name="T9" fmla="*/ 283 h 558"/>
                <a:gd name="T10" fmla="*/ 459 w 459"/>
                <a:gd name="T11" fmla="*/ 558 h 558"/>
                <a:gd name="T12" fmla="*/ 385 w 459"/>
                <a:gd name="T13" fmla="*/ 558 h 558"/>
                <a:gd name="T14" fmla="*/ 350 w 459"/>
                <a:gd name="T15" fmla="*/ 408 h 558"/>
                <a:gd name="T16" fmla="*/ 107 w 459"/>
                <a:gd name="T17" fmla="*/ 408 h 558"/>
                <a:gd name="T18" fmla="*/ 71 w 459"/>
                <a:gd name="T19" fmla="*/ 558 h 558"/>
                <a:gd name="T20" fmla="*/ 0 w 459"/>
                <a:gd name="T21" fmla="*/ 558 h 558"/>
                <a:gd name="T22" fmla="*/ 124 w 459"/>
                <a:gd name="T23" fmla="*/ 348 h 558"/>
                <a:gd name="T24" fmla="*/ 333 w 459"/>
                <a:gd name="T25" fmla="*/ 348 h 558"/>
                <a:gd name="T26" fmla="*/ 286 w 459"/>
                <a:gd name="T27" fmla="*/ 208 h 558"/>
                <a:gd name="T28" fmla="*/ 228 w 459"/>
                <a:gd name="T29" fmla="*/ 65 h 558"/>
                <a:gd name="T30" fmla="*/ 170 w 459"/>
                <a:gd name="T31" fmla="*/ 208 h 558"/>
                <a:gd name="T32" fmla="*/ 124 w 459"/>
                <a:gd name="T33" fmla="*/ 348 h 5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59" h="558">
                  <a:moveTo>
                    <a:pt x="0" y="558"/>
                  </a:moveTo>
                  <a:cubicBezTo>
                    <a:pt x="20" y="464"/>
                    <a:pt x="46" y="371"/>
                    <a:pt x="76" y="279"/>
                  </a:cubicBezTo>
                  <a:cubicBezTo>
                    <a:pt x="109" y="183"/>
                    <a:pt x="148" y="90"/>
                    <a:pt x="192" y="0"/>
                  </a:cubicBezTo>
                  <a:cubicBezTo>
                    <a:pt x="268" y="0"/>
                    <a:pt x="268" y="0"/>
                    <a:pt x="268" y="0"/>
                  </a:cubicBezTo>
                  <a:cubicBezTo>
                    <a:pt x="312" y="92"/>
                    <a:pt x="351" y="186"/>
                    <a:pt x="384" y="283"/>
                  </a:cubicBezTo>
                  <a:cubicBezTo>
                    <a:pt x="414" y="373"/>
                    <a:pt x="439" y="465"/>
                    <a:pt x="459" y="558"/>
                  </a:cubicBezTo>
                  <a:cubicBezTo>
                    <a:pt x="385" y="558"/>
                    <a:pt x="385" y="558"/>
                    <a:pt x="385" y="558"/>
                  </a:cubicBezTo>
                  <a:cubicBezTo>
                    <a:pt x="375" y="506"/>
                    <a:pt x="363" y="456"/>
                    <a:pt x="350" y="408"/>
                  </a:cubicBezTo>
                  <a:cubicBezTo>
                    <a:pt x="107" y="408"/>
                    <a:pt x="107" y="408"/>
                    <a:pt x="107" y="408"/>
                  </a:cubicBezTo>
                  <a:cubicBezTo>
                    <a:pt x="94" y="456"/>
                    <a:pt x="82" y="506"/>
                    <a:pt x="71" y="558"/>
                  </a:cubicBezTo>
                  <a:lnTo>
                    <a:pt x="0" y="558"/>
                  </a:lnTo>
                  <a:close/>
                  <a:moveTo>
                    <a:pt x="124" y="348"/>
                  </a:moveTo>
                  <a:cubicBezTo>
                    <a:pt x="333" y="348"/>
                    <a:pt x="333" y="348"/>
                    <a:pt x="333" y="348"/>
                  </a:cubicBezTo>
                  <a:cubicBezTo>
                    <a:pt x="319" y="301"/>
                    <a:pt x="303" y="254"/>
                    <a:pt x="286" y="208"/>
                  </a:cubicBezTo>
                  <a:cubicBezTo>
                    <a:pt x="268" y="161"/>
                    <a:pt x="249" y="114"/>
                    <a:pt x="228" y="65"/>
                  </a:cubicBezTo>
                  <a:cubicBezTo>
                    <a:pt x="207" y="114"/>
                    <a:pt x="188" y="161"/>
                    <a:pt x="170" y="208"/>
                  </a:cubicBezTo>
                  <a:cubicBezTo>
                    <a:pt x="153" y="254"/>
                    <a:pt x="138" y="301"/>
                    <a:pt x="124" y="348"/>
                  </a:cubicBezTo>
                  <a:close/>
                </a:path>
              </a:pathLst>
            </a:custGeom>
            <a:solidFill>
              <a:srgbClr val="0085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2" name="Freeform 32">
              <a:extLst>
                <a:ext uri="{FF2B5EF4-FFF2-40B4-BE49-F238E27FC236}">
                  <a16:creationId xmlns:a16="http://schemas.microsoft.com/office/drawing/2014/main" id="{98607333-1B4D-485E-A1D5-8E678FF42C57}"/>
                </a:ext>
              </a:extLst>
            </p:cNvPr>
            <p:cNvSpPr>
              <a:spLocks/>
            </p:cNvSpPr>
            <p:nvPr/>
          </p:nvSpPr>
          <p:spPr bwMode="auto">
            <a:xfrm>
              <a:off x="8224348" y="6301241"/>
              <a:ext cx="67430" cy="79690"/>
            </a:xfrm>
            <a:custGeom>
              <a:avLst/>
              <a:gdLst>
                <a:gd name="T0" fmla="*/ 9 w 332"/>
                <a:gd name="T1" fmla="*/ 393 h 393"/>
                <a:gd name="T2" fmla="*/ 9 w 332"/>
                <a:gd name="T3" fmla="*/ 95 h 393"/>
                <a:gd name="T4" fmla="*/ 0 w 332"/>
                <a:gd name="T5" fmla="*/ 18 h 393"/>
                <a:gd name="T6" fmla="*/ 59 w 332"/>
                <a:gd name="T7" fmla="*/ 8 h 393"/>
                <a:gd name="T8" fmla="*/ 71 w 332"/>
                <a:gd name="T9" fmla="*/ 67 h 393"/>
                <a:gd name="T10" fmla="*/ 195 w 332"/>
                <a:gd name="T11" fmla="*/ 0 h 393"/>
                <a:gd name="T12" fmla="*/ 297 w 332"/>
                <a:gd name="T13" fmla="*/ 39 h 393"/>
                <a:gd name="T14" fmla="*/ 332 w 332"/>
                <a:gd name="T15" fmla="*/ 152 h 393"/>
                <a:gd name="T16" fmla="*/ 332 w 332"/>
                <a:gd name="T17" fmla="*/ 393 h 393"/>
                <a:gd name="T18" fmla="*/ 264 w 332"/>
                <a:gd name="T19" fmla="*/ 393 h 393"/>
                <a:gd name="T20" fmla="*/ 264 w 332"/>
                <a:gd name="T21" fmla="*/ 160 h 393"/>
                <a:gd name="T22" fmla="*/ 243 w 332"/>
                <a:gd name="T23" fmla="*/ 84 h 393"/>
                <a:gd name="T24" fmla="*/ 178 w 332"/>
                <a:gd name="T25" fmla="*/ 59 h 393"/>
                <a:gd name="T26" fmla="*/ 77 w 332"/>
                <a:gd name="T27" fmla="*/ 145 h 393"/>
                <a:gd name="T28" fmla="*/ 77 w 332"/>
                <a:gd name="T29" fmla="*/ 160 h 393"/>
                <a:gd name="T30" fmla="*/ 77 w 332"/>
                <a:gd name="T31" fmla="*/ 393 h 393"/>
                <a:gd name="T32" fmla="*/ 9 w 332"/>
                <a:gd name="T33" fmla="*/ 393 h 3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32" h="393">
                  <a:moveTo>
                    <a:pt x="9" y="393"/>
                  </a:moveTo>
                  <a:cubicBezTo>
                    <a:pt x="9" y="95"/>
                    <a:pt x="9" y="95"/>
                    <a:pt x="9" y="95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59" y="8"/>
                    <a:pt x="59" y="8"/>
                    <a:pt x="59" y="8"/>
                  </a:cubicBezTo>
                  <a:cubicBezTo>
                    <a:pt x="71" y="67"/>
                    <a:pt x="71" y="67"/>
                    <a:pt x="71" y="67"/>
                  </a:cubicBezTo>
                  <a:cubicBezTo>
                    <a:pt x="93" y="22"/>
                    <a:pt x="135" y="0"/>
                    <a:pt x="195" y="0"/>
                  </a:cubicBezTo>
                  <a:cubicBezTo>
                    <a:pt x="240" y="0"/>
                    <a:pt x="274" y="13"/>
                    <a:pt x="297" y="39"/>
                  </a:cubicBezTo>
                  <a:cubicBezTo>
                    <a:pt x="320" y="65"/>
                    <a:pt x="332" y="102"/>
                    <a:pt x="332" y="152"/>
                  </a:cubicBezTo>
                  <a:cubicBezTo>
                    <a:pt x="332" y="393"/>
                    <a:pt x="332" y="393"/>
                    <a:pt x="332" y="393"/>
                  </a:cubicBezTo>
                  <a:cubicBezTo>
                    <a:pt x="264" y="393"/>
                    <a:pt x="264" y="393"/>
                    <a:pt x="264" y="393"/>
                  </a:cubicBezTo>
                  <a:cubicBezTo>
                    <a:pt x="264" y="160"/>
                    <a:pt x="264" y="160"/>
                    <a:pt x="264" y="160"/>
                  </a:cubicBezTo>
                  <a:cubicBezTo>
                    <a:pt x="264" y="125"/>
                    <a:pt x="257" y="100"/>
                    <a:pt x="243" y="84"/>
                  </a:cubicBezTo>
                  <a:cubicBezTo>
                    <a:pt x="227" y="66"/>
                    <a:pt x="203" y="57"/>
                    <a:pt x="178" y="59"/>
                  </a:cubicBezTo>
                  <a:cubicBezTo>
                    <a:pt x="127" y="55"/>
                    <a:pt x="82" y="93"/>
                    <a:pt x="77" y="145"/>
                  </a:cubicBezTo>
                  <a:cubicBezTo>
                    <a:pt x="77" y="150"/>
                    <a:pt x="77" y="155"/>
                    <a:pt x="77" y="160"/>
                  </a:cubicBezTo>
                  <a:cubicBezTo>
                    <a:pt x="77" y="393"/>
                    <a:pt x="77" y="393"/>
                    <a:pt x="77" y="393"/>
                  </a:cubicBezTo>
                  <a:lnTo>
                    <a:pt x="9" y="393"/>
                  </a:lnTo>
                  <a:close/>
                </a:path>
              </a:pathLst>
            </a:custGeom>
            <a:solidFill>
              <a:srgbClr val="0085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3" name="Freeform 33">
              <a:extLst>
                <a:ext uri="{FF2B5EF4-FFF2-40B4-BE49-F238E27FC236}">
                  <a16:creationId xmlns:a16="http://schemas.microsoft.com/office/drawing/2014/main" id="{6341C51F-B5EF-491A-BD73-E1533BA61F8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308253" y="6270591"/>
              <a:ext cx="16474" cy="110340"/>
            </a:xfrm>
            <a:custGeom>
              <a:avLst/>
              <a:gdLst>
                <a:gd name="T0" fmla="*/ 41 w 82"/>
                <a:gd name="T1" fmla="*/ 90 h 544"/>
                <a:gd name="T2" fmla="*/ 0 w 82"/>
                <a:gd name="T3" fmla="*/ 45 h 544"/>
                <a:gd name="T4" fmla="*/ 41 w 82"/>
                <a:gd name="T5" fmla="*/ 0 h 544"/>
                <a:gd name="T6" fmla="*/ 82 w 82"/>
                <a:gd name="T7" fmla="*/ 45 h 544"/>
                <a:gd name="T8" fmla="*/ 41 w 82"/>
                <a:gd name="T9" fmla="*/ 90 h 544"/>
                <a:gd name="T10" fmla="*/ 7 w 82"/>
                <a:gd name="T11" fmla="*/ 544 h 544"/>
                <a:gd name="T12" fmla="*/ 7 w 82"/>
                <a:gd name="T13" fmla="*/ 162 h 544"/>
                <a:gd name="T14" fmla="*/ 75 w 82"/>
                <a:gd name="T15" fmla="*/ 162 h 544"/>
                <a:gd name="T16" fmla="*/ 75 w 82"/>
                <a:gd name="T17" fmla="*/ 544 h 544"/>
                <a:gd name="T18" fmla="*/ 7 w 82"/>
                <a:gd name="T19" fmla="*/ 544 h 5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2" h="544">
                  <a:moveTo>
                    <a:pt x="41" y="90"/>
                  </a:moveTo>
                  <a:cubicBezTo>
                    <a:pt x="13" y="90"/>
                    <a:pt x="0" y="75"/>
                    <a:pt x="0" y="45"/>
                  </a:cubicBezTo>
                  <a:cubicBezTo>
                    <a:pt x="0" y="15"/>
                    <a:pt x="13" y="0"/>
                    <a:pt x="41" y="0"/>
                  </a:cubicBezTo>
                  <a:cubicBezTo>
                    <a:pt x="69" y="0"/>
                    <a:pt x="82" y="15"/>
                    <a:pt x="82" y="45"/>
                  </a:cubicBezTo>
                  <a:cubicBezTo>
                    <a:pt x="82" y="75"/>
                    <a:pt x="69" y="90"/>
                    <a:pt x="41" y="90"/>
                  </a:cubicBezTo>
                  <a:close/>
                  <a:moveTo>
                    <a:pt x="7" y="544"/>
                  </a:moveTo>
                  <a:cubicBezTo>
                    <a:pt x="7" y="162"/>
                    <a:pt x="7" y="162"/>
                    <a:pt x="7" y="162"/>
                  </a:cubicBezTo>
                  <a:cubicBezTo>
                    <a:pt x="75" y="162"/>
                    <a:pt x="75" y="162"/>
                    <a:pt x="75" y="162"/>
                  </a:cubicBezTo>
                  <a:cubicBezTo>
                    <a:pt x="75" y="544"/>
                    <a:pt x="75" y="544"/>
                    <a:pt x="75" y="544"/>
                  </a:cubicBezTo>
                  <a:lnTo>
                    <a:pt x="7" y="544"/>
                  </a:lnTo>
                  <a:close/>
                </a:path>
              </a:pathLst>
            </a:custGeom>
            <a:solidFill>
              <a:srgbClr val="0085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4" name="Freeform 34">
              <a:extLst>
                <a:ext uri="{FF2B5EF4-FFF2-40B4-BE49-F238E27FC236}">
                  <a16:creationId xmlns:a16="http://schemas.microsoft.com/office/drawing/2014/main" id="{F5D4A090-7EFE-4C72-BC7C-6760775D52A9}"/>
                </a:ext>
              </a:extLst>
            </p:cNvPr>
            <p:cNvSpPr>
              <a:spLocks/>
            </p:cNvSpPr>
            <p:nvPr/>
          </p:nvSpPr>
          <p:spPr bwMode="auto">
            <a:xfrm>
              <a:off x="8340818" y="6300858"/>
              <a:ext cx="114171" cy="80073"/>
            </a:xfrm>
            <a:custGeom>
              <a:avLst/>
              <a:gdLst>
                <a:gd name="T0" fmla="*/ 10 w 563"/>
                <a:gd name="T1" fmla="*/ 395 h 395"/>
                <a:gd name="T2" fmla="*/ 10 w 563"/>
                <a:gd name="T3" fmla="*/ 97 h 395"/>
                <a:gd name="T4" fmla="*/ 0 w 563"/>
                <a:gd name="T5" fmla="*/ 20 h 395"/>
                <a:gd name="T6" fmla="*/ 59 w 563"/>
                <a:gd name="T7" fmla="*/ 10 h 395"/>
                <a:gd name="T8" fmla="*/ 72 w 563"/>
                <a:gd name="T9" fmla="*/ 69 h 395"/>
                <a:gd name="T10" fmla="*/ 189 w 563"/>
                <a:gd name="T11" fmla="*/ 2 h 395"/>
                <a:gd name="T12" fmla="*/ 262 w 563"/>
                <a:gd name="T13" fmla="*/ 21 h 395"/>
                <a:gd name="T14" fmla="*/ 307 w 563"/>
                <a:gd name="T15" fmla="*/ 78 h 395"/>
                <a:gd name="T16" fmla="*/ 352 w 563"/>
                <a:gd name="T17" fmla="*/ 22 h 395"/>
                <a:gd name="T18" fmla="*/ 427 w 563"/>
                <a:gd name="T19" fmla="*/ 2 h 395"/>
                <a:gd name="T20" fmla="*/ 527 w 563"/>
                <a:gd name="T21" fmla="*/ 40 h 395"/>
                <a:gd name="T22" fmla="*/ 563 w 563"/>
                <a:gd name="T23" fmla="*/ 152 h 395"/>
                <a:gd name="T24" fmla="*/ 563 w 563"/>
                <a:gd name="T25" fmla="*/ 395 h 395"/>
                <a:gd name="T26" fmla="*/ 495 w 563"/>
                <a:gd name="T27" fmla="*/ 395 h 395"/>
                <a:gd name="T28" fmla="*/ 495 w 563"/>
                <a:gd name="T29" fmla="*/ 157 h 395"/>
                <a:gd name="T30" fmla="*/ 473 w 563"/>
                <a:gd name="T31" fmla="*/ 84 h 395"/>
                <a:gd name="T32" fmla="*/ 413 w 563"/>
                <a:gd name="T33" fmla="*/ 61 h 395"/>
                <a:gd name="T34" fmla="*/ 345 w 563"/>
                <a:gd name="T35" fmla="*/ 89 h 395"/>
                <a:gd name="T36" fmla="*/ 320 w 563"/>
                <a:gd name="T37" fmla="*/ 169 h 395"/>
                <a:gd name="T38" fmla="*/ 320 w 563"/>
                <a:gd name="T39" fmla="*/ 395 h 395"/>
                <a:gd name="T40" fmla="*/ 252 w 563"/>
                <a:gd name="T41" fmla="*/ 395 h 395"/>
                <a:gd name="T42" fmla="*/ 252 w 563"/>
                <a:gd name="T43" fmla="*/ 157 h 395"/>
                <a:gd name="T44" fmla="*/ 230 w 563"/>
                <a:gd name="T45" fmla="*/ 84 h 395"/>
                <a:gd name="T46" fmla="*/ 168 w 563"/>
                <a:gd name="T47" fmla="*/ 61 h 395"/>
                <a:gd name="T48" fmla="*/ 100 w 563"/>
                <a:gd name="T49" fmla="*/ 87 h 395"/>
                <a:gd name="T50" fmla="*/ 78 w 563"/>
                <a:gd name="T51" fmla="*/ 156 h 395"/>
                <a:gd name="T52" fmla="*/ 78 w 563"/>
                <a:gd name="T53" fmla="*/ 395 h 395"/>
                <a:gd name="T54" fmla="*/ 10 w 563"/>
                <a:gd name="T55" fmla="*/ 395 h 3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563" h="395">
                  <a:moveTo>
                    <a:pt x="10" y="395"/>
                  </a:moveTo>
                  <a:cubicBezTo>
                    <a:pt x="10" y="97"/>
                    <a:pt x="10" y="97"/>
                    <a:pt x="10" y="97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9" y="10"/>
                    <a:pt x="59" y="10"/>
                    <a:pt x="59" y="10"/>
                  </a:cubicBezTo>
                  <a:cubicBezTo>
                    <a:pt x="72" y="69"/>
                    <a:pt x="72" y="69"/>
                    <a:pt x="72" y="69"/>
                  </a:cubicBezTo>
                  <a:cubicBezTo>
                    <a:pt x="94" y="24"/>
                    <a:pt x="133" y="2"/>
                    <a:pt x="189" y="2"/>
                  </a:cubicBezTo>
                  <a:cubicBezTo>
                    <a:pt x="215" y="1"/>
                    <a:pt x="240" y="8"/>
                    <a:pt x="262" y="21"/>
                  </a:cubicBezTo>
                  <a:cubicBezTo>
                    <a:pt x="283" y="34"/>
                    <a:pt x="299" y="54"/>
                    <a:pt x="307" y="78"/>
                  </a:cubicBezTo>
                  <a:cubicBezTo>
                    <a:pt x="316" y="55"/>
                    <a:pt x="331" y="35"/>
                    <a:pt x="352" y="22"/>
                  </a:cubicBezTo>
                  <a:cubicBezTo>
                    <a:pt x="375" y="8"/>
                    <a:pt x="401" y="1"/>
                    <a:pt x="427" y="2"/>
                  </a:cubicBezTo>
                  <a:cubicBezTo>
                    <a:pt x="464" y="0"/>
                    <a:pt x="501" y="14"/>
                    <a:pt x="527" y="40"/>
                  </a:cubicBezTo>
                  <a:cubicBezTo>
                    <a:pt x="551" y="66"/>
                    <a:pt x="563" y="103"/>
                    <a:pt x="563" y="152"/>
                  </a:cubicBezTo>
                  <a:cubicBezTo>
                    <a:pt x="563" y="395"/>
                    <a:pt x="563" y="395"/>
                    <a:pt x="563" y="395"/>
                  </a:cubicBezTo>
                  <a:cubicBezTo>
                    <a:pt x="495" y="395"/>
                    <a:pt x="495" y="395"/>
                    <a:pt x="495" y="395"/>
                  </a:cubicBezTo>
                  <a:cubicBezTo>
                    <a:pt x="495" y="157"/>
                    <a:pt x="495" y="157"/>
                    <a:pt x="495" y="157"/>
                  </a:cubicBezTo>
                  <a:cubicBezTo>
                    <a:pt x="495" y="124"/>
                    <a:pt x="487" y="99"/>
                    <a:pt x="473" y="84"/>
                  </a:cubicBezTo>
                  <a:cubicBezTo>
                    <a:pt x="457" y="68"/>
                    <a:pt x="435" y="60"/>
                    <a:pt x="413" y="61"/>
                  </a:cubicBezTo>
                  <a:cubicBezTo>
                    <a:pt x="387" y="60"/>
                    <a:pt x="362" y="70"/>
                    <a:pt x="345" y="89"/>
                  </a:cubicBezTo>
                  <a:cubicBezTo>
                    <a:pt x="327" y="112"/>
                    <a:pt x="318" y="140"/>
                    <a:pt x="320" y="169"/>
                  </a:cubicBezTo>
                  <a:cubicBezTo>
                    <a:pt x="320" y="395"/>
                    <a:pt x="320" y="395"/>
                    <a:pt x="320" y="395"/>
                  </a:cubicBezTo>
                  <a:cubicBezTo>
                    <a:pt x="252" y="395"/>
                    <a:pt x="252" y="395"/>
                    <a:pt x="252" y="395"/>
                  </a:cubicBezTo>
                  <a:cubicBezTo>
                    <a:pt x="252" y="157"/>
                    <a:pt x="252" y="157"/>
                    <a:pt x="252" y="157"/>
                  </a:cubicBezTo>
                  <a:cubicBezTo>
                    <a:pt x="252" y="123"/>
                    <a:pt x="245" y="99"/>
                    <a:pt x="230" y="84"/>
                  </a:cubicBezTo>
                  <a:cubicBezTo>
                    <a:pt x="213" y="68"/>
                    <a:pt x="191" y="60"/>
                    <a:pt x="168" y="61"/>
                  </a:cubicBezTo>
                  <a:cubicBezTo>
                    <a:pt x="143" y="59"/>
                    <a:pt x="118" y="69"/>
                    <a:pt x="100" y="87"/>
                  </a:cubicBezTo>
                  <a:cubicBezTo>
                    <a:pt x="85" y="106"/>
                    <a:pt x="77" y="131"/>
                    <a:pt x="78" y="156"/>
                  </a:cubicBezTo>
                  <a:cubicBezTo>
                    <a:pt x="78" y="395"/>
                    <a:pt x="78" y="395"/>
                    <a:pt x="78" y="395"/>
                  </a:cubicBezTo>
                  <a:lnTo>
                    <a:pt x="10" y="395"/>
                  </a:lnTo>
                  <a:close/>
                </a:path>
              </a:pathLst>
            </a:custGeom>
            <a:solidFill>
              <a:srgbClr val="0085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5" name="Freeform 35">
              <a:extLst>
                <a:ext uri="{FF2B5EF4-FFF2-40B4-BE49-F238E27FC236}">
                  <a16:creationId xmlns:a16="http://schemas.microsoft.com/office/drawing/2014/main" id="{A849BC09-607F-493F-AC87-832D66E1C55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466866" y="6300858"/>
              <a:ext cx="63982" cy="81989"/>
            </a:xfrm>
            <a:custGeom>
              <a:avLst/>
              <a:gdLst>
                <a:gd name="T0" fmla="*/ 122 w 317"/>
                <a:gd name="T1" fmla="*/ 403 h 405"/>
                <a:gd name="T2" fmla="*/ 35 w 317"/>
                <a:gd name="T3" fmla="*/ 371 h 405"/>
                <a:gd name="T4" fmla="*/ 2 w 317"/>
                <a:gd name="T5" fmla="*/ 288 h 405"/>
                <a:gd name="T6" fmla="*/ 63 w 317"/>
                <a:gd name="T7" fmla="*/ 178 h 405"/>
                <a:gd name="T8" fmla="*/ 240 w 317"/>
                <a:gd name="T9" fmla="*/ 137 h 405"/>
                <a:gd name="T10" fmla="*/ 218 w 317"/>
                <a:gd name="T11" fmla="*/ 77 h 405"/>
                <a:gd name="T12" fmla="*/ 152 w 317"/>
                <a:gd name="T13" fmla="*/ 57 h 405"/>
                <a:gd name="T14" fmla="*/ 48 w 317"/>
                <a:gd name="T15" fmla="*/ 88 h 405"/>
                <a:gd name="T16" fmla="*/ 25 w 317"/>
                <a:gd name="T17" fmla="*/ 43 h 405"/>
                <a:gd name="T18" fmla="*/ 163 w 317"/>
                <a:gd name="T19" fmla="*/ 1 h 405"/>
                <a:gd name="T20" fmla="*/ 308 w 317"/>
                <a:gd name="T21" fmla="*/ 145 h 405"/>
                <a:gd name="T22" fmla="*/ 308 w 317"/>
                <a:gd name="T23" fmla="*/ 308 h 405"/>
                <a:gd name="T24" fmla="*/ 317 w 317"/>
                <a:gd name="T25" fmla="*/ 388 h 405"/>
                <a:gd name="T26" fmla="*/ 259 w 317"/>
                <a:gd name="T27" fmla="*/ 397 h 405"/>
                <a:gd name="T28" fmla="*/ 246 w 317"/>
                <a:gd name="T29" fmla="*/ 337 h 405"/>
                <a:gd name="T30" fmla="*/ 196 w 317"/>
                <a:gd name="T31" fmla="*/ 386 h 405"/>
                <a:gd name="T32" fmla="*/ 122 w 317"/>
                <a:gd name="T33" fmla="*/ 403 h 405"/>
                <a:gd name="T34" fmla="*/ 70 w 317"/>
                <a:gd name="T35" fmla="*/ 283 h 405"/>
                <a:gd name="T36" fmla="*/ 89 w 317"/>
                <a:gd name="T37" fmla="*/ 330 h 405"/>
                <a:gd name="T38" fmla="*/ 141 w 317"/>
                <a:gd name="T39" fmla="*/ 348 h 405"/>
                <a:gd name="T40" fmla="*/ 213 w 317"/>
                <a:gd name="T41" fmla="*/ 321 h 405"/>
                <a:gd name="T42" fmla="*/ 241 w 317"/>
                <a:gd name="T43" fmla="*/ 252 h 405"/>
                <a:gd name="T44" fmla="*/ 241 w 317"/>
                <a:gd name="T45" fmla="*/ 186 h 405"/>
                <a:gd name="T46" fmla="*/ 114 w 317"/>
                <a:gd name="T47" fmla="*/ 213 h 405"/>
                <a:gd name="T48" fmla="*/ 70 w 317"/>
                <a:gd name="T49" fmla="*/ 283 h 4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317" h="405">
                  <a:moveTo>
                    <a:pt x="122" y="403"/>
                  </a:moveTo>
                  <a:cubicBezTo>
                    <a:pt x="90" y="405"/>
                    <a:pt x="58" y="393"/>
                    <a:pt x="35" y="371"/>
                  </a:cubicBezTo>
                  <a:cubicBezTo>
                    <a:pt x="12" y="349"/>
                    <a:pt x="0" y="319"/>
                    <a:pt x="2" y="288"/>
                  </a:cubicBezTo>
                  <a:cubicBezTo>
                    <a:pt x="0" y="243"/>
                    <a:pt x="24" y="201"/>
                    <a:pt x="63" y="178"/>
                  </a:cubicBezTo>
                  <a:cubicBezTo>
                    <a:pt x="104" y="152"/>
                    <a:pt x="163" y="139"/>
                    <a:pt x="240" y="137"/>
                  </a:cubicBezTo>
                  <a:cubicBezTo>
                    <a:pt x="240" y="115"/>
                    <a:pt x="232" y="94"/>
                    <a:pt x="218" y="77"/>
                  </a:cubicBezTo>
                  <a:cubicBezTo>
                    <a:pt x="204" y="64"/>
                    <a:pt x="183" y="57"/>
                    <a:pt x="152" y="57"/>
                  </a:cubicBezTo>
                  <a:cubicBezTo>
                    <a:pt x="115" y="57"/>
                    <a:pt x="79" y="68"/>
                    <a:pt x="48" y="88"/>
                  </a:cubicBezTo>
                  <a:cubicBezTo>
                    <a:pt x="25" y="43"/>
                    <a:pt x="25" y="43"/>
                    <a:pt x="25" y="43"/>
                  </a:cubicBezTo>
                  <a:cubicBezTo>
                    <a:pt x="65" y="14"/>
                    <a:pt x="113" y="0"/>
                    <a:pt x="163" y="1"/>
                  </a:cubicBezTo>
                  <a:cubicBezTo>
                    <a:pt x="259" y="1"/>
                    <a:pt x="308" y="49"/>
                    <a:pt x="308" y="145"/>
                  </a:cubicBezTo>
                  <a:cubicBezTo>
                    <a:pt x="308" y="308"/>
                    <a:pt x="308" y="308"/>
                    <a:pt x="308" y="308"/>
                  </a:cubicBezTo>
                  <a:cubicBezTo>
                    <a:pt x="317" y="388"/>
                    <a:pt x="317" y="388"/>
                    <a:pt x="317" y="388"/>
                  </a:cubicBezTo>
                  <a:cubicBezTo>
                    <a:pt x="259" y="397"/>
                    <a:pt x="259" y="397"/>
                    <a:pt x="259" y="397"/>
                  </a:cubicBezTo>
                  <a:cubicBezTo>
                    <a:pt x="246" y="337"/>
                    <a:pt x="246" y="337"/>
                    <a:pt x="246" y="337"/>
                  </a:cubicBezTo>
                  <a:cubicBezTo>
                    <a:pt x="235" y="358"/>
                    <a:pt x="217" y="375"/>
                    <a:pt x="196" y="386"/>
                  </a:cubicBezTo>
                  <a:cubicBezTo>
                    <a:pt x="174" y="398"/>
                    <a:pt x="148" y="404"/>
                    <a:pt x="122" y="403"/>
                  </a:cubicBezTo>
                  <a:close/>
                  <a:moveTo>
                    <a:pt x="70" y="283"/>
                  </a:moveTo>
                  <a:cubicBezTo>
                    <a:pt x="70" y="301"/>
                    <a:pt x="76" y="318"/>
                    <a:pt x="89" y="330"/>
                  </a:cubicBezTo>
                  <a:cubicBezTo>
                    <a:pt x="104" y="343"/>
                    <a:pt x="122" y="349"/>
                    <a:pt x="141" y="348"/>
                  </a:cubicBezTo>
                  <a:cubicBezTo>
                    <a:pt x="168" y="349"/>
                    <a:pt x="194" y="339"/>
                    <a:pt x="213" y="321"/>
                  </a:cubicBezTo>
                  <a:cubicBezTo>
                    <a:pt x="232" y="303"/>
                    <a:pt x="242" y="278"/>
                    <a:pt x="241" y="252"/>
                  </a:cubicBezTo>
                  <a:cubicBezTo>
                    <a:pt x="241" y="186"/>
                    <a:pt x="241" y="186"/>
                    <a:pt x="241" y="186"/>
                  </a:cubicBezTo>
                  <a:cubicBezTo>
                    <a:pt x="185" y="187"/>
                    <a:pt x="143" y="197"/>
                    <a:pt x="114" y="213"/>
                  </a:cubicBezTo>
                  <a:cubicBezTo>
                    <a:pt x="87" y="226"/>
                    <a:pt x="70" y="254"/>
                    <a:pt x="70" y="283"/>
                  </a:cubicBezTo>
                  <a:close/>
                </a:path>
              </a:pathLst>
            </a:custGeom>
            <a:solidFill>
              <a:srgbClr val="0085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6" name="Rectangle 36">
              <a:extLst>
                <a:ext uri="{FF2B5EF4-FFF2-40B4-BE49-F238E27FC236}">
                  <a16:creationId xmlns:a16="http://schemas.microsoft.com/office/drawing/2014/main" id="{5248CDB1-D4AF-4FD1-9735-02C2C6FC62C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547705" y="6267909"/>
              <a:ext cx="13792" cy="113022"/>
            </a:xfrm>
            <a:prstGeom prst="rect">
              <a:avLst/>
            </a:prstGeom>
            <a:solidFill>
              <a:srgbClr val="0085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7" name="Freeform 37">
              <a:extLst>
                <a:ext uri="{FF2B5EF4-FFF2-40B4-BE49-F238E27FC236}">
                  <a16:creationId xmlns:a16="http://schemas.microsoft.com/office/drawing/2014/main" id="{2582B259-6F06-4E9E-A5FD-8F8FC218640B}"/>
                </a:ext>
              </a:extLst>
            </p:cNvPr>
            <p:cNvSpPr>
              <a:spLocks/>
            </p:cNvSpPr>
            <p:nvPr/>
          </p:nvSpPr>
          <p:spPr bwMode="auto">
            <a:xfrm>
              <a:off x="8574141" y="6300858"/>
              <a:ext cx="61300" cy="82755"/>
            </a:xfrm>
            <a:custGeom>
              <a:avLst/>
              <a:gdLst>
                <a:gd name="T0" fmla="*/ 150 w 301"/>
                <a:gd name="T1" fmla="*/ 406 h 408"/>
                <a:gd name="T2" fmla="*/ 0 w 301"/>
                <a:gd name="T3" fmla="*/ 361 h 408"/>
                <a:gd name="T4" fmla="*/ 27 w 301"/>
                <a:gd name="T5" fmla="*/ 312 h 408"/>
                <a:gd name="T6" fmla="*/ 149 w 301"/>
                <a:gd name="T7" fmla="*/ 349 h 408"/>
                <a:gd name="T8" fmla="*/ 212 w 301"/>
                <a:gd name="T9" fmla="*/ 334 h 408"/>
                <a:gd name="T10" fmla="*/ 234 w 301"/>
                <a:gd name="T11" fmla="*/ 293 h 408"/>
                <a:gd name="T12" fmla="*/ 220 w 301"/>
                <a:gd name="T13" fmla="*/ 260 h 408"/>
                <a:gd name="T14" fmla="*/ 176 w 301"/>
                <a:gd name="T15" fmla="*/ 239 h 408"/>
                <a:gd name="T16" fmla="*/ 121 w 301"/>
                <a:gd name="T17" fmla="*/ 224 h 408"/>
                <a:gd name="T18" fmla="*/ 41 w 301"/>
                <a:gd name="T19" fmla="*/ 183 h 408"/>
                <a:gd name="T20" fmla="*/ 14 w 301"/>
                <a:gd name="T21" fmla="*/ 114 h 408"/>
                <a:gd name="T22" fmla="*/ 53 w 301"/>
                <a:gd name="T23" fmla="*/ 32 h 408"/>
                <a:gd name="T24" fmla="*/ 157 w 301"/>
                <a:gd name="T25" fmla="*/ 2 h 408"/>
                <a:gd name="T26" fmla="*/ 224 w 301"/>
                <a:gd name="T27" fmla="*/ 12 h 408"/>
                <a:gd name="T28" fmla="*/ 288 w 301"/>
                <a:gd name="T29" fmla="*/ 45 h 408"/>
                <a:gd name="T30" fmla="*/ 260 w 301"/>
                <a:gd name="T31" fmla="*/ 92 h 408"/>
                <a:gd name="T32" fmla="*/ 214 w 301"/>
                <a:gd name="T33" fmla="*/ 69 h 408"/>
                <a:gd name="T34" fmla="*/ 158 w 301"/>
                <a:gd name="T35" fmla="*/ 60 h 408"/>
                <a:gd name="T36" fmla="*/ 101 w 301"/>
                <a:gd name="T37" fmla="*/ 74 h 408"/>
                <a:gd name="T38" fmla="*/ 79 w 301"/>
                <a:gd name="T39" fmla="*/ 112 h 408"/>
                <a:gd name="T40" fmla="*/ 92 w 301"/>
                <a:gd name="T41" fmla="*/ 140 h 408"/>
                <a:gd name="T42" fmla="*/ 138 w 301"/>
                <a:gd name="T43" fmla="*/ 160 h 408"/>
                <a:gd name="T44" fmla="*/ 193 w 301"/>
                <a:gd name="T45" fmla="*/ 175 h 408"/>
                <a:gd name="T46" fmla="*/ 269 w 301"/>
                <a:gd name="T47" fmla="*/ 214 h 408"/>
                <a:gd name="T48" fmla="*/ 299 w 301"/>
                <a:gd name="T49" fmla="*/ 290 h 408"/>
                <a:gd name="T50" fmla="*/ 260 w 301"/>
                <a:gd name="T51" fmla="*/ 375 h 408"/>
                <a:gd name="T52" fmla="*/ 150 w 301"/>
                <a:gd name="T53" fmla="*/ 406 h 4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301" h="408">
                  <a:moveTo>
                    <a:pt x="150" y="406"/>
                  </a:moveTo>
                  <a:cubicBezTo>
                    <a:pt x="97" y="408"/>
                    <a:pt x="44" y="392"/>
                    <a:pt x="0" y="361"/>
                  </a:cubicBezTo>
                  <a:cubicBezTo>
                    <a:pt x="27" y="312"/>
                    <a:pt x="27" y="312"/>
                    <a:pt x="27" y="312"/>
                  </a:cubicBezTo>
                  <a:cubicBezTo>
                    <a:pt x="63" y="336"/>
                    <a:pt x="105" y="349"/>
                    <a:pt x="149" y="349"/>
                  </a:cubicBezTo>
                  <a:cubicBezTo>
                    <a:pt x="171" y="350"/>
                    <a:pt x="193" y="345"/>
                    <a:pt x="212" y="334"/>
                  </a:cubicBezTo>
                  <a:cubicBezTo>
                    <a:pt x="226" y="325"/>
                    <a:pt x="234" y="310"/>
                    <a:pt x="234" y="293"/>
                  </a:cubicBezTo>
                  <a:cubicBezTo>
                    <a:pt x="234" y="281"/>
                    <a:pt x="229" y="268"/>
                    <a:pt x="220" y="260"/>
                  </a:cubicBezTo>
                  <a:cubicBezTo>
                    <a:pt x="207" y="249"/>
                    <a:pt x="192" y="242"/>
                    <a:pt x="176" y="239"/>
                  </a:cubicBezTo>
                  <a:cubicBezTo>
                    <a:pt x="121" y="224"/>
                    <a:pt x="121" y="224"/>
                    <a:pt x="121" y="224"/>
                  </a:cubicBezTo>
                  <a:cubicBezTo>
                    <a:pt x="91" y="217"/>
                    <a:pt x="64" y="203"/>
                    <a:pt x="41" y="183"/>
                  </a:cubicBezTo>
                  <a:cubicBezTo>
                    <a:pt x="23" y="165"/>
                    <a:pt x="13" y="140"/>
                    <a:pt x="14" y="114"/>
                  </a:cubicBezTo>
                  <a:cubicBezTo>
                    <a:pt x="13" y="82"/>
                    <a:pt x="28" y="52"/>
                    <a:pt x="53" y="32"/>
                  </a:cubicBezTo>
                  <a:cubicBezTo>
                    <a:pt x="83" y="11"/>
                    <a:pt x="120" y="0"/>
                    <a:pt x="157" y="2"/>
                  </a:cubicBezTo>
                  <a:cubicBezTo>
                    <a:pt x="180" y="2"/>
                    <a:pt x="202" y="5"/>
                    <a:pt x="224" y="12"/>
                  </a:cubicBezTo>
                  <a:cubicBezTo>
                    <a:pt x="248" y="18"/>
                    <a:pt x="270" y="30"/>
                    <a:pt x="288" y="45"/>
                  </a:cubicBezTo>
                  <a:cubicBezTo>
                    <a:pt x="260" y="92"/>
                    <a:pt x="260" y="92"/>
                    <a:pt x="260" y="92"/>
                  </a:cubicBezTo>
                  <a:cubicBezTo>
                    <a:pt x="246" y="82"/>
                    <a:pt x="230" y="74"/>
                    <a:pt x="214" y="69"/>
                  </a:cubicBezTo>
                  <a:cubicBezTo>
                    <a:pt x="196" y="63"/>
                    <a:pt x="177" y="60"/>
                    <a:pt x="158" y="60"/>
                  </a:cubicBezTo>
                  <a:cubicBezTo>
                    <a:pt x="138" y="59"/>
                    <a:pt x="119" y="64"/>
                    <a:pt x="101" y="74"/>
                  </a:cubicBezTo>
                  <a:cubicBezTo>
                    <a:pt x="88" y="81"/>
                    <a:pt x="79" y="96"/>
                    <a:pt x="79" y="112"/>
                  </a:cubicBezTo>
                  <a:cubicBezTo>
                    <a:pt x="79" y="123"/>
                    <a:pt x="84" y="133"/>
                    <a:pt x="92" y="140"/>
                  </a:cubicBezTo>
                  <a:cubicBezTo>
                    <a:pt x="106" y="150"/>
                    <a:pt x="121" y="157"/>
                    <a:pt x="138" y="160"/>
                  </a:cubicBezTo>
                  <a:cubicBezTo>
                    <a:pt x="193" y="175"/>
                    <a:pt x="193" y="175"/>
                    <a:pt x="193" y="175"/>
                  </a:cubicBezTo>
                  <a:cubicBezTo>
                    <a:pt x="221" y="181"/>
                    <a:pt x="247" y="195"/>
                    <a:pt x="269" y="214"/>
                  </a:cubicBezTo>
                  <a:cubicBezTo>
                    <a:pt x="290" y="234"/>
                    <a:pt x="301" y="262"/>
                    <a:pt x="299" y="290"/>
                  </a:cubicBezTo>
                  <a:cubicBezTo>
                    <a:pt x="300" y="323"/>
                    <a:pt x="286" y="354"/>
                    <a:pt x="260" y="375"/>
                  </a:cubicBezTo>
                  <a:cubicBezTo>
                    <a:pt x="235" y="396"/>
                    <a:pt x="198" y="406"/>
                    <a:pt x="150" y="406"/>
                  </a:cubicBezTo>
                  <a:close/>
                </a:path>
              </a:pathLst>
            </a:custGeom>
            <a:solidFill>
              <a:srgbClr val="0085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432124459"/>
      </p:ext>
    </p:extLst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CC380D-5F44-41E8-971E-CDD19ED6F8E3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29129910"/>
      </p:ext>
    </p:extLst>
  </p:cSld>
  <p:clrMapOvr>
    <a:masterClrMapping/>
  </p:clrMapOvr>
  <p:transition>
    <p:fade/>
  </p:transition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losing Slide Blank White T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77825" y="2952000"/>
            <a:ext cx="4932000" cy="1503000"/>
          </a:xfrm>
        </p:spPr>
        <p:txBody>
          <a:bodyPr anchor="t"/>
          <a:lstStyle>
            <a:lvl1pPr algn="l">
              <a:defRPr sz="5750">
                <a:solidFill>
                  <a:schemeClr val="accent4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859BCDAA-3E86-4330-AE34-33DA3205BC8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77825" y="5011200"/>
            <a:ext cx="3607594" cy="1370550"/>
          </a:xfrm>
        </p:spPr>
        <p:txBody>
          <a:bodyPr anchor="b"/>
          <a:lstStyle>
            <a:lvl1pPr>
              <a:spcAft>
                <a:spcPts val="0"/>
              </a:spcAft>
              <a:defRPr sz="1200">
                <a:solidFill>
                  <a:schemeClr val="accent1"/>
                </a:solidFill>
              </a:defRPr>
            </a:lvl1pPr>
            <a:lvl2pPr marL="0" indent="0">
              <a:spcAft>
                <a:spcPts val="0"/>
              </a:spcAft>
              <a:buNone/>
              <a:defRPr sz="1200" b="1">
                <a:solidFill>
                  <a:schemeClr val="accent1"/>
                </a:solidFill>
              </a:defRPr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E14920EE-2A7C-44F3-99E1-0A99C5AA942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78619" y="6480175"/>
            <a:ext cx="4114844" cy="214158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>
              <a:defRPr sz="700" cap="all" baseline="0">
                <a:solidFill>
                  <a:srgbClr val="9EA7B3"/>
                </a:solidFill>
              </a:defRPr>
            </a:lvl1pPr>
          </a:lstStyle>
          <a:p>
            <a:endParaRPr lang="en-GB"/>
          </a:p>
        </p:txBody>
      </p:sp>
      <p:grpSp>
        <p:nvGrpSpPr>
          <p:cNvPr id="40" name="Group 4">
            <a:extLst>
              <a:ext uri="{FF2B5EF4-FFF2-40B4-BE49-F238E27FC236}">
                <a16:creationId xmlns:a16="http://schemas.microsoft.com/office/drawing/2014/main" id="{76008749-DFE1-4C5E-B990-BCDA7BFD8B1B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9604942" y="5583266"/>
            <a:ext cx="2206797" cy="800347"/>
            <a:chOff x="0" y="1116"/>
            <a:chExt cx="5760" cy="2089"/>
          </a:xfrm>
        </p:grpSpPr>
        <p:sp>
          <p:nvSpPr>
            <p:cNvPr id="41" name="Freeform 5">
              <a:extLst>
                <a:ext uri="{FF2B5EF4-FFF2-40B4-BE49-F238E27FC236}">
                  <a16:creationId xmlns:a16="http://schemas.microsoft.com/office/drawing/2014/main" id="{4DB503FB-6687-4FBB-998B-05BA8923A88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" y="1116"/>
              <a:ext cx="1211" cy="1212"/>
            </a:xfrm>
            <a:custGeom>
              <a:avLst/>
              <a:gdLst>
                <a:gd name="T0" fmla="*/ 572 w 2292"/>
                <a:gd name="T1" fmla="*/ 574 h 2293"/>
                <a:gd name="T2" fmla="*/ 1145 w 2292"/>
                <a:gd name="T3" fmla="*/ 1 h 2293"/>
                <a:gd name="T4" fmla="*/ 1719 w 2292"/>
                <a:gd name="T5" fmla="*/ 574 h 2293"/>
                <a:gd name="T6" fmla="*/ 1719 w 2292"/>
                <a:gd name="T7" fmla="*/ 574 h 2293"/>
                <a:gd name="T8" fmla="*/ 572 w 2292"/>
                <a:gd name="T9" fmla="*/ 574 h 2293"/>
                <a:gd name="T10" fmla="*/ 572 w 2292"/>
                <a:gd name="T11" fmla="*/ 1720 h 2293"/>
                <a:gd name="T12" fmla="*/ 1146 w 2292"/>
                <a:gd name="T13" fmla="*/ 2293 h 2293"/>
                <a:gd name="T14" fmla="*/ 1719 w 2292"/>
                <a:gd name="T15" fmla="*/ 1720 h 2293"/>
                <a:gd name="T16" fmla="*/ 572 w 2292"/>
                <a:gd name="T17" fmla="*/ 1720 h 2293"/>
                <a:gd name="T18" fmla="*/ 1091 w 2292"/>
                <a:gd name="T19" fmla="*/ 1145 h 2293"/>
                <a:gd name="T20" fmla="*/ 572 w 2292"/>
                <a:gd name="T21" fmla="*/ 574 h 2293"/>
                <a:gd name="T22" fmla="*/ 0 w 2292"/>
                <a:gd name="T23" fmla="*/ 1148 h 2293"/>
                <a:gd name="T24" fmla="*/ 572 w 2292"/>
                <a:gd name="T25" fmla="*/ 1720 h 2293"/>
                <a:gd name="T26" fmla="*/ 1091 w 2292"/>
                <a:gd name="T27" fmla="*/ 1150 h 2293"/>
                <a:gd name="T28" fmla="*/ 1091 w 2292"/>
                <a:gd name="T29" fmla="*/ 1145 h 2293"/>
                <a:gd name="T30" fmla="*/ 1200 w 2292"/>
                <a:gd name="T31" fmla="*/ 1150 h 2293"/>
                <a:gd name="T32" fmla="*/ 1719 w 2292"/>
                <a:gd name="T33" fmla="*/ 1720 h 2293"/>
                <a:gd name="T34" fmla="*/ 2291 w 2292"/>
                <a:gd name="T35" fmla="*/ 1146 h 2293"/>
                <a:gd name="T36" fmla="*/ 1719 w 2292"/>
                <a:gd name="T37" fmla="*/ 574 h 2293"/>
                <a:gd name="T38" fmla="*/ 1200 w 2292"/>
                <a:gd name="T39" fmla="*/ 1145 h 2293"/>
                <a:gd name="T40" fmla="*/ 1200 w 2292"/>
                <a:gd name="T41" fmla="*/ 1150 h 22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292" h="2293">
                  <a:moveTo>
                    <a:pt x="572" y="574"/>
                  </a:moveTo>
                  <a:cubicBezTo>
                    <a:pt x="572" y="257"/>
                    <a:pt x="829" y="1"/>
                    <a:pt x="1145" y="1"/>
                  </a:cubicBezTo>
                  <a:cubicBezTo>
                    <a:pt x="1462" y="0"/>
                    <a:pt x="1719" y="257"/>
                    <a:pt x="1719" y="574"/>
                  </a:cubicBezTo>
                  <a:cubicBezTo>
                    <a:pt x="1719" y="574"/>
                    <a:pt x="1719" y="574"/>
                    <a:pt x="1719" y="574"/>
                  </a:cubicBezTo>
                  <a:cubicBezTo>
                    <a:pt x="572" y="574"/>
                    <a:pt x="572" y="574"/>
                    <a:pt x="572" y="574"/>
                  </a:cubicBezTo>
                  <a:moveTo>
                    <a:pt x="572" y="1720"/>
                  </a:moveTo>
                  <a:cubicBezTo>
                    <a:pt x="573" y="2037"/>
                    <a:pt x="829" y="2293"/>
                    <a:pt x="1146" y="2293"/>
                  </a:cubicBezTo>
                  <a:cubicBezTo>
                    <a:pt x="1462" y="2293"/>
                    <a:pt x="1719" y="2037"/>
                    <a:pt x="1719" y="1720"/>
                  </a:cubicBezTo>
                  <a:lnTo>
                    <a:pt x="572" y="1720"/>
                  </a:lnTo>
                  <a:close/>
                  <a:moveTo>
                    <a:pt x="1091" y="1145"/>
                  </a:moveTo>
                  <a:cubicBezTo>
                    <a:pt x="797" y="1116"/>
                    <a:pt x="572" y="869"/>
                    <a:pt x="572" y="574"/>
                  </a:cubicBezTo>
                  <a:cubicBezTo>
                    <a:pt x="256" y="574"/>
                    <a:pt x="0" y="831"/>
                    <a:pt x="0" y="1148"/>
                  </a:cubicBezTo>
                  <a:cubicBezTo>
                    <a:pt x="1" y="1464"/>
                    <a:pt x="256" y="1720"/>
                    <a:pt x="572" y="1720"/>
                  </a:cubicBezTo>
                  <a:cubicBezTo>
                    <a:pt x="572" y="1425"/>
                    <a:pt x="797" y="1178"/>
                    <a:pt x="1091" y="1150"/>
                  </a:cubicBezTo>
                  <a:lnTo>
                    <a:pt x="1091" y="1145"/>
                  </a:lnTo>
                  <a:close/>
                  <a:moveTo>
                    <a:pt x="1200" y="1150"/>
                  </a:moveTo>
                  <a:cubicBezTo>
                    <a:pt x="1494" y="1178"/>
                    <a:pt x="1719" y="1425"/>
                    <a:pt x="1719" y="1720"/>
                  </a:cubicBezTo>
                  <a:cubicBezTo>
                    <a:pt x="2035" y="1720"/>
                    <a:pt x="2292" y="1463"/>
                    <a:pt x="2291" y="1146"/>
                  </a:cubicBezTo>
                  <a:cubicBezTo>
                    <a:pt x="2291" y="830"/>
                    <a:pt x="2035" y="574"/>
                    <a:pt x="1719" y="574"/>
                  </a:cubicBezTo>
                  <a:cubicBezTo>
                    <a:pt x="1719" y="869"/>
                    <a:pt x="1494" y="1116"/>
                    <a:pt x="1200" y="1145"/>
                  </a:cubicBezTo>
                  <a:lnTo>
                    <a:pt x="1200" y="1150"/>
                  </a:lnTo>
                  <a:close/>
                </a:path>
              </a:pathLst>
            </a:custGeom>
            <a:solidFill>
              <a:srgbClr val="0085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2" name="Freeform 6">
              <a:extLst>
                <a:ext uri="{FF2B5EF4-FFF2-40B4-BE49-F238E27FC236}">
                  <a16:creationId xmlns:a16="http://schemas.microsoft.com/office/drawing/2014/main" id="{8CCD1504-3F33-4477-8E03-94700779B7A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490" y="2282"/>
              <a:ext cx="2665" cy="300"/>
            </a:xfrm>
            <a:custGeom>
              <a:avLst/>
              <a:gdLst>
                <a:gd name="T0" fmla="*/ 138 w 5043"/>
                <a:gd name="T1" fmla="*/ 408 h 567"/>
                <a:gd name="T2" fmla="*/ 537 w 5043"/>
                <a:gd name="T3" fmla="*/ 552 h 567"/>
                <a:gd name="T4" fmla="*/ 0 w 5043"/>
                <a:gd name="T5" fmla="*/ 552 h 567"/>
                <a:gd name="T6" fmla="*/ 162 w 5043"/>
                <a:gd name="T7" fmla="*/ 346 h 567"/>
                <a:gd name="T8" fmla="*/ 686 w 5043"/>
                <a:gd name="T9" fmla="*/ 552 h 567"/>
                <a:gd name="T10" fmla="*/ 854 w 5043"/>
                <a:gd name="T11" fmla="*/ 242 h 567"/>
                <a:gd name="T12" fmla="*/ 948 w 5043"/>
                <a:gd name="T13" fmla="*/ 552 h 567"/>
                <a:gd name="T14" fmla="*/ 686 w 5043"/>
                <a:gd name="T15" fmla="*/ 230 h 567"/>
                <a:gd name="T16" fmla="*/ 614 w 5043"/>
                <a:gd name="T17" fmla="*/ 213 h 567"/>
                <a:gd name="T18" fmla="*/ 1158 w 5043"/>
                <a:gd name="T19" fmla="*/ 80 h 567"/>
                <a:gd name="T20" fmla="*/ 1072 w 5043"/>
                <a:gd name="T21" fmla="*/ 80 h 567"/>
                <a:gd name="T22" fmla="*/ 1151 w 5043"/>
                <a:gd name="T23" fmla="*/ 168 h 567"/>
                <a:gd name="T24" fmla="*/ 1290 w 5043"/>
                <a:gd name="T25" fmla="*/ 552 h 567"/>
                <a:gd name="T26" fmla="*/ 1380 w 5043"/>
                <a:gd name="T27" fmla="*/ 256 h 567"/>
                <a:gd name="T28" fmla="*/ 1548 w 5043"/>
                <a:gd name="T29" fmla="*/ 552 h 567"/>
                <a:gd name="T30" fmla="*/ 1637 w 5043"/>
                <a:gd name="T31" fmla="*/ 255 h 567"/>
                <a:gd name="T32" fmla="*/ 1805 w 5043"/>
                <a:gd name="T33" fmla="*/ 306 h 567"/>
                <a:gd name="T34" fmla="*/ 1878 w 5043"/>
                <a:gd name="T35" fmla="*/ 294 h 567"/>
                <a:gd name="T36" fmla="*/ 1483 w 5043"/>
                <a:gd name="T37" fmla="*/ 158 h 567"/>
                <a:gd name="T38" fmla="*/ 1289 w 5043"/>
                <a:gd name="T39" fmla="*/ 168 h 567"/>
                <a:gd name="T40" fmla="*/ 2311 w 5043"/>
                <a:gd name="T41" fmla="*/ 552 h 567"/>
                <a:gd name="T42" fmla="*/ 2295 w 5043"/>
                <a:gd name="T43" fmla="*/ 213 h 567"/>
                <a:gd name="T44" fmla="*/ 2009 w 5043"/>
                <a:gd name="T45" fmla="*/ 271 h 567"/>
                <a:gd name="T46" fmla="*/ 2224 w 5043"/>
                <a:gd name="T47" fmla="*/ 231 h 567"/>
                <a:gd name="T48" fmla="*/ 2053 w 5043"/>
                <a:gd name="T49" fmla="*/ 339 h 567"/>
                <a:gd name="T50" fmla="*/ 2239 w 5043"/>
                <a:gd name="T51" fmla="*/ 495 h 567"/>
                <a:gd name="T52" fmla="*/ 2238 w 5043"/>
                <a:gd name="T53" fmla="*/ 365 h 567"/>
                <a:gd name="T54" fmla="*/ 2058 w 5043"/>
                <a:gd name="T55" fmla="*/ 441 h 567"/>
                <a:gd name="T56" fmla="*/ 2439 w 5043"/>
                <a:gd name="T57" fmla="*/ 552 h 567"/>
                <a:gd name="T58" fmla="*/ 2439 w 5043"/>
                <a:gd name="T59" fmla="*/ 1 h 567"/>
                <a:gd name="T60" fmla="*/ 2862 w 5043"/>
                <a:gd name="T61" fmla="*/ 552 h 567"/>
                <a:gd name="T62" fmla="*/ 3201 w 5043"/>
                <a:gd name="T63" fmla="*/ 303 h 567"/>
                <a:gd name="T64" fmla="*/ 3277 w 5043"/>
                <a:gd name="T65" fmla="*/ 0 h 567"/>
                <a:gd name="T66" fmla="*/ 2939 w 5043"/>
                <a:gd name="T67" fmla="*/ 237 h 567"/>
                <a:gd name="T68" fmla="*/ 3734 w 5043"/>
                <a:gd name="T69" fmla="*/ 373 h 567"/>
                <a:gd name="T70" fmla="*/ 3387 w 5043"/>
                <a:gd name="T71" fmla="*/ 367 h 567"/>
                <a:gd name="T72" fmla="*/ 3730 w 5043"/>
                <a:gd name="T73" fmla="*/ 432 h 567"/>
                <a:gd name="T74" fmla="*/ 3458 w 5043"/>
                <a:gd name="T75" fmla="*/ 373 h 567"/>
                <a:gd name="T76" fmla="*/ 3565 w 5043"/>
                <a:gd name="T77" fmla="*/ 210 h 567"/>
                <a:gd name="T78" fmla="*/ 4138 w 5043"/>
                <a:gd name="T79" fmla="*/ 552 h 567"/>
                <a:gd name="T80" fmla="*/ 4122 w 5043"/>
                <a:gd name="T81" fmla="*/ 213 h 567"/>
                <a:gd name="T82" fmla="*/ 3835 w 5043"/>
                <a:gd name="T83" fmla="*/ 271 h 567"/>
                <a:gd name="T84" fmla="*/ 4051 w 5043"/>
                <a:gd name="T85" fmla="*/ 231 h 567"/>
                <a:gd name="T86" fmla="*/ 3880 w 5043"/>
                <a:gd name="T87" fmla="*/ 339 h 567"/>
                <a:gd name="T88" fmla="*/ 4066 w 5043"/>
                <a:gd name="T89" fmla="*/ 495 h 567"/>
                <a:gd name="T90" fmla="*/ 4064 w 5043"/>
                <a:gd name="T91" fmla="*/ 365 h 567"/>
                <a:gd name="T92" fmla="*/ 3885 w 5043"/>
                <a:gd name="T93" fmla="*/ 441 h 567"/>
                <a:gd name="T94" fmla="*/ 4256 w 5043"/>
                <a:gd name="T95" fmla="*/ 552 h 567"/>
                <a:gd name="T96" fmla="*/ 4256 w 5043"/>
                <a:gd name="T97" fmla="*/ 1 h 567"/>
                <a:gd name="T98" fmla="*/ 4467 w 5043"/>
                <a:gd name="T99" fmla="*/ 219 h 567"/>
                <a:gd name="T100" fmla="*/ 4624 w 5043"/>
                <a:gd name="T101" fmla="*/ 553 h 567"/>
                <a:gd name="T102" fmla="*/ 4538 w 5043"/>
                <a:gd name="T103" fmla="*/ 449 h 567"/>
                <a:gd name="T104" fmla="*/ 4624 w 5043"/>
                <a:gd name="T105" fmla="*/ 167 h 567"/>
                <a:gd name="T106" fmla="*/ 4467 w 5043"/>
                <a:gd name="T107" fmla="*/ 87 h 567"/>
                <a:gd name="T108" fmla="*/ 4399 w 5043"/>
                <a:gd name="T109" fmla="*/ 219 h 567"/>
                <a:gd name="T110" fmla="*/ 4785 w 5043"/>
                <a:gd name="T111" fmla="*/ 349 h 567"/>
                <a:gd name="T112" fmla="*/ 4970 w 5043"/>
                <a:gd name="T113" fmla="*/ 325 h 567"/>
                <a:gd name="T114" fmla="*/ 5043 w 5043"/>
                <a:gd name="T115" fmla="*/ 312 h 567"/>
                <a:gd name="T116" fmla="*/ 4785 w 5043"/>
                <a:gd name="T117" fmla="*/ 225 h 567"/>
                <a:gd name="T118" fmla="*/ 4713 w 5043"/>
                <a:gd name="T119" fmla="*/ 552 h 5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5043" h="567">
                  <a:moveTo>
                    <a:pt x="0" y="552"/>
                  </a:moveTo>
                  <a:cubicBezTo>
                    <a:pt x="78" y="552"/>
                    <a:pt x="78" y="552"/>
                    <a:pt x="78" y="552"/>
                  </a:cubicBezTo>
                  <a:cubicBezTo>
                    <a:pt x="138" y="408"/>
                    <a:pt x="138" y="408"/>
                    <a:pt x="138" y="408"/>
                  </a:cubicBezTo>
                  <a:cubicBezTo>
                    <a:pt x="394" y="408"/>
                    <a:pt x="394" y="408"/>
                    <a:pt x="394" y="408"/>
                  </a:cubicBezTo>
                  <a:cubicBezTo>
                    <a:pt x="454" y="552"/>
                    <a:pt x="454" y="552"/>
                    <a:pt x="454" y="552"/>
                  </a:cubicBezTo>
                  <a:cubicBezTo>
                    <a:pt x="537" y="552"/>
                    <a:pt x="537" y="552"/>
                    <a:pt x="537" y="552"/>
                  </a:cubicBezTo>
                  <a:cubicBezTo>
                    <a:pt x="314" y="0"/>
                    <a:pt x="314" y="0"/>
                    <a:pt x="314" y="0"/>
                  </a:cubicBezTo>
                  <a:cubicBezTo>
                    <a:pt x="232" y="0"/>
                    <a:pt x="232" y="0"/>
                    <a:pt x="232" y="0"/>
                  </a:cubicBezTo>
                  <a:lnTo>
                    <a:pt x="0" y="552"/>
                  </a:lnTo>
                  <a:close/>
                  <a:moveTo>
                    <a:pt x="269" y="76"/>
                  </a:moveTo>
                  <a:cubicBezTo>
                    <a:pt x="371" y="346"/>
                    <a:pt x="371" y="346"/>
                    <a:pt x="371" y="346"/>
                  </a:cubicBezTo>
                  <a:cubicBezTo>
                    <a:pt x="162" y="346"/>
                    <a:pt x="162" y="346"/>
                    <a:pt x="162" y="346"/>
                  </a:cubicBezTo>
                  <a:lnTo>
                    <a:pt x="269" y="76"/>
                  </a:lnTo>
                  <a:close/>
                  <a:moveTo>
                    <a:pt x="614" y="552"/>
                  </a:moveTo>
                  <a:cubicBezTo>
                    <a:pt x="686" y="552"/>
                    <a:pt x="686" y="552"/>
                    <a:pt x="686" y="552"/>
                  </a:cubicBezTo>
                  <a:cubicBezTo>
                    <a:pt x="686" y="331"/>
                    <a:pt x="686" y="331"/>
                    <a:pt x="686" y="331"/>
                  </a:cubicBezTo>
                  <a:cubicBezTo>
                    <a:pt x="686" y="254"/>
                    <a:pt x="734" y="216"/>
                    <a:pt x="786" y="216"/>
                  </a:cubicBezTo>
                  <a:cubicBezTo>
                    <a:pt x="811" y="216"/>
                    <a:pt x="836" y="225"/>
                    <a:pt x="854" y="242"/>
                  </a:cubicBezTo>
                  <a:cubicBezTo>
                    <a:pt x="872" y="260"/>
                    <a:pt x="875" y="283"/>
                    <a:pt x="875" y="308"/>
                  </a:cubicBezTo>
                  <a:cubicBezTo>
                    <a:pt x="875" y="552"/>
                    <a:pt x="875" y="552"/>
                    <a:pt x="875" y="552"/>
                  </a:cubicBezTo>
                  <a:cubicBezTo>
                    <a:pt x="948" y="552"/>
                    <a:pt x="948" y="552"/>
                    <a:pt x="948" y="552"/>
                  </a:cubicBezTo>
                  <a:cubicBezTo>
                    <a:pt x="948" y="291"/>
                    <a:pt x="948" y="291"/>
                    <a:pt x="948" y="291"/>
                  </a:cubicBezTo>
                  <a:cubicBezTo>
                    <a:pt x="948" y="174"/>
                    <a:pt x="843" y="161"/>
                    <a:pt x="809" y="161"/>
                  </a:cubicBezTo>
                  <a:cubicBezTo>
                    <a:pt x="722" y="161"/>
                    <a:pt x="694" y="214"/>
                    <a:pt x="686" y="230"/>
                  </a:cubicBezTo>
                  <a:cubicBezTo>
                    <a:pt x="685" y="168"/>
                    <a:pt x="685" y="168"/>
                    <a:pt x="685" y="168"/>
                  </a:cubicBezTo>
                  <a:cubicBezTo>
                    <a:pt x="613" y="168"/>
                    <a:pt x="613" y="168"/>
                    <a:pt x="613" y="168"/>
                  </a:cubicBezTo>
                  <a:cubicBezTo>
                    <a:pt x="614" y="213"/>
                    <a:pt x="614" y="213"/>
                    <a:pt x="614" y="213"/>
                  </a:cubicBezTo>
                  <a:lnTo>
                    <a:pt x="614" y="552"/>
                  </a:lnTo>
                  <a:close/>
                  <a:moveTo>
                    <a:pt x="1072" y="80"/>
                  </a:moveTo>
                  <a:cubicBezTo>
                    <a:pt x="1158" y="80"/>
                    <a:pt x="1158" y="80"/>
                    <a:pt x="1158" y="80"/>
                  </a:cubicBezTo>
                  <a:cubicBezTo>
                    <a:pt x="1158" y="2"/>
                    <a:pt x="1158" y="2"/>
                    <a:pt x="1158" y="2"/>
                  </a:cubicBezTo>
                  <a:cubicBezTo>
                    <a:pt x="1072" y="2"/>
                    <a:pt x="1072" y="2"/>
                    <a:pt x="1072" y="2"/>
                  </a:cubicBezTo>
                  <a:lnTo>
                    <a:pt x="1072" y="80"/>
                  </a:lnTo>
                  <a:close/>
                  <a:moveTo>
                    <a:pt x="1079" y="552"/>
                  </a:moveTo>
                  <a:cubicBezTo>
                    <a:pt x="1151" y="552"/>
                    <a:pt x="1151" y="552"/>
                    <a:pt x="1151" y="552"/>
                  </a:cubicBezTo>
                  <a:cubicBezTo>
                    <a:pt x="1151" y="168"/>
                    <a:pt x="1151" y="168"/>
                    <a:pt x="1151" y="168"/>
                  </a:cubicBezTo>
                  <a:cubicBezTo>
                    <a:pt x="1079" y="168"/>
                    <a:pt x="1079" y="168"/>
                    <a:pt x="1079" y="168"/>
                  </a:cubicBezTo>
                  <a:lnTo>
                    <a:pt x="1079" y="552"/>
                  </a:lnTo>
                  <a:close/>
                  <a:moveTo>
                    <a:pt x="1290" y="552"/>
                  </a:moveTo>
                  <a:cubicBezTo>
                    <a:pt x="1363" y="552"/>
                    <a:pt x="1363" y="552"/>
                    <a:pt x="1363" y="552"/>
                  </a:cubicBezTo>
                  <a:cubicBezTo>
                    <a:pt x="1363" y="334"/>
                    <a:pt x="1363" y="334"/>
                    <a:pt x="1363" y="334"/>
                  </a:cubicBezTo>
                  <a:cubicBezTo>
                    <a:pt x="1363" y="310"/>
                    <a:pt x="1364" y="278"/>
                    <a:pt x="1380" y="256"/>
                  </a:cubicBezTo>
                  <a:cubicBezTo>
                    <a:pt x="1399" y="229"/>
                    <a:pt x="1431" y="214"/>
                    <a:pt x="1464" y="214"/>
                  </a:cubicBezTo>
                  <a:cubicBezTo>
                    <a:pt x="1520" y="214"/>
                    <a:pt x="1548" y="251"/>
                    <a:pt x="1548" y="298"/>
                  </a:cubicBezTo>
                  <a:cubicBezTo>
                    <a:pt x="1548" y="552"/>
                    <a:pt x="1548" y="552"/>
                    <a:pt x="1548" y="552"/>
                  </a:cubicBezTo>
                  <a:cubicBezTo>
                    <a:pt x="1621" y="552"/>
                    <a:pt x="1621" y="552"/>
                    <a:pt x="1621" y="552"/>
                  </a:cubicBezTo>
                  <a:cubicBezTo>
                    <a:pt x="1621" y="337"/>
                    <a:pt x="1621" y="337"/>
                    <a:pt x="1621" y="337"/>
                  </a:cubicBezTo>
                  <a:cubicBezTo>
                    <a:pt x="1621" y="320"/>
                    <a:pt x="1621" y="278"/>
                    <a:pt x="1637" y="255"/>
                  </a:cubicBezTo>
                  <a:cubicBezTo>
                    <a:pt x="1656" y="228"/>
                    <a:pt x="1687" y="213"/>
                    <a:pt x="1719" y="214"/>
                  </a:cubicBezTo>
                  <a:cubicBezTo>
                    <a:pt x="1748" y="213"/>
                    <a:pt x="1775" y="225"/>
                    <a:pt x="1792" y="248"/>
                  </a:cubicBezTo>
                  <a:cubicBezTo>
                    <a:pt x="1799" y="258"/>
                    <a:pt x="1805" y="272"/>
                    <a:pt x="1805" y="306"/>
                  </a:cubicBezTo>
                  <a:cubicBezTo>
                    <a:pt x="1805" y="552"/>
                    <a:pt x="1805" y="552"/>
                    <a:pt x="1805" y="552"/>
                  </a:cubicBezTo>
                  <a:cubicBezTo>
                    <a:pt x="1878" y="552"/>
                    <a:pt x="1878" y="552"/>
                    <a:pt x="1878" y="552"/>
                  </a:cubicBezTo>
                  <a:cubicBezTo>
                    <a:pt x="1878" y="294"/>
                    <a:pt x="1878" y="294"/>
                    <a:pt x="1878" y="294"/>
                  </a:cubicBezTo>
                  <a:cubicBezTo>
                    <a:pt x="1878" y="181"/>
                    <a:pt x="1792" y="158"/>
                    <a:pt x="1737" y="158"/>
                  </a:cubicBezTo>
                  <a:cubicBezTo>
                    <a:pt x="1653" y="158"/>
                    <a:pt x="1621" y="209"/>
                    <a:pt x="1608" y="230"/>
                  </a:cubicBezTo>
                  <a:cubicBezTo>
                    <a:pt x="1595" y="202"/>
                    <a:pt x="1568" y="158"/>
                    <a:pt x="1483" y="158"/>
                  </a:cubicBezTo>
                  <a:cubicBezTo>
                    <a:pt x="1433" y="155"/>
                    <a:pt x="1386" y="181"/>
                    <a:pt x="1361" y="224"/>
                  </a:cubicBezTo>
                  <a:cubicBezTo>
                    <a:pt x="1361" y="168"/>
                    <a:pt x="1361" y="168"/>
                    <a:pt x="1361" y="168"/>
                  </a:cubicBezTo>
                  <a:cubicBezTo>
                    <a:pt x="1289" y="168"/>
                    <a:pt x="1289" y="168"/>
                    <a:pt x="1289" y="168"/>
                  </a:cubicBezTo>
                  <a:cubicBezTo>
                    <a:pt x="1290" y="219"/>
                    <a:pt x="1290" y="219"/>
                    <a:pt x="1290" y="219"/>
                  </a:cubicBezTo>
                  <a:lnTo>
                    <a:pt x="1290" y="552"/>
                  </a:lnTo>
                  <a:close/>
                  <a:moveTo>
                    <a:pt x="2311" y="552"/>
                  </a:moveTo>
                  <a:cubicBezTo>
                    <a:pt x="2308" y="520"/>
                    <a:pt x="2305" y="488"/>
                    <a:pt x="2305" y="456"/>
                  </a:cubicBezTo>
                  <a:cubicBezTo>
                    <a:pt x="2308" y="272"/>
                    <a:pt x="2308" y="272"/>
                    <a:pt x="2308" y="272"/>
                  </a:cubicBezTo>
                  <a:cubicBezTo>
                    <a:pt x="2309" y="252"/>
                    <a:pt x="2305" y="231"/>
                    <a:pt x="2295" y="213"/>
                  </a:cubicBezTo>
                  <a:cubicBezTo>
                    <a:pt x="2275" y="174"/>
                    <a:pt x="2215" y="157"/>
                    <a:pt x="2159" y="157"/>
                  </a:cubicBezTo>
                  <a:cubicBezTo>
                    <a:pt x="2119" y="157"/>
                    <a:pt x="2065" y="166"/>
                    <a:pt x="2035" y="198"/>
                  </a:cubicBezTo>
                  <a:cubicBezTo>
                    <a:pt x="2019" y="219"/>
                    <a:pt x="2010" y="244"/>
                    <a:pt x="2009" y="271"/>
                  </a:cubicBezTo>
                  <a:cubicBezTo>
                    <a:pt x="2081" y="271"/>
                    <a:pt x="2081" y="271"/>
                    <a:pt x="2081" y="271"/>
                  </a:cubicBezTo>
                  <a:cubicBezTo>
                    <a:pt x="2081" y="255"/>
                    <a:pt x="2085" y="206"/>
                    <a:pt x="2158" y="206"/>
                  </a:cubicBezTo>
                  <a:cubicBezTo>
                    <a:pt x="2178" y="206"/>
                    <a:pt x="2210" y="212"/>
                    <a:pt x="2224" y="231"/>
                  </a:cubicBezTo>
                  <a:cubicBezTo>
                    <a:pt x="2238" y="248"/>
                    <a:pt x="2238" y="268"/>
                    <a:pt x="2238" y="316"/>
                  </a:cubicBezTo>
                  <a:cubicBezTo>
                    <a:pt x="2216" y="314"/>
                    <a:pt x="2204" y="313"/>
                    <a:pt x="2186" y="313"/>
                  </a:cubicBezTo>
                  <a:cubicBezTo>
                    <a:pt x="2155" y="313"/>
                    <a:pt x="2094" y="316"/>
                    <a:pt x="2053" y="339"/>
                  </a:cubicBezTo>
                  <a:cubicBezTo>
                    <a:pt x="2011" y="361"/>
                    <a:pt x="1986" y="404"/>
                    <a:pt x="1986" y="451"/>
                  </a:cubicBezTo>
                  <a:cubicBezTo>
                    <a:pt x="1986" y="514"/>
                    <a:pt x="2033" y="564"/>
                    <a:pt x="2121" y="564"/>
                  </a:cubicBezTo>
                  <a:cubicBezTo>
                    <a:pt x="2171" y="567"/>
                    <a:pt x="2218" y="539"/>
                    <a:pt x="2239" y="495"/>
                  </a:cubicBezTo>
                  <a:cubicBezTo>
                    <a:pt x="2239" y="514"/>
                    <a:pt x="2241" y="533"/>
                    <a:pt x="2246" y="552"/>
                  </a:cubicBezTo>
                  <a:lnTo>
                    <a:pt x="2311" y="552"/>
                  </a:lnTo>
                  <a:close/>
                  <a:moveTo>
                    <a:pt x="2238" y="365"/>
                  </a:moveTo>
                  <a:cubicBezTo>
                    <a:pt x="2236" y="419"/>
                    <a:pt x="2236" y="440"/>
                    <a:pt x="2220" y="466"/>
                  </a:cubicBezTo>
                  <a:cubicBezTo>
                    <a:pt x="2202" y="494"/>
                    <a:pt x="2170" y="509"/>
                    <a:pt x="2138" y="508"/>
                  </a:cubicBezTo>
                  <a:cubicBezTo>
                    <a:pt x="2074" y="508"/>
                    <a:pt x="2058" y="465"/>
                    <a:pt x="2058" y="441"/>
                  </a:cubicBezTo>
                  <a:cubicBezTo>
                    <a:pt x="2058" y="363"/>
                    <a:pt x="2168" y="363"/>
                    <a:pt x="2197" y="363"/>
                  </a:cubicBezTo>
                  <a:cubicBezTo>
                    <a:pt x="2210" y="363"/>
                    <a:pt x="2224" y="364"/>
                    <a:pt x="2238" y="365"/>
                  </a:cubicBezTo>
                  <a:close/>
                  <a:moveTo>
                    <a:pt x="2439" y="552"/>
                  </a:moveTo>
                  <a:cubicBezTo>
                    <a:pt x="2511" y="552"/>
                    <a:pt x="2511" y="552"/>
                    <a:pt x="2511" y="552"/>
                  </a:cubicBezTo>
                  <a:cubicBezTo>
                    <a:pt x="2511" y="1"/>
                    <a:pt x="2511" y="1"/>
                    <a:pt x="2511" y="1"/>
                  </a:cubicBezTo>
                  <a:cubicBezTo>
                    <a:pt x="2439" y="1"/>
                    <a:pt x="2439" y="1"/>
                    <a:pt x="2439" y="1"/>
                  </a:cubicBezTo>
                  <a:lnTo>
                    <a:pt x="2439" y="552"/>
                  </a:lnTo>
                  <a:close/>
                  <a:moveTo>
                    <a:pt x="2862" y="0"/>
                  </a:moveTo>
                  <a:cubicBezTo>
                    <a:pt x="2862" y="552"/>
                    <a:pt x="2862" y="552"/>
                    <a:pt x="2862" y="552"/>
                  </a:cubicBezTo>
                  <a:cubicBezTo>
                    <a:pt x="2939" y="552"/>
                    <a:pt x="2939" y="552"/>
                    <a:pt x="2939" y="552"/>
                  </a:cubicBezTo>
                  <a:cubicBezTo>
                    <a:pt x="2939" y="303"/>
                    <a:pt x="2939" y="303"/>
                    <a:pt x="2939" y="303"/>
                  </a:cubicBezTo>
                  <a:cubicBezTo>
                    <a:pt x="3201" y="303"/>
                    <a:pt x="3201" y="303"/>
                    <a:pt x="3201" y="303"/>
                  </a:cubicBezTo>
                  <a:cubicBezTo>
                    <a:pt x="3201" y="552"/>
                    <a:pt x="3201" y="552"/>
                    <a:pt x="3201" y="552"/>
                  </a:cubicBezTo>
                  <a:cubicBezTo>
                    <a:pt x="3277" y="552"/>
                    <a:pt x="3277" y="552"/>
                    <a:pt x="3277" y="552"/>
                  </a:cubicBezTo>
                  <a:cubicBezTo>
                    <a:pt x="3277" y="0"/>
                    <a:pt x="3277" y="0"/>
                    <a:pt x="3277" y="0"/>
                  </a:cubicBezTo>
                  <a:cubicBezTo>
                    <a:pt x="3201" y="0"/>
                    <a:pt x="3201" y="0"/>
                    <a:pt x="3201" y="0"/>
                  </a:cubicBezTo>
                  <a:cubicBezTo>
                    <a:pt x="3201" y="237"/>
                    <a:pt x="3201" y="237"/>
                    <a:pt x="3201" y="237"/>
                  </a:cubicBezTo>
                  <a:cubicBezTo>
                    <a:pt x="2939" y="237"/>
                    <a:pt x="2939" y="237"/>
                    <a:pt x="2939" y="237"/>
                  </a:cubicBezTo>
                  <a:cubicBezTo>
                    <a:pt x="2939" y="0"/>
                    <a:pt x="2939" y="0"/>
                    <a:pt x="2939" y="0"/>
                  </a:cubicBezTo>
                  <a:lnTo>
                    <a:pt x="2862" y="0"/>
                  </a:lnTo>
                  <a:close/>
                  <a:moveTo>
                    <a:pt x="3734" y="373"/>
                  </a:moveTo>
                  <a:cubicBezTo>
                    <a:pt x="3735" y="310"/>
                    <a:pt x="3739" y="158"/>
                    <a:pt x="3567" y="158"/>
                  </a:cubicBezTo>
                  <a:cubicBezTo>
                    <a:pt x="3530" y="157"/>
                    <a:pt x="3494" y="167"/>
                    <a:pt x="3462" y="187"/>
                  </a:cubicBezTo>
                  <a:cubicBezTo>
                    <a:pt x="3402" y="229"/>
                    <a:pt x="3387" y="291"/>
                    <a:pt x="3387" y="367"/>
                  </a:cubicBezTo>
                  <a:cubicBezTo>
                    <a:pt x="3387" y="488"/>
                    <a:pt x="3444" y="563"/>
                    <a:pt x="3565" y="563"/>
                  </a:cubicBezTo>
                  <a:cubicBezTo>
                    <a:pt x="3642" y="563"/>
                    <a:pt x="3680" y="531"/>
                    <a:pt x="3697" y="512"/>
                  </a:cubicBezTo>
                  <a:cubicBezTo>
                    <a:pt x="3717" y="490"/>
                    <a:pt x="3728" y="462"/>
                    <a:pt x="3730" y="432"/>
                  </a:cubicBezTo>
                  <a:cubicBezTo>
                    <a:pt x="3658" y="432"/>
                    <a:pt x="3658" y="432"/>
                    <a:pt x="3658" y="432"/>
                  </a:cubicBezTo>
                  <a:cubicBezTo>
                    <a:pt x="3652" y="487"/>
                    <a:pt x="3614" y="511"/>
                    <a:pt x="3568" y="511"/>
                  </a:cubicBezTo>
                  <a:cubicBezTo>
                    <a:pt x="3489" y="511"/>
                    <a:pt x="3456" y="452"/>
                    <a:pt x="3458" y="373"/>
                  </a:cubicBezTo>
                  <a:lnTo>
                    <a:pt x="3734" y="373"/>
                  </a:lnTo>
                  <a:close/>
                  <a:moveTo>
                    <a:pt x="3461" y="323"/>
                  </a:moveTo>
                  <a:cubicBezTo>
                    <a:pt x="3462" y="238"/>
                    <a:pt x="3519" y="210"/>
                    <a:pt x="3565" y="210"/>
                  </a:cubicBezTo>
                  <a:cubicBezTo>
                    <a:pt x="3654" y="210"/>
                    <a:pt x="3661" y="286"/>
                    <a:pt x="3660" y="323"/>
                  </a:cubicBezTo>
                  <a:lnTo>
                    <a:pt x="3461" y="323"/>
                  </a:lnTo>
                  <a:close/>
                  <a:moveTo>
                    <a:pt x="4138" y="552"/>
                  </a:moveTo>
                  <a:cubicBezTo>
                    <a:pt x="4134" y="520"/>
                    <a:pt x="4132" y="488"/>
                    <a:pt x="4132" y="456"/>
                  </a:cubicBezTo>
                  <a:cubicBezTo>
                    <a:pt x="4135" y="272"/>
                    <a:pt x="4135" y="272"/>
                    <a:pt x="4135" y="272"/>
                  </a:cubicBezTo>
                  <a:cubicBezTo>
                    <a:pt x="4136" y="252"/>
                    <a:pt x="4131" y="231"/>
                    <a:pt x="4122" y="213"/>
                  </a:cubicBezTo>
                  <a:cubicBezTo>
                    <a:pt x="4101" y="174"/>
                    <a:pt x="4042" y="157"/>
                    <a:pt x="3986" y="157"/>
                  </a:cubicBezTo>
                  <a:cubicBezTo>
                    <a:pt x="3945" y="157"/>
                    <a:pt x="3891" y="166"/>
                    <a:pt x="3862" y="198"/>
                  </a:cubicBezTo>
                  <a:cubicBezTo>
                    <a:pt x="3845" y="219"/>
                    <a:pt x="3836" y="244"/>
                    <a:pt x="3835" y="271"/>
                  </a:cubicBezTo>
                  <a:cubicBezTo>
                    <a:pt x="3907" y="271"/>
                    <a:pt x="3907" y="271"/>
                    <a:pt x="3907" y="271"/>
                  </a:cubicBezTo>
                  <a:cubicBezTo>
                    <a:pt x="3908" y="255"/>
                    <a:pt x="3912" y="206"/>
                    <a:pt x="3984" y="206"/>
                  </a:cubicBezTo>
                  <a:cubicBezTo>
                    <a:pt x="4005" y="206"/>
                    <a:pt x="4036" y="212"/>
                    <a:pt x="4051" y="231"/>
                  </a:cubicBezTo>
                  <a:cubicBezTo>
                    <a:pt x="4064" y="248"/>
                    <a:pt x="4064" y="268"/>
                    <a:pt x="4064" y="316"/>
                  </a:cubicBezTo>
                  <a:cubicBezTo>
                    <a:pt x="4042" y="314"/>
                    <a:pt x="4031" y="313"/>
                    <a:pt x="4012" y="313"/>
                  </a:cubicBezTo>
                  <a:cubicBezTo>
                    <a:pt x="3982" y="313"/>
                    <a:pt x="3921" y="316"/>
                    <a:pt x="3880" y="339"/>
                  </a:cubicBezTo>
                  <a:cubicBezTo>
                    <a:pt x="3838" y="361"/>
                    <a:pt x="3812" y="404"/>
                    <a:pt x="3812" y="451"/>
                  </a:cubicBezTo>
                  <a:cubicBezTo>
                    <a:pt x="3812" y="514"/>
                    <a:pt x="3860" y="564"/>
                    <a:pt x="3948" y="564"/>
                  </a:cubicBezTo>
                  <a:cubicBezTo>
                    <a:pt x="3997" y="567"/>
                    <a:pt x="4044" y="539"/>
                    <a:pt x="4066" y="495"/>
                  </a:cubicBezTo>
                  <a:cubicBezTo>
                    <a:pt x="4066" y="514"/>
                    <a:pt x="4068" y="533"/>
                    <a:pt x="4073" y="552"/>
                  </a:cubicBezTo>
                  <a:lnTo>
                    <a:pt x="4138" y="552"/>
                  </a:lnTo>
                  <a:close/>
                  <a:moveTo>
                    <a:pt x="4064" y="365"/>
                  </a:moveTo>
                  <a:cubicBezTo>
                    <a:pt x="4063" y="419"/>
                    <a:pt x="4062" y="440"/>
                    <a:pt x="4046" y="466"/>
                  </a:cubicBezTo>
                  <a:cubicBezTo>
                    <a:pt x="4028" y="494"/>
                    <a:pt x="3997" y="509"/>
                    <a:pt x="3964" y="508"/>
                  </a:cubicBezTo>
                  <a:cubicBezTo>
                    <a:pt x="3900" y="508"/>
                    <a:pt x="3885" y="465"/>
                    <a:pt x="3885" y="441"/>
                  </a:cubicBezTo>
                  <a:cubicBezTo>
                    <a:pt x="3885" y="363"/>
                    <a:pt x="3994" y="363"/>
                    <a:pt x="4023" y="363"/>
                  </a:cubicBezTo>
                  <a:cubicBezTo>
                    <a:pt x="4037" y="363"/>
                    <a:pt x="4051" y="364"/>
                    <a:pt x="4064" y="365"/>
                  </a:cubicBezTo>
                  <a:close/>
                  <a:moveTo>
                    <a:pt x="4256" y="552"/>
                  </a:moveTo>
                  <a:cubicBezTo>
                    <a:pt x="4328" y="552"/>
                    <a:pt x="4328" y="552"/>
                    <a:pt x="4328" y="552"/>
                  </a:cubicBezTo>
                  <a:cubicBezTo>
                    <a:pt x="4328" y="1"/>
                    <a:pt x="4328" y="1"/>
                    <a:pt x="4328" y="1"/>
                  </a:cubicBezTo>
                  <a:cubicBezTo>
                    <a:pt x="4256" y="1"/>
                    <a:pt x="4256" y="1"/>
                    <a:pt x="4256" y="1"/>
                  </a:cubicBezTo>
                  <a:lnTo>
                    <a:pt x="4256" y="552"/>
                  </a:lnTo>
                  <a:close/>
                  <a:moveTo>
                    <a:pt x="4399" y="219"/>
                  </a:moveTo>
                  <a:cubicBezTo>
                    <a:pt x="4467" y="219"/>
                    <a:pt x="4467" y="219"/>
                    <a:pt x="4467" y="219"/>
                  </a:cubicBezTo>
                  <a:cubicBezTo>
                    <a:pt x="4467" y="475"/>
                    <a:pt x="4467" y="475"/>
                    <a:pt x="4467" y="475"/>
                  </a:cubicBezTo>
                  <a:cubicBezTo>
                    <a:pt x="4467" y="538"/>
                    <a:pt x="4499" y="557"/>
                    <a:pt x="4564" y="557"/>
                  </a:cubicBezTo>
                  <a:cubicBezTo>
                    <a:pt x="4584" y="557"/>
                    <a:pt x="4604" y="556"/>
                    <a:pt x="4624" y="553"/>
                  </a:cubicBezTo>
                  <a:cubicBezTo>
                    <a:pt x="4624" y="497"/>
                    <a:pt x="4624" y="497"/>
                    <a:pt x="4624" y="497"/>
                  </a:cubicBezTo>
                  <a:cubicBezTo>
                    <a:pt x="4613" y="499"/>
                    <a:pt x="4601" y="501"/>
                    <a:pt x="4589" y="501"/>
                  </a:cubicBezTo>
                  <a:cubicBezTo>
                    <a:pt x="4538" y="501"/>
                    <a:pt x="4538" y="469"/>
                    <a:pt x="4538" y="449"/>
                  </a:cubicBezTo>
                  <a:cubicBezTo>
                    <a:pt x="4538" y="219"/>
                    <a:pt x="4538" y="219"/>
                    <a:pt x="4538" y="219"/>
                  </a:cubicBezTo>
                  <a:cubicBezTo>
                    <a:pt x="4624" y="219"/>
                    <a:pt x="4624" y="219"/>
                    <a:pt x="4624" y="219"/>
                  </a:cubicBezTo>
                  <a:cubicBezTo>
                    <a:pt x="4624" y="167"/>
                    <a:pt x="4624" y="167"/>
                    <a:pt x="4624" y="167"/>
                  </a:cubicBezTo>
                  <a:cubicBezTo>
                    <a:pt x="4538" y="167"/>
                    <a:pt x="4538" y="167"/>
                    <a:pt x="4538" y="167"/>
                  </a:cubicBezTo>
                  <a:cubicBezTo>
                    <a:pt x="4538" y="64"/>
                    <a:pt x="4538" y="64"/>
                    <a:pt x="4538" y="64"/>
                  </a:cubicBezTo>
                  <a:cubicBezTo>
                    <a:pt x="4467" y="87"/>
                    <a:pt x="4467" y="87"/>
                    <a:pt x="4467" y="87"/>
                  </a:cubicBezTo>
                  <a:cubicBezTo>
                    <a:pt x="4467" y="167"/>
                    <a:pt x="4467" y="167"/>
                    <a:pt x="4467" y="167"/>
                  </a:cubicBezTo>
                  <a:cubicBezTo>
                    <a:pt x="4399" y="167"/>
                    <a:pt x="4399" y="167"/>
                    <a:pt x="4399" y="167"/>
                  </a:cubicBezTo>
                  <a:lnTo>
                    <a:pt x="4399" y="219"/>
                  </a:lnTo>
                  <a:close/>
                  <a:moveTo>
                    <a:pt x="4713" y="552"/>
                  </a:moveTo>
                  <a:cubicBezTo>
                    <a:pt x="4785" y="552"/>
                    <a:pt x="4785" y="552"/>
                    <a:pt x="4785" y="552"/>
                  </a:cubicBezTo>
                  <a:cubicBezTo>
                    <a:pt x="4785" y="349"/>
                    <a:pt x="4785" y="349"/>
                    <a:pt x="4785" y="349"/>
                  </a:cubicBezTo>
                  <a:cubicBezTo>
                    <a:pt x="4785" y="325"/>
                    <a:pt x="4785" y="289"/>
                    <a:pt x="4797" y="268"/>
                  </a:cubicBezTo>
                  <a:cubicBezTo>
                    <a:pt x="4815" y="235"/>
                    <a:pt x="4850" y="215"/>
                    <a:pt x="4888" y="216"/>
                  </a:cubicBezTo>
                  <a:cubicBezTo>
                    <a:pt x="4970" y="216"/>
                    <a:pt x="4970" y="291"/>
                    <a:pt x="4970" y="325"/>
                  </a:cubicBezTo>
                  <a:cubicBezTo>
                    <a:pt x="4970" y="552"/>
                    <a:pt x="4970" y="552"/>
                    <a:pt x="4970" y="552"/>
                  </a:cubicBezTo>
                  <a:cubicBezTo>
                    <a:pt x="5043" y="552"/>
                    <a:pt x="5043" y="552"/>
                    <a:pt x="5043" y="552"/>
                  </a:cubicBezTo>
                  <a:cubicBezTo>
                    <a:pt x="5043" y="312"/>
                    <a:pt x="5043" y="312"/>
                    <a:pt x="5043" y="312"/>
                  </a:cubicBezTo>
                  <a:cubicBezTo>
                    <a:pt x="5043" y="256"/>
                    <a:pt x="5038" y="238"/>
                    <a:pt x="5030" y="222"/>
                  </a:cubicBezTo>
                  <a:cubicBezTo>
                    <a:pt x="5008" y="176"/>
                    <a:pt x="4950" y="161"/>
                    <a:pt x="4910" y="161"/>
                  </a:cubicBezTo>
                  <a:cubicBezTo>
                    <a:pt x="4856" y="161"/>
                    <a:pt x="4809" y="184"/>
                    <a:pt x="4785" y="225"/>
                  </a:cubicBezTo>
                  <a:cubicBezTo>
                    <a:pt x="4785" y="1"/>
                    <a:pt x="4785" y="1"/>
                    <a:pt x="4785" y="1"/>
                  </a:cubicBezTo>
                  <a:cubicBezTo>
                    <a:pt x="4713" y="1"/>
                    <a:pt x="4713" y="1"/>
                    <a:pt x="4713" y="1"/>
                  </a:cubicBezTo>
                  <a:lnTo>
                    <a:pt x="4713" y="552"/>
                  </a:lnTo>
                  <a:close/>
                </a:path>
              </a:pathLst>
            </a:custGeom>
            <a:solidFill>
              <a:srgbClr val="3742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3" name="Freeform 7">
              <a:extLst>
                <a:ext uri="{FF2B5EF4-FFF2-40B4-BE49-F238E27FC236}">
                  <a16:creationId xmlns:a16="http://schemas.microsoft.com/office/drawing/2014/main" id="{9ACBB0D0-992F-4837-8212-D866D42C142C}"/>
                </a:ext>
              </a:extLst>
            </p:cNvPr>
            <p:cNvSpPr>
              <a:spLocks/>
            </p:cNvSpPr>
            <p:nvPr/>
          </p:nvSpPr>
          <p:spPr bwMode="auto">
            <a:xfrm>
              <a:off x="1509" y="1419"/>
              <a:ext cx="639" cy="617"/>
            </a:xfrm>
            <a:custGeom>
              <a:avLst/>
              <a:gdLst>
                <a:gd name="T0" fmla="*/ 319 w 639"/>
                <a:gd name="T1" fmla="*/ 313 h 617"/>
                <a:gd name="T2" fmla="*/ 195 w 639"/>
                <a:gd name="T3" fmla="*/ 0 h 617"/>
                <a:gd name="T4" fmla="*/ 0 w 639"/>
                <a:gd name="T5" fmla="*/ 0 h 617"/>
                <a:gd name="T6" fmla="*/ 0 w 639"/>
                <a:gd name="T7" fmla="*/ 610 h 617"/>
                <a:gd name="T8" fmla="*/ 131 w 639"/>
                <a:gd name="T9" fmla="*/ 610 h 617"/>
                <a:gd name="T10" fmla="*/ 131 w 639"/>
                <a:gd name="T11" fmla="*/ 177 h 617"/>
                <a:gd name="T12" fmla="*/ 319 w 639"/>
                <a:gd name="T13" fmla="*/ 617 h 617"/>
                <a:gd name="T14" fmla="*/ 319 w 639"/>
                <a:gd name="T15" fmla="*/ 617 h 617"/>
                <a:gd name="T16" fmla="*/ 508 w 639"/>
                <a:gd name="T17" fmla="*/ 177 h 617"/>
                <a:gd name="T18" fmla="*/ 508 w 639"/>
                <a:gd name="T19" fmla="*/ 610 h 617"/>
                <a:gd name="T20" fmla="*/ 639 w 639"/>
                <a:gd name="T21" fmla="*/ 610 h 617"/>
                <a:gd name="T22" fmla="*/ 639 w 639"/>
                <a:gd name="T23" fmla="*/ 0 h 617"/>
                <a:gd name="T24" fmla="*/ 445 w 639"/>
                <a:gd name="T25" fmla="*/ 0 h 617"/>
                <a:gd name="T26" fmla="*/ 319 w 639"/>
                <a:gd name="T27" fmla="*/ 313 h 6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639" h="617">
                  <a:moveTo>
                    <a:pt x="319" y="313"/>
                  </a:moveTo>
                  <a:lnTo>
                    <a:pt x="195" y="0"/>
                  </a:lnTo>
                  <a:lnTo>
                    <a:pt x="0" y="0"/>
                  </a:lnTo>
                  <a:lnTo>
                    <a:pt x="0" y="610"/>
                  </a:lnTo>
                  <a:lnTo>
                    <a:pt x="131" y="610"/>
                  </a:lnTo>
                  <a:lnTo>
                    <a:pt x="131" y="177"/>
                  </a:lnTo>
                  <a:lnTo>
                    <a:pt x="319" y="617"/>
                  </a:lnTo>
                  <a:lnTo>
                    <a:pt x="319" y="617"/>
                  </a:lnTo>
                  <a:lnTo>
                    <a:pt x="508" y="177"/>
                  </a:lnTo>
                  <a:lnTo>
                    <a:pt x="508" y="610"/>
                  </a:lnTo>
                  <a:lnTo>
                    <a:pt x="639" y="610"/>
                  </a:lnTo>
                  <a:lnTo>
                    <a:pt x="639" y="0"/>
                  </a:lnTo>
                  <a:lnTo>
                    <a:pt x="445" y="0"/>
                  </a:lnTo>
                  <a:lnTo>
                    <a:pt x="319" y="313"/>
                  </a:lnTo>
                  <a:close/>
                </a:path>
              </a:pathLst>
            </a:custGeom>
            <a:solidFill>
              <a:srgbClr val="3742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4" name="Freeform 8">
              <a:extLst>
                <a:ext uri="{FF2B5EF4-FFF2-40B4-BE49-F238E27FC236}">
                  <a16:creationId xmlns:a16="http://schemas.microsoft.com/office/drawing/2014/main" id="{3C7D8EAF-147E-4ECC-860F-89CCECD05BBD}"/>
                </a:ext>
              </a:extLst>
            </p:cNvPr>
            <p:cNvSpPr>
              <a:spLocks/>
            </p:cNvSpPr>
            <p:nvPr/>
          </p:nvSpPr>
          <p:spPr bwMode="auto">
            <a:xfrm>
              <a:off x="2193" y="1409"/>
              <a:ext cx="470" cy="643"/>
            </a:xfrm>
            <a:custGeom>
              <a:avLst/>
              <a:gdLst>
                <a:gd name="T0" fmla="*/ 8 w 889"/>
                <a:gd name="T1" fmla="*/ 811 h 1217"/>
                <a:gd name="T2" fmla="*/ 423 w 889"/>
                <a:gd name="T3" fmla="*/ 1211 h 1217"/>
                <a:gd name="T4" fmla="*/ 889 w 889"/>
                <a:gd name="T5" fmla="*/ 850 h 1217"/>
                <a:gd name="T6" fmla="*/ 482 w 889"/>
                <a:gd name="T7" fmla="*/ 497 h 1217"/>
                <a:gd name="T8" fmla="*/ 284 w 889"/>
                <a:gd name="T9" fmla="*/ 336 h 1217"/>
                <a:gd name="T10" fmla="*/ 457 w 889"/>
                <a:gd name="T11" fmla="*/ 190 h 1217"/>
                <a:gd name="T12" fmla="*/ 635 w 889"/>
                <a:gd name="T13" fmla="*/ 361 h 1217"/>
                <a:gd name="T14" fmla="*/ 860 w 889"/>
                <a:gd name="T15" fmla="*/ 361 h 1217"/>
                <a:gd name="T16" fmla="*/ 475 w 889"/>
                <a:gd name="T17" fmla="*/ 0 h 1217"/>
                <a:gd name="T18" fmla="*/ 39 w 889"/>
                <a:gd name="T19" fmla="*/ 358 h 1217"/>
                <a:gd name="T20" fmla="*/ 395 w 889"/>
                <a:gd name="T21" fmla="*/ 702 h 1217"/>
                <a:gd name="T22" fmla="*/ 644 w 889"/>
                <a:gd name="T23" fmla="*/ 869 h 1217"/>
                <a:gd name="T24" fmla="*/ 426 w 889"/>
                <a:gd name="T25" fmla="*/ 1023 h 1217"/>
                <a:gd name="T26" fmla="*/ 245 w 889"/>
                <a:gd name="T27" fmla="*/ 811 h 1217"/>
                <a:gd name="T28" fmla="*/ 8 w 889"/>
                <a:gd name="T29" fmla="*/ 811 h 12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889" h="1217">
                  <a:moveTo>
                    <a:pt x="8" y="811"/>
                  </a:moveTo>
                  <a:cubicBezTo>
                    <a:pt x="0" y="1099"/>
                    <a:pt x="195" y="1206"/>
                    <a:pt x="423" y="1211"/>
                  </a:cubicBezTo>
                  <a:cubicBezTo>
                    <a:pt x="688" y="1217"/>
                    <a:pt x="889" y="1105"/>
                    <a:pt x="889" y="850"/>
                  </a:cubicBezTo>
                  <a:cubicBezTo>
                    <a:pt x="889" y="595"/>
                    <a:pt x="660" y="555"/>
                    <a:pt x="482" y="497"/>
                  </a:cubicBezTo>
                  <a:cubicBezTo>
                    <a:pt x="412" y="474"/>
                    <a:pt x="284" y="454"/>
                    <a:pt x="284" y="336"/>
                  </a:cubicBezTo>
                  <a:cubicBezTo>
                    <a:pt x="284" y="237"/>
                    <a:pt x="370" y="190"/>
                    <a:pt x="457" y="190"/>
                  </a:cubicBezTo>
                  <a:cubicBezTo>
                    <a:pt x="569" y="190"/>
                    <a:pt x="627" y="246"/>
                    <a:pt x="635" y="361"/>
                  </a:cubicBezTo>
                  <a:cubicBezTo>
                    <a:pt x="860" y="361"/>
                    <a:pt x="860" y="361"/>
                    <a:pt x="860" y="361"/>
                  </a:cubicBezTo>
                  <a:cubicBezTo>
                    <a:pt x="860" y="132"/>
                    <a:pt x="684" y="0"/>
                    <a:pt x="475" y="0"/>
                  </a:cubicBezTo>
                  <a:cubicBezTo>
                    <a:pt x="266" y="0"/>
                    <a:pt x="39" y="121"/>
                    <a:pt x="39" y="358"/>
                  </a:cubicBezTo>
                  <a:cubicBezTo>
                    <a:pt x="39" y="563"/>
                    <a:pt x="266" y="669"/>
                    <a:pt x="395" y="702"/>
                  </a:cubicBezTo>
                  <a:cubicBezTo>
                    <a:pt x="465" y="721"/>
                    <a:pt x="644" y="741"/>
                    <a:pt x="644" y="869"/>
                  </a:cubicBezTo>
                  <a:cubicBezTo>
                    <a:pt x="644" y="990"/>
                    <a:pt x="519" y="1023"/>
                    <a:pt x="426" y="1023"/>
                  </a:cubicBezTo>
                  <a:cubicBezTo>
                    <a:pt x="305" y="1023"/>
                    <a:pt x="234" y="939"/>
                    <a:pt x="245" y="811"/>
                  </a:cubicBezTo>
                  <a:lnTo>
                    <a:pt x="8" y="811"/>
                  </a:lnTo>
                  <a:close/>
                </a:path>
              </a:pathLst>
            </a:custGeom>
            <a:solidFill>
              <a:srgbClr val="3742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5" name="Freeform 9">
              <a:extLst>
                <a:ext uri="{FF2B5EF4-FFF2-40B4-BE49-F238E27FC236}">
                  <a16:creationId xmlns:a16="http://schemas.microsoft.com/office/drawing/2014/main" id="{1CED12F5-3FD1-4D11-A883-C5C5C847F8A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717" y="1419"/>
              <a:ext cx="521" cy="610"/>
            </a:xfrm>
            <a:custGeom>
              <a:avLst/>
              <a:gdLst>
                <a:gd name="T0" fmla="*/ 986 w 986"/>
                <a:gd name="T1" fmla="*/ 579 h 1155"/>
                <a:gd name="T2" fmla="*/ 369 w 986"/>
                <a:gd name="T3" fmla="*/ 0 h 1155"/>
                <a:gd name="T4" fmla="*/ 0 w 986"/>
                <a:gd name="T5" fmla="*/ 0 h 1155"/>
                <a:gd name="T6" fmla="*/ 0 w 986"/>
                <a:gd name="T7" fmla="*/ 1155 h 1155"/>
                <a:gd name="T8" fmla="*/ 369 w 986"/>
                <a:gd name="T9" fmla="*/ 1155 h 1155"/>
                <a:gd name="T10" fmla="*/ 986 w 986"/>
                <a:gd name="T11" fmla="*/ 579 h 1155"/>
                <a:gd name="T12" fmla="*/ 352 w 986"/>
                <a:gd name="T13" fmla="*/ 945 h 1155"/>
                <a:gd name="T14" fmla="*/ 250 w 986"/>
                <a:gd name="T15" fmla="*/ 945 h 1155"/>
                <a:gd name="T16" fmla="*/ 250 w 986"/>
                <a:gd name="T17" fmla="*/ 212 h 1155"/>
                <a:gd name="T18" fmla="*/ 352 w 986"/>
                <a:gd name="T19" fmla="*/ 212 h 1155"/>
                <a:gd name="T20" fmla="*/ 734 w 986"/>
                <a:gd name="T21" fmla="*/ 579 h 1155"/>
                <a:gd name="T22" fmla="*/ 352 w 986"/>
                <a:gd name="T23" fmla="*/ 945 h 1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86" h="1155">
                  <a:moveTo>
                    <a:pt x="986" y="579"/>
                  </a:moveTo>
                  <a:cubicBezTo>
                    <a:pt x="986" y="179"/>
                    <a:pt x="675" y="0"/>
                    <a:pt x="369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155"/>
                    <a:pt x="0" y="1155"/>
                    <a:pt x="0" y="1155"/>
                  </a:cubicBezTo>
                  <a:cubicBezTo>
                    <a:pt x="369" y="1155"/>
                    <a:pt x="369" y="1155"/>
                    <a:pt x="369" y="1155"/>
                  </a:cubicBezTo>
                  <a:cubicBezTo>
                    <a:pt x="675" y="1155"/>
                    <a:pt x="986" y="978"/>
                    <a:pt x="986" y="579"/>
                  </a:cubicBezTo>
                  <a:close/>
                  <a:moveTo>
                    <a:pt x="352" y="945"/>
                  </a:moveTo>
                  <a:cubicBezTo>
                    <a:pt x="250" y="945"/>
                    <a:pt x="250" y="945"/>
                    <a:pt x="250" y="945"/>
                  </a:cubicBezTo>
                  <a:cubicBezTo>
                    <a:pt x="250" y="212"/>
                    <a:pt x="250" y="212"/>
                    <a:pt x="250" y="212"/>
                  </a:cubicBezTo>
                  <a:cubicBezTo>
                    <a:pt x="352" y="212"/>
                    <a:pt x="352" y="212"/>
                    <a:pt x="352" y="212"/>
                  </a:cubicBezTo>
                  <a:cubicBezTo>
                    <a:pt x="633" y="212"/>
                    <a:pt x="734" y="396"/>
                    <a:pt x="734" y="579"/>
                  </a:cubicBezTo>
                  <a:cubicBezTo>
                    <a:pt x="734" y="762"/>
                    <a:pt x="633" y="945"/>
                    <a:pt x="352" y="945"/>
                  </a:cubicBezTo>
                  <a:close/>
                </a:path>
              </a:pathLst>
            </a:custGeom>
            <a:solidFill>
              <a:srgbClr val="3742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6" name="Freeform 10">
              <a:extLst>
                <a:ext uri="{FF2B5EF4-FFF2-40B4-BE49-F238E27FC236}">
                  <a16:creationId xmlns:a16="http://schemas.microsoft.com/office/drawing/2014/main" id="{6C0B2DB9-75F5-4DE7-8BE6-0B2125AFF32A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2903"/>
              <a:ext cx="217" cy="295"/>
            </a:xfrm>
            <a:custGeom>
              <a:avLst/>
              <a:gdLst>
                <a:gd name="T0" fmla="*/ 217 w 217"/>
                <a:gd name="T1" fmla="*/ 0 h 295"/>
                <a:gd name="T2" fmla="*/ 217 w 217"/>
                <a:gd name="T3" fmla="*/ 32 h 295"/>
                <a:gd name="T4" fmla="*/ 127 w 217"/>
                <a:gd name="T5" fmla="*/ 32 h 295"/>
                <a:gd name="T6" fmla="*/ 127 w 217"/>
                <a:gd name="T7" fmla="*/ 295 h 295"/>
                <a:gd name="T8" fmla="*/ 90 w 217"/>
                <a:gd name="T9" fmla="*/ 295 h 295"/>
                <a:gd name="T10" fmla="*/ 90 w 217"/>
                <a:gd name="T11" fmla="*/ 32 h 295"/>
                <a:gd name="T12" fmla="*/ 0 w 217"/>
                <a:gd name="T13" fmla="*/ 32 h 295"/>
                <a:gd name="T14" fmla="*/ 0 w 217"/>
                <a:gd name="T15" fmla="*/ 0 h 295"/>
                <a:gd name="T16" fmla="*/ 217 w 217"/>
                <a:gd name="T17" fmla="*/ 0 h 2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7" h="295">
                  <a:moveTo>
                    <a:pt x="217" y="0"/>
                  </a:moveTo>
                  <a:lnTo>
                    <a:pt x="217" y="32"/>
                  </a:lnTo>
                  <a:lnTo>
                    <a:pt x="127" y="32"/>
                  </a:lnTo>
                  <a:lnTo>
                    <a:pt x="127" y="295"/>
                  </a:lnTo>
                  <a:lnTo>
                    <a:pt x="90" y="295"/>
                  </a:lnTo>
                  <a:lnTo>
                    <a:pt x="90" y="32"/>
                  </a:lnTo>
                  <a:lnTo>
                    <a:pt x="0" y="32"/>
                  </a:lnTo>
                  <a:lnTo>
                    <a:pt x="0" y="0"/>
                  </a:lnTo>
                  <a:lnTo>
                    <a:pt x="217" y="0"/>
                  </a:lnTo>
                  <a:close/>
                </a:path>
              </a:pathLst>
            </a:custGeom>
            <a:solidFill>
              <a:srgbClr val="0085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7" name="Freeform 11">
              <a:extLst>
                <a:ext uri="{FF2B5EF4-FFF2-40B4-BE49-F238E27FC236}">
                  <a16:creationId xmlns:a16="http://schemas.microsoft.com/office/drawing/2014/main" id="{62FA97F0-170B-49D9-8F26-C5AA20A19817}"/>
                </a:ext>
              </a:extLst>
            </p:cNvPr>
            <p:cNvSpPr>
              <a:spLocks/>
            </p:cNvSpPr>
            <p:nvPr/>
          </p:nvSpPr>
          <p:spPr bwMode="auto">
            <a:xfrm>
              <a:off x="247" y="2903"/>
              <a:ext cx="171" cy="295"/>
            </a:xfrm>
            <a:custGeom>
              <a:avLst/>
              <a:gdLst>
                <a:gd name="T0" fmla="*/ 0 w 323"/>
                <a:gd name="T1" fmla="*/ 558 h 558"/>
                <a:gd name="T2" fmla="*/ 0 w 323"/>
                <a:gd name="T3" fmla="*/ 0 h 558"/>
                <a:gd name="T4" fmla="*/ 68 w 323"/>
                <a:gd name="T5" fmla="*/ 0 h 558"/>
                <a:gd name="T6" fmla="*/ 68 w 323"/>
                <a:gd name="T7" fmla="*/ 227 h 558"/>
                <a:gd name="T8" fmla="*/ 188 w 323"/>
                <a:gd name="T9" fmla="*/ 165 h 558"/>
                <a:gd name="T10" fmla="*/ 289 w 323"/>
                <a:gd name="T11" fmla="*/ 204 h 558"/>
                <a:gd name="T12" fmla="*/ 323 w 323"/>
                <a:gd name="T13" fmla="*/ 317 h 558"/>
                <a:gd name="T14" fmla="*/ 323 w 323"/>
                <a:gd name="T15" fmla="*/ 558 h 558"/>
                <a:gd name="T16" fmla="*/ 255 w 323"/>
                <a:gd name="T17" fmla="*/ 558 h 558"/>
                <a:gd name="T18" fmla="*/ 255 w 323"/>
                <a:gd name="T19" fmla="*/ 325 h 558"/>
                <a:gd name="T20" fmla="*/ 254 w 323"/>
                <a:gd name="T21" fmla="*/ 298 h 558"/>
                <a:gd name="T22" fmla="*/ 245 w 323"/>
                <a:gd name="T23" fmla="*/ 264 h 558"/>
                <a:gd name="T24" fmla="*/ 220 w 323"/>
                <a:gd name="T25" fmla="*/ 236 h 558"/>
                <a:gd name="T26" fmla="*/ 170 w 323"/>
                <a:gd name="T27" fmla="*/ 224 h 558"/>
                <a:gd name="T28" fmla="*/ 69 w 323"/>
                <a:gd name="T29" fmla="*/ 309 h 558"/>
                <a:gd name="T30" fmla="*/ 68 w 323"/>
                <a:gd name="T31" fmla="*/ 325 h 558"/>
                <a:gd name="T32" fmla="*/ 68 w 323"/>
                <a:gd name="T33" fmla="*/ 558 h 558"/>
                <a:gd name="T34" fmla="*/ 0 w 323"/>
                <a:gd name="T35" fmla="*/ 558 h 5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23" h="558">
                  <a:moveTo>
                    <a:pt x="0" y="558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68" y="0"/>
                    <a:pt x="68" y="0"/>
                    <a:pt x="68" y="0"/>
                  </a:cubicBezTo>
                  <a:cubicBezTo>
                    <a:pt x="68" y="227"/>
                    <a:pt x="68" y="227"/>
                    <a:pt x="68" y="227"/>
                  </a:cubicBezTo>
                  <a:cubicBezTo>
                    <a:pt x="90" y="186"/>
                    <a:pt x="131" y="165"/>
                    <a:pt x="188" y="165"/>
                  </a:cubicBezTo>
                  <a:cubicBezTo>
                    <a:pt x="232" y="165"/>
                    <a:pt x="266" y="178"/>
                    <a:pt x="289" y="204"/>
                  </a:cubicBezTo>
                  <a:cubicBezTo>
                    <a:pt x="312" y="230"/>
                    <a:pt x="323" y="268"/>
                    <a:pt x="323" y="317"/>
                  </a:cubicBezTo>
                  <a:cubicBezTo>
                    <a:pt x="323" y="558"/>
                    <a:pt x="323" y="558"/>
                    <a:pt x="323" y="558"/>
                  </a:cubicBezTo>
                  <a:cubicBezTo>
                    <a:pt x="255" y="558"/>
                    <a:pt x="255" y="558"/>
                    <a:pt x="255" y="558"/>
                  </a:cubicBezTo>
                  <a:cubicBezTo>
                    <a:pt x="255" y="325"/>
                    <a:pt x="255" y="325"/>
                    <a:pt x="255" y="325"/>
                  </a:cubicBezTo>
                  <a:cubicBezTo>
                    <a:pt x="255" y="318"/>
                    <a:pt x="255" y="309"/>
                    <a:pt x="254" y="298"/>
                  </a:cubicBezTo>
                  <a:cubicBezTo>
                    <a:pt x="253" y="286"/>
                    <a:pt x="250" y="275"/>
                    <a:pt x="245" y="264"/>
                  </a:cubicBezTo>
                  <a:cubicBezTo>
                    <a:pt x="239" y="252"/>
                    <a:pt x="230" y="243"/>
                    <a:pt x="220" y="236"/>
                  </a:cubicBezTo>
                  <a:cubicBezTo>
                    <a:pt x="205" y="227"/>
                    <a:pt x="188" y="223"/>
                    <a:pt x="170" y="224"/>
                  </a:cubicBezTo>
                  <a:cubicBezTo>
                    <a:pt x="119" y="220"/>
                    <a:pt x="73" y="258"/>
                    <a:pt x="69" y="309"/>
                  </a:cubicBezTo>
                  <a:cubicBezTo>
                    <a:pt x="68" y="314"/>
                    <a:pt x="68" y="320"/>
                    <a:pt x="68" y="325"/>
                  </a:cubicBezTo>
                  <a:cubicBezTo>
                    <a:pt x="68" y="558"/>
                    <a:pt x="68" y="558"/>
                    <a:pt x="68" y="558"/>
                  </a:cubicBezTo>
                  <a:lnTo>
                    <a:pt x="0" y="558"/>
                  </a:lnTo>
                  <a:close/>
                </a:path>
              </a:pathLst>
            </a:custGeom>
            <a:solidFill>
              <a:srgbClr val="0085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8" name="Freeform 12">
              <a:extLst>
                <a:ext uri="{FF2B5EF4-FFF2-40B4-BE49-F238E27FC236}">
                  <a16:creationId xmlns:a16="http://schemas.microsoft.com/office/drawing/2014/main" id="{9FF67D79-2ABE-48A7-8803-7B3C5ECB66A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53" y="2990"/>
              <a:ext cx="174" cy="215"/>
            </a:xfrm>
            <a:custGeom>
              <a:avLst/>
              <a:gdLst>
                <a:gd name="T0" fmla="*/ 183 w 328"/>
                <a:gd name="T1" fmla="*/ 404 h 407"/>
                <a:gd name="T2" fmla="*/ 48 w 328"/>
                <a:gd name="T3" fmla="*/ 353 h 407"/>
                <a:gd name="T4" fmla="*/ 0 w 328"/>
                <a:gd name="T5" fmla="*/ 200 h 407"/>
                <a:gd name="T6" fmla="*/ 44 w 328"/>
                <a:gd name="T7" fmla="*/ 52 h 407"/>
                <a:gd name="T8" fmla="*/ 171 w 328"/>
                <a:gd name="T9" fmla="*/ 0 h 407"/>
                <a:gd name="T10" fmla="*/ 288 w 328"/>
                <a:gd name="T11" fmla="*/ 44 h 407"/>
                <a:gd name="T12" fmla="*/ 328 w 328"/>
                <a:gd name="T13" fmla="*/ 175 h 407"/>
                <a:gd name="T14" fmla="*/ 328 w 328"/>
                <a:gd name="T15" fmla="*/ 226 h 407"/>
                <a:gd name="T16" fmla="*/ 69 w 328"/>
                <a:gd name="T17" fmla="*/ 226 h 407"/>
                <a:gd name="T18" fmla="*/ 101 w 328"/>
                <a:gd name="T19" fmla="*/ 313 h 407"/>
                <a:gd name="T20" fmla="*/ 192 w 328"/>
                <a:gd name="T21" fmla="*/ 347 h 407"/>
                <a:gd name="T22" fmla="*/ 249 w 328"/>
                <a:gd name="T23" fmla="*/ 338 h 407"/>
                <a:gd name="T24" fmla="*/ 296 w 328"/>
                <a:gd name="T25" fmla="*/ 314 h 407"/>
                <a:gd name="T26" fmla="*/ 323 w 328"/>
                <a:gd name="T27" fmla="*/ 361 h 407"/>
                <a:gd name="T28" fmla="*/ 183 w 328"/>
                <a:gd name="T29" fmla="*/ 404 h 407"/>
                <a:gd name="T30" fmla="*/ 170 w 328"/>
                <a:gd name="T31" fmla="*/ 56 h 407"/>
                <a:gd name="T32" fmla="*/ 95 w 328"/>
                <a:gd name="T33" fmla="*/ 90 h 407"/>
                <a:gd name="T34" fmla="*/ 69 w 328"/>
                <a:gd name="T35" fmla="*/ 172 h 407"/>
                <a:gd name="T36" fmla="*/ 261 w 328"/>
                <a:gd name="T37" fmla="*/ 172 h 407"/>
                <a:gd name="T38" fmla="*/ 252 w 328"/>
                <a:gd name="T39" fmla="*/ 114 h 407"/>
                <a:gd name="T40" fmla="*/ 224 w 328"/>
                <a:gd name="T41" fmla="*/ 72 h 407"/>
                <a:gd name="T42" fmla="*/ 170 w 328"/>
                <a:gd name="T43" fmla="*/ 56 h 4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28" h="407">
                  <a:moveTo>
                    <a:pt x="183" y="404"/>
                  </a:moveTo>
                  <a:cubicBezTo>
                    <a:pt x="125" y="404"/>
                    <a:pt x="80" y="387"/>
                    <a:pt x="48" y="353"/>
                  </a:cubicBezTo>
                  <a:cubicBezTo>
                    <a:pt x="16" y="319"/>
                    <a:pt x="0" y="268"/>
                    <a:pt x="0" y="200"/>
                  </a:cubicBezTo>
                  <a:cubicBezTo>
                    <a:pt x="0" y="136"/>
                    <a:pt x="15" y="87"/>
                    <a:pt x="44" y="52"/>
                  </a:cubicBezTo>
                  <a:cubicBezTo>
                    <a:pt x="73" y="18"/>
                    <a:pt x="115" y="0"/>
                    <a:pt x="171" y="0"/>
                  </a:cubicBezTo>
                  <a:cubicBezTo>
                    <a:pt x="222" y="0"/>
                    <a:pt x="261" y="15"/>
                    <a:pt x="288" y="44"/>
                  </a:cubicBezTo>
                  <a:cubicBezTo>
                    <a:pt x="314" y="73"/>
                    <a:pt x="328" y="117"/>
                    <a:pt x="328" y="175"/>
                  </a:cubicBezTo>
                  <a:cubicBezTo>
                    <a:pt x="328" y="226"/>
                    <a:pt x="328" y="226"/>
                    <a:pt x="328" y="226"/>
                  </a:cubicBezTo>
                  <a:cubicBezTo>
                    <a:pt x="69" y="226"/>
                    <a:pt x="69" y="226"/>
                    <a:pt x="69" y="226"/>
                  </a:cubicBezTo>
                  <a:cubicBezTo>
                    <a:pt x="71" y="257"/>
                    <a:pt x="82" y="288"/>
                    <a:pt x="101" y="313"/>
                  </a:cubicBezTo>
                  <a:cubicBezTo>
                    <a:pt x="119" y="336"/>
                    <a:pt x="149" y="348"/>
                    <a:pt x="192" y="347"/>
                  </a:cubicBezTo>
                  <a:cubicBezTo>
                    <a:pt x="211" y="348"/>
                    <a:pt x="231" y="345"/>
                    <a:pt x="249" y="338"/>
                  </a:cubicBezTo>
                  <a:cubicBezTo>
                    <a:pt x="266" y="332"/>
                    <a:pt x="281" y="324"/>
                    <a:pt x="296" y="314"/>
                  </a:cubicBezTo>
                  <a:cubicBezTo>
                    <a:pt x="323" y="361"/>
                    <a:pt x="323" y="361"/>
                    <a:pt x="323" y="361"/>
                  </a:cubicBezTo>
                  <a:cubicBezTo>
                    <a:pt x="283" y="391"/>
                    <a:pt x="233" y="407"/>
                    <a:pt x="183" y="404"/>
                  </a:cubicBezTo>
                  <a:close/>
                  <a:moveTo>
                    <a:pt x="170" y="56"/>
                  </a:moveTo>
                  <a:cubicBezTo>
                    <a:pt x="135" y="56"/>
                    <a:pt x="110" y="67"/>
                    <a:pt x="95" y="90"/>
                  </a:cubicBezTo>
                  <a:cubicBezTo>
                    <a:pt x="78" y="114"/>
                    <a:pt x="69" y="143"/>
                    <a:pt x="69" y="172"/>
                  </a:cubicBezTo>
                  <a:cubicBezTo>
                    <a:pt x="261" y="172"/>
                    <a:pt x="261" y="172"/>
                    <a:pt x="261" y="172"/>
                  </a:cubicBezTo>
                  <a:cubicBezTo>
                    <a:pt x="261" y="152"/>
                    <a:pt x="258" y="133"/>
                    <a:pt x="252" y="114"/>
                  </a:cubicBezTo>
                  <a:cubicBezTo>
                    <a:pt x="247" y="97"/>
                    <a:pt x="237" y="83"/>
                    <a:pt x="224" y="72"/>
                  </a:cubicBezTo>
                  <a:cubicBezTo>
                    <a:pt x="208" y="61"/>
                    <a:pt x="189" y="55"/>
                    <a:pt x="170" y="56"/>
                  </a:cubicBezTo>
                  <a:close/>
                </a:path>
              </a:pathLst>
            </a:custGeom>
            <a:solidFill>
              <a:srgbClr val="0085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9" name="Freeform 13">
              <a:extLst>
                <a:ext uri="{FF2B5EF4-FFF2-40B4-BE49-F238E27FC236}">
                  <a16:creationId xmlns:a16="http://schemas.microsoft.com/office/drawing/2014/main" id="{66372D95-32AE-40EE-8AF3-1351F203B47B}"/>
                </a:ext>
              </a:extLst>
            </p:cNvPr>
            <p:cNvSpPr>
              <a:spLocks/>
            </p:cNvSpPr>
            <p:nvPr/>
          </p:nvSpPr>
          <p:spPr bwMode="auto">
            <a:xfrm>
              <a:off x="745" y="2896"/>
              <a:ext cx="208" cy="308"/>
            </a:xfrm>
            <a:custGeom>
              <a:avLst/>
              <a:gdLst>
                <a:gd name="T0" fmla="*/ 191 w 394"/>
                <a:gd name="T1" fmla="*/ 581 h 582"/>
                <a:gd name="T2" fmla="*/ 88 w 394"/>
                <a:gd name="T3" fmla="*/ 565 h 582"/>
                <a:gd name="T4" fmla="*/ 0 w 394"/>
                <a:gd name="T5" fmla="*/ 513 h 582"/>
                <a:gd name="T6" fmla="*/ 34 w 394"/>
                <a:gd name="T7" fmla="*/ 462 h 582"/>
                <a:gd name="T8" fmla="*/ 104 w 394"/>
                <a:gd name="T9" fmla="*/ 504 h 582"/>
                <a:gd name="T10" fmla="*/ 190 w 394"/>
                <a:gd name="T11" fmla="*/ 519 h 582"/>
                <a:gd name="T12" fmla="*/ 286 w 394"/>
                <a:gd name="T13" fmla="*/ 494 h 582"/>
                <a:gd name="T14" fmla="*/ 320 w 394"/>
                <a:gd name="T15" fmla="*/ 423 h 582"/>
                <a:gd name="T16" fmla="*/ 232 w 394"/>
                <a:gd name="T17" fmla="*/ 324 h 582"/>
                <a:gd name="T18" fmla="*/ 150 w 394"/>
                <a:gd name="T19" fmla="*/ 301 h 582"/>
                <a:gd name="T20" fmla="*/ 46 w 394"/>
                <a:gd name="T21" fmla="*/ 243 h 582"/>
                <a:gd name="T22" fmla="*/ 14 w 394"/>
                <a:gd name="T23" fmla="*/ 156 h 582"/>
                <a:gd name="T24" fmla="*/ 38 w 394"/>
                <a:gd name="T25" fmla="*/ 74 h 582"/>
                <a:gd name="T26" fmla="*/ 105 w 394"/>
                <a:gd name="T27" fmla="*/ 20 h 582"/>
                <a:gd name="T28" fmla="*/ 207 w 394"/>
                <a:gd name="T29" fmla="*/ 1 h 582"/>
                <a:gd name="T30" fmla="*/ 298 w 394"/>
                <a:gd name="T31" fmla="*/ 16 h 582"/>
                <a:gd name="T32" fmla="*/ 374 w 394"/>
                <a:gd name="T33" fmla="*/ 59 h 582"/>
                <a:gd name="T34" fmla="*/ 342 w 394"/>
                <a:gd name="T35" fmla="*/ 107 h 582"/>
                <a:gd name="T36" fmla="*/ 209 w 394"/>
                <a:gd name="T37" fmla="*/ 62 h 582"/>
                <a:gd name="T38" fmla="*/ 118 w 394"/>
                <a:gd name="T39" fmla="*/ 87 h 582"/>
                <a:gd name="T40" fmla="*/ 85 w 394"/>
                <a:gd name="T41" fmla="*/ 151 h 582"/>
                <a:gd name="T42" fmla="*/ 102 w 394"/>
                <a:gd name="T43" fmla="*/ 198 h 582"/>
                <a:gd name="T44" fmla="*/ 165 w 394"/>
                <a:gd name="T45" fmla="*/ 232 h 582"/>
                <a:gd name="T46" fmla="*/ 257 w 394"/>
                <a:gd name="T47" fmla="*/ 258 h 582"/>
                <a:gd name="T48" fmla="*/ 326 w 394"/>
                <a:gd name="T49" fmla="*/ 290 h 582"/>
                <a:gd name="T50" fmla="*/ 374 w 394"/>
                <a:gd name="T51" fmla="*/ 340 h 582"/>
                <a:gd name="T52" fmla="*/ 391 w 394"/>
                <a:gd name="T53" fmla="*/ 417 h 582"/>
                <a:gd name="T54" fmla="*/ 339 w 394"/>
                <a:gd name="T55" fmla="*/ 538 h 582"/>
                <a:gd name="T56" fmla="*/ 191 w 394"/>
                <a:gd name="T57" fmla="*/ 581 h 5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394" h="582">
                  <a:moveTo>
                    <a:pt x="191" y="581"/>
                  </a:moveTo>
                  <a:cubicBezTo>
                    <a:pt x="156" y="582"/>
                    <a:pt x="121" y="576"/>
                    <a:pt x="88" y="565"/>
                  </a:cubicBezTo>
                  <a:cubicBezTo>
                    <a:pt x="56" y="553"/>
                    <a:pt x="26" y="536"/>
                    <a:pt x="0" y="513"/>
                  </a:cubicBezTo>
                  <a:cubicBezTo>
                    <a:pt x="34" y="462"/>
                    <a:pt x="34" y="462"/>
                    <a:pt x="34" y="462"/>
                  </a:cubicBezTo>
                  <a:cubicBezTo>
                    <a:pt x="55" y="480"/>
                    <a:pt x="79" y="494"/>
                    <a:pt x="104" y="504"/>
                  </a:cubicBezTo>
                  <a:cubicBezTo>
                    <a:pt x="131" y="515"/>
                    <a:pt x="160" y="520"/>
                    <a:pt x="190" y="519"/>
                  </a:cubicBezTo>
                  <a:cubicBezTo>
                    <a:pt x="224" y="521"/>
                    <a:pt x="257" y="512"/>
                    <a:pt x="286" y="494"/>
                  </a:cubicBezTo>
                  <a:cubicBezTo>
                    <a:pt x="309" y="477"/>
                    <a:pt x="322" y="451"/>
                    <a:pt x="320" y="423"/>
                  </a:cubicBezTo>
                  <a:cubicBezTo>
                    <a:pt x="320" y="374"/>
                    <a:pt x="291" y="341"/>
                    <a:pt x="232" y="324"/>
                  </a:cubicBezTo>
                  <a:cubicBezTo>
                    <a:pt x="150" y="301"/>
                    <a:pt x="150" y="301"/>
                    <a:pt x="150" y="301"/>
                  </a:cubicBezTo>
                  <a:cubicBezTo>
                    <a:pt x="103" y="286"/>
                    <a:pt x="68" y="267"/>
                    <a:pt x="46" y="243"/>
                  </a:cubicBezTo>
                  <a:cubicBezTo>
                    <a:pt x="25" y="219"/>
                    <a:pt x="13" y="188"/>
                    <a:pt x="14" y="156"/>
                  </a:cubicBezTo>
                  <a:cubicBezTo>
                    <a:pt x="13" y="127"/>
                    <a:pt x="21" y="98"/>
                    <a:pt x="38" y="74"/>
                  </a:cubicBezTo>
                  <a:cubicBezTo>
                    <a:pt x="55" y="50"/>
                    <a:pt x="78" y="32"/>
                    <a:pt x="105" y="20"/>
                  </a:cubicBezTo>
                  <a:cubicBezTo>
                    <a:pt x="137" y="6"/>
                    <a:pt x="172" y="0"/>
                    <a:pt x="207" y="1"/>
                  </a:cubicBezTo>
                  <a:cubicBezTo>
                    <a:pt x="238" y="0"/>
                    <a:pt x="269" y="5"/>
                    <a:pt x="298" y="16"/>
                  </a:cubicBezTo>
                  <a:cubicBezTo>
                    <a:pt x="325" y="26"/>
                    <a:pt x="351" y="40"/>
                    <a:pt x="374" y="59"/>
                  </a:cubicBezTo>
                  <a:cubicBezTo>
                    <a:pt x="342" y="107"/>
                    <a:pt x="342" y="107"/>
                    <a:pt x="342" y="107"/>
                  </a:cubicBezTo>
                  <a:cubicBezTo>
                    <a:pt x="304" y="77"/>
                    <a:pt x="257" y="61"/>
                    <a:pt x="209" y="62"/>
                  </a:cubicBezTo>
                  <a:cubicBezTo>
                    <a:pt x="176" y="60"/>
                    <a:pt x="144" y="69"/>
                    <a:pt x="118" y="87"/>
                  </a:cubicBezTo>
                  <a:cubicBezTo>
                    <a:pt x="97" y="101"/>
                    <a:pt x="85" y="125"/>
                    <a:pt x="85" y="151"/>
                  </a:cubicBezTo>
                  <a:cubicBezTo>
                    <a:pt x="85" y="168"/>
                    <a:pt x="91" y="185"/>
                    <a:pt x="102" y="198"/>
                  </a:cubicBezTo>
                  <a:cubicBezTo>
                    <a:pt x="119" y="215"/>
                    <a:pt x="141" y="227"/>
                    <a:pt x="165" y="232"/>
                  </a:cubicBezTo>
                  <a:cubicBezTo>
                    <a:pt x="257" y="258"/>
                    <a:pt x="257" y="258"/>
                    <a:pt x="257" y="258"/>
                  </a:cubicBezTo>
                  <a:cubicBezTo>
                    <a:pt x="281" y="266"/>
                    <a:pt x="304" y="276"/>
                    <a:pt x="326" y="290"/>
                  </a:cubicBezTo>
                  <a:cubicBezTo>
                    <a:pt x="346" y="302"/>
                    <a:pt x="362" y="320"/>
                    <a:pt x="374" y="340"/>
                  </a:cubicBezTo>
                  <a:cubicBezTo>
                    <a:pt x="386" y="364"/>
                    <a:pt x="392" y="391"/>
                    <a:pt x="391" y="417"/>
                  </a:cubicBezTo>
                  <a:cubicBezTo>
                    <a:pt x="394" y="464"/>
                    <a:pt x="374" y="508"/>
                    <a:pt x="339" y="538"/>
                  </a:cubicBezTo>
                  <a:cubicBezTo>
                    <a:pt x="303" y="567"/>
                    <a:pt x="254" y="581"/>
                    <a:pt x="191" y="581"/>
                  </a:cubicBezTo>
                  <a:close/>
                </a:path>
              </a:pathLst>
            </a:custGeom>
            <a:solidFill>
              <a:srgbClr val="0085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0" name="Freeform 14">
              <a:extLst>
                <a:ext uri="{FF2B5EF4-FFF2-40B4-BE49-F238E27FC236}">
                  <a16:creationId xmlns:a16="http://schemas.microsoft.com/office/drawing/2014/main" id="{D8EE0AFD-61CE-4149-A790-67F96713C2E4}"/>
                </a:ext>
              </a:extLst>
            </p:cNvPr>
            <p:cNvSpPr>
              <a:spLocks/>
            </p:cNvSpPr>
            <p:nvPr/>
          </p:nvSpPr>
          <p:spPr bwMode="auto">
            <a:xfrm>
              <a:off x="977" y="2989"/>
              <a:ext cx="157" cy="215"/>
            </a:xfrm>
            <a:custGeom>
              <a:avLst/>
              <a:gdLst>
                <a:gd name="T0" fmla="*/ 169 w 298"/>
                <a:gd name="T1" fmla="*/ 406 h 407"/>
                <a:gd name="T2" fmla="*/ 44 w 298"/>
                <a:gd name="T3" fmla="*/ 357 h 407"/>
                <a:gd name="T4" fmla="*/ 0 w 298"/>
                <a:gd name="T5" fmla="*/ 207 h 407"/>
                <a:gd name="T6" fmla="*/ 45 w 298"/>
                <a:gd name="T7" fmla="*/ 54 h 407"/>
                <a:gd name="T8" fmla="*/ 174 w 298"/>
                <a:gd name="T9" fmla="*/ 2 h 407"/>
                <a:gd name="T10" fmla="*/ 296 w 298"/>
                <a:gd name="T11" fmla="*/ 44 h 407"/>
                <a:gd name="T12" fmla="*/ 267 w 298"/>
                <a:gd name="T13" fmla="*/ 89 h 407"/>
                <a:gd name="T14" fmla="*/ 230 w 298"/>
                <a:gd name="T15" fmla="*/ 68 h 407"/>
                <a:gd name="T16" fmla="*/ 181 w 298"/>
                <a:gd name="T17" fmla="*/ 60 h 407"/>
                <a:gd name="T18" fmla="*/ 70 w 298"/>
                <a:gd name="T19" fmla="*/ 206 h 407"/>
                <a:gd name="T20" fmla="*/ 97 w 298"/>
                <a:gd name="T21" fmla="*/ 312 h 407"/>
                <a:gd name="T22" fmla="*/ 181 w 298"/>
                <a:gd name="T23" fmla="*/ 349 h 407"/>
                <a:gd name="T24" fmla="*/ 233 w 298"/>
                <a:gd name="T25" fmla="*/ 340 h 407"/>
                <a:gd name="T26" fmla="*/ 272 w 298"/>
                <a:gd name="T27" fmla="*/ 321 h 407"/>
                <a:gd name="T28" fmla="*/ 298 w 298"/>
                <a:gd name="T29" fmla="*/ 368 h 407"/>
                <a:gd name="T30" fmla="*/ 243 w 298"/>
                <a:gd name="T31" fmla="*/ 396 h 407"/>
                <a:gd name="T32" fmla="*/ 169 w 298"/>
                <a:gd name="T33" fmla="*/ 406 h 4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98" h="407">
                  <a:moveTo>
                    <a:pt x="169" y="406"/>
                  </a:moveTo>
                  <a:cubicBezTo>
                    <a:pt x="114" y="406"/>
                    <a:pt x="73" y="390"/>
                    <a:pt x="44" y="357"/>
                  </a:cubicBezTo>
                  <a:cubicBezTo>
                    <a:pt x="14" y="323"/>
                    <a:pt x="0" y="273"/>
                    <a:pt x="0" y="207"/>
                  </a:cubicBezTo>
                  <a:cubicBezTo>
                    <a:pt x="0" y="139"/>
                    <a:pt x="15" y="88"/>
                    <a:pt x="45" y="54"/>
                  </a:cubicBezTo>
                  <a:cubicBezTo>
                    <a:pt x="74" y="19"/>
                    <a:pt x="117" y="2"/>
                    <a:pt x="174" y="2"/>
                  </a:cubicBezTo>
                  <a:cubicBezTo>
                    <a:pt x="218" y="0"/>
                    <a:pt x="261" y="15"/>
                    <a:pt x="296" y="44"/>
                  </a:cubicBezTo>
                  <a:cubicBezTo>
                    <a:pt x="267" y="89"/>
                    <a:pt x="267" y="89"/>
                    <a:pt x="267" y="89"/>
                  </a:cubicBezTo>
                  <a:cubicBezTo>
                    <a:pt x="256" y="80"/>
                    <a:pt x="243" y="73"/>
                    <a:pt x="230" y="68"/>
                  </a:cubicBezTo>
                  <a:cubicBezTo>
                    <a:pt x="214" y="62"/>
                    <a:pt x="198" y="60"/>
                    <a:pt x="181" y="60"/>
                  </a:cubicBezTo>
                  <a:cubicBezTo>
                    <a:pt x="107" y="60"/>
                    <a:pt x="70" y="109"/>
                    <a:pt x="70" y="206"/>
                  </a:cubicBezTo>
                  <a:cubicBezTo>
                    <a:pt x="70" y="252"/>
                    <a:pt x="79" y="288"/>
                    <a:pt x="97" y="312"/>
                  </a:cubicBezTo>
                  <a:cubicBezTo>
                    <a:pt x="118" y="337"/>
                    <a:pt x="149" y="351"/>
                    <a:pt x="181" y="349"/>
                  </a:cubicBezTo>
                  <a:cubicBezTo>
                    <a:pt x="199" y="349"/>
                    <a:pt x="216" y="346"/>
                    <a:pt x="233" y="340"/>
                  </a:cubicBezTo>
                  <a:cubicBezTo>
                    <a:pt x="246" y="335"/>
                    <a:pt x="259" y="328"/>
                    <a:pt x="272" y="321"/>
                  </a:cubicBezTo>
                  <a:cubicBezTo>
                    <a:pt x="298" y="368"/>
                    <a:pt x="298" y="368"/>
                    <a:pt x="298" y="368"/>
                  </a:cubicBezTo>
                  <a:cubicBezTo>
                    <a:pt x="281" y="380"/>
                    <a:pt x="263" y="390"/>
                    <a:pt x="243" y="396"/>
                  </a:cubicBezTo>
                  <a:cubicBezTo>
                    <a:pt x="219" y="403"/>
                    <a:pt x="194" y="407"/>
                    <a:pt x="169" y="406"/>
                  </a:cubicBezTo>
                  <a:close/>
                </a:path>
              </a:pathLst>
            </a:custGeom>
            <a:solidFill>
              <a:srgbClr val="0085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1" name="Freeform 15">
              <a:extLst>
                <a:ext uri="{FF2B5EF4-FFF2-40B4-BE49-F238E27FC236}">
                  <a16:creationId xmlns:a16="http://schemas.microsoft.com/office/drawing/2014/main" id="{78113EF9-FEFF-4368-A293-534CFBACAB4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167" y="2910"/>
              <a:ext cx="44" cy="288"/>
            </a:xfrm>
            <a:custGeom>
              <a:avLst/>
              <a:gdLst>
                <a:gd name="T0" fmla="*/ 41 w 82"/>
                <a:gd name="T1" fmla="*/ 90 h 544"/>
                <a:gd name="T2" fmla="*/ 0 w 82"/>
                <a:gd name="T3" fmla="*/ 45 h 544"/>
                <a:gd name="T4" fmla="*/ 41 w 82"/>
                <a:gd name="T5" fmla="*/ 0 h 544"/>
                <a:gd name="T6" fmla="*/ 82 w 82"/>
                <a:gd name="T7" fmla="*/ 45 h 544"/>
                <a:gd name="T8" fmla="*/ 41 w 82"/>
                <a:gd name="T9" fmla="*/ 90 h 544"/>
                <a:gd name="T10" fmla="*/ 7 w 82"/>
                <a:gd name="T11" fmla="*/ 544 h 544"/>
                <a:gd name="T12" fmla="*/ 7 w 82"/>
                <a:gd name="T13" fmla="*/ 162 h 544"/>
                <a:gd name="T14" fmla="*/ 75 w 82"/>
                <a:gd name="T15" fmla="*/ 162 h 544"/>
                <a:gd name="T16" fmla="*/ 75 w 82"/>
                <a:gd name="T17" fmla="*/ 544 h 544"/>
                <a:gd name="T18" fmla="*/ 7 w 82"/>
                <a:gd name="T19" fmla="*/ 544 h 5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2" h="544">
                  <a:moveTo>
                    <a:pt x="41" y="90"/>
                  </a:moveTo>
                  <a:cubicBezTo>
                    <a:pt x="13" y="90"/>
                    <a:pt x="0" y="75"/>
                    <a:pt x="0" y="45"/>
                  </a:cubicBezTo>
                  <a:cubicBezTo>
                    <a:pt x="0" y="15"/>
                    <a:pt x="13" y="0"/>
                    <a:pt x="41" y="0"/>
                  </a:cubicBezTo>
                  <a:cubicBezTo>
                    <a:pt x="69" y="0"/>
                    <a:pt x="82" y="15"/>
                    <a:pt x="82" y="45"/>
                  </a:cubicBezTo>
                  <a:cubicBezTo>
                    <a:pt x="82" y="75"/>
                    <a:pt x="69" y="90"/>
                    <a:pt x="41" y="90"/>
                  </a:cubicBezTo>
                  <a:close/>
                  <a:moveTo>
                    <a:pt x="7" y="544"/>
                  </a:moveTo>
                  <a:cubicBezTo>
                    <a:pt x="7" y="162"/>
                    <a:pt x="7" y="162"/>
                    <a:pt x="7" y="162"/>
                  </a:cubicBezTo>
                  <a:cubicBezTo>
                    <a:pt x="75" y="162"/>
                    <a:pt x="75" y="162"/>
                    <a:pt x="75" y="162"/>
                  </a:cubicBezTo>
                  <a:cubicBezTo>
                    <a:pt x="75" y="544"/>
                    <a:pt x="75" y="544"/>
                    <a:pt x="75" y="544"/>
                  </a:cubicBezTo>
                  <a:lnTo>
                    <a:pt x="7" y="544"/>
                  </a:lnTo>
                  <a:close/>
                </a:path>
              </a:pathLst>
            </a:custGeom>
            <a:solidFill>
              <a:srgbClr val="0085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2" name="Freeform 16">
              <a:extLst>
                <a:ext uri="{FF2B5EF4-FFF2-40B4-BE49-F238E27FC236}">
                  <a16:creationId xmlns:a16="http://schemas.microsoft.com/office/drawing/2014/main" id="{4C307E51-FBEE-4F8D-9138-6C6F16BA3E5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242" y="2990"/>
              <a:ext cx="173" cy="215"/>
            </a:xfrm>
            <a:custGeom>
              <a:avLst/>
              <a:gdLst>
                <a:gd name="T0" fmla="*/ 182 w 327"/>
                <a:gd name="T1" fmla="*/ 404 h 407"/>
                <a:gd name="T2" fmla="*/ 47 w 327"/>
                <a:gd name="T3" fmla="*/ 353 h 407"/>
                <a:gd name="T4" fmla="*/ 0 w 327"/>
                <a:gd name="T5" fmla="*/ 200 h 407"/>
                <a:gd name="T6" fmla="*/ 43 w 327"/>
                <a:gd name="T7" fmla="*/ 52 h 407"/>
                <a:gd name="T8" fmla="*/ 170 w 327"/>
                <a:gd name="T9" fmla="*/ 0 h 407"/>
                <a:gd name="T10" fmla="*/ 287 w 327"/>
                <a:gd name="T11" fmla="*/ 44 h 407"/>
                <a:gd name="T12" fmla="*/ 327 w 327"/>
                <a:gd name="T13" fmla="*/ 175 h 407"/>
                <a:gd name="T14" fmla="*/ 327 w 327"/>
                <a:gd name="T15" fmla="*/ 226 h 407"/>
                <a:gd name="T16" fmla="*/ 68 w 327"/>
                <a:gd name="T17" fmla="*/ 226 h 407"/>
                <a:gd name="T18" fmla="*/ 100 w 327"/>
                <a:gd name="T19" fmla="*/ 313 h 407"/>
                <a:gd name="T20" fmla="*/ 191 w 327"/>
                <a:gd name="T21" fmla="*/ 347 h 407"/>
                <a:gd name="T22" fmla="*/ 248 w 327"/>
                <a:gd name="T23" fmla="*/ 338 h 407"/>
                <a:gd name="T24" fmla="*/ 295 w 327"/>
                <a:gd name="T25" fmla="*/ 314 h 407"/>
                <a:gd name="T26" fmla="*/ 322 w 327"/>
                <a:gd name="T27" fmla="*/ 361 h 407"/>
                <a:gd name="T28" fmla="*/ 182 w 327"/>
                <a:gd name="T29" fmla="*/ 404 h 407"/>
                <a:gd name="T30" fmla="*/ 169 w 327"/>
                <a:gd name="T31" fmla="*/ 56 h 407"/>
                <a:gd name="T32" fmla="*/ 94 w 327"/>
                <a:gd name="T33" fmla="*/ 90 h 407"/>
                <a:gd name="T34" fmla="*/ 68 w 327"/>
                <a:gd name="T35" fmla="*/ 172 h 407"/>
                <a:gd name="T36" fmla="*/ 260 w 327"/>
                <a:gd name="T37" fmla="*/ 172 h 407"/>
                <a:gd name="T38" fmla="*/ 251 w 327"/>
                <a:gd name="T39" fmla="*/ 114 h 407"/>
                <a:gd name="T40" fmla="*/ 223 w 327"/>
                <a:gd name="T41" fmla="*/ 72 h 407"/>
                <a:gd name="T42" fmla="*/ 169 w 327"/>
                <a:gd name="T43" fmla="*/ 56 h 4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27" h="407">
                  <a:moveTo>
                    <a:pt x="182" y="404"/>
                  </a:moveTo>
                  <a:cubicBezTo>
                    <a:pt x="124" y="404"/>
                    <a:pt x="79" y="387"/>
                    <a:pt x="47" y="353"/>
                  </a:cubicBezTo>
                  <a:cubicBezTo>
                    <a:pt x="16" y="319"/>
                    <a:pt x="0" y="268"/>
                    <a:pt x="0" y="200"/>
                  </a:cubicBezTo>
                  <a:cubicBezTo>
                    <a:pt x="0" y="136"/>
                    <a:pt x="14" y="87"/>
                    <a:pt x="43" y="52"/>
                  </a:cubicBezTo>
                  <a:cubicBezTo>
                    <a:pt x="72" y="18"/>
                    <a:pt x="115" y="0"/>
                    <a:pt x="170" y="0"/>
                  </a:cubicBezTo>
                  <a:cubicBezTo>
                    <a:pt x="221" y="0"/>
                    <a:pt x="260" y="15"/>
                    <a:pt x="287" y="44"/>
                  </a:cubicBezTo>
                  <a:cubicBezTo>
                    <a:pt x="314" y="73"/>
                    <a:pt x="327" y="117"/>
                    <a:pt x="327" y="175"/>
                  </a:cubicBezTo>
                  <a:cubicBezTo>
                    <a:pt x="327" y="226"/>
                    <a:pt x="327" y="226"/>
                    <a:pt x="327" y="226"/>
                  </a:cubicBezTo>
                  <a:cubicBezTo>
                    <a:pt x="68" y="226"/>
                    <a:pt x="68" y="226"/>
                    <a:pt x="68" y="226"/>
                  </a:cubicBezTo>
                  <a:cubicBezTo>
                    <a:pt x="70" y="257"/>
                    <a:pt x="81" y="288"/>
                    <a:pt x="100" y="313"/>
                  </a:cubicBezTo>
                  <a:cubicBezTo>
                    <a:pt x="118" y="336"/>
                    <a:pt x="149" y="348"/>
                    <a:pt x="191" y="347"/>
                  </a:cubicBezTo>
                  <a:cubicBezTo>
                    <a:pt x="211" y="348"/>
                    <a:pt x="230" y="345"/>
                    <a:pt x="248" y="338"/>
                  </a:cubicBezTo>
                  <a:cubicBezTo>
                    <a:pt x="265" y="332"/>
                    <a:pt x="281" y="324"/>
                    <a:pt x="295" y="314"/>
                  </a:cubicBezTo>
                  <a:cubicBezTo>
                    <a:pt x="322" y="361"/>
                    <a:pt x="322" y="361"/>
                    <a:pt x="322" y="361"/>
                  </a:cubicBezTo>
                  <a:cubicBezTo>
                    <a:pt x="282" y="391"/>
                    <a:pt x="232" y="407"/>
                    <a:pt x="182" y="404"/>
                  </a:cubicBezTo>
                  <a:close/>
                  <a:moveTo>
                    <a:pt x="169" y="56"/>
                  </a:moveTo>
                  <a:cubicBezTo>
                    <a:pt x="134" y="56"/>
                    <a:pt x="109" y="67"/>
                    <a:pt x="94" y="90"/>
                  </a:cubicBezTo>
                  <a:cubicBezTo>
                    <a:pt x="78" y="114"/>
                    <a:pt x="69" y="143"/>
                    <a:pt x="68" y="172"/>
                  </a:cubicBezTo>
                  <a:cubicBezTo>
                    <a:pt x="260" y="172"/>
                    <a:pt x="260" y="172"/>
                    <a:pt x="260" y="172"/>
                  </a:cubicBezTo>
                  <a:cubicBezTo>
                    <a:pt x="260" y="152"/>
                    <a:pt x="257" y="133"/>
                    <a:pt x="251" y="114"/>
                  </a:cubicBezTo>
                  <a:cubicBezTo>
                    <a:pt x="246" y="97"/>
                    <a:pt x="236" y="83"/>
                    <a:pt x="223" y="72"/>
                  </a:cubicBezTo>
                  <a:cubicBezTo>
                    <a:pt x="207" y="61"/>
                    <a:pt x="188" y="55"/>
                    <a:pt x="169" y="56"/>
                  </a:cubicBezTo>
                  <a:close/>
                </a:path>
              </a:pathLst>
            </a:custGeom>
            <a:solidFill>
              <a:srgbClr val="0085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8" name="Freeform 17">
              <a:extLst>
                <a:ext uri="{FF2B5EF4-FFF2-40B4-BE49-F238E27FC236}">
                  <a16:creationId xmlns:a16="http://schemas.microsoft.com/office/drawing/2014/main" id="{710A60C9-D9C2-47CD-9FFA-F8261ABE0C2A}"/>
                </a:ext>
              </a:extLst>
            </p:cNvPr>
            <p:cNvSpPr>
              <a:spLocks/>
            </p:cNvSpPr>
            <p:nvPr/>
          </p:nvSpPr>
          <p:spPr bwMode="auto">
            <a:xfrm>
              <a:off x="1451" y="2990"/>
              <a:ext cx="176" cy="208"/>
            </a:xfrm>
            <a:custGeom>
              <a:avLst/>
              <a:gdLst>
                <a:gd name="T0" fmla="*/ 10 w 333"/>
                <a:gd name="T1" fmla="*/ 393 h 393"/>
                <a:gd name="T2" fmla="*/ 10 w 333"/>
                <a:gd name="T3" fmla="*/ 95 h 393"/>
                <a:gd name="T4" fmla="*/ 0 w 333"/>
                <a:gd name="T5" fmla="*/ 18 h 393"/>
                <a:gd name="T6" fmla="*/ 59 w 333"/>
                <a:gd name="T7" fmla="*/ 8 h 393"/>
                <a:gd name="T8" fmla="*/ 72 w 333"/>
                <a:gd name="T9" fmla="*/ 67 h 393"/>
                <a:gd name="T10" fmla="*/ 196 w 333"/>
                <a:gd name="T11" fmla="*/ 0 h 393"/>
                <a:gd name="T12" fmla="*/ 297 w 333"/>
                <a:gd name="T13" fmla="*/ 39 h 393"/>
                <a:gd name="T14" fmla="*/ 333 w 333"/>
                <a:gd name="T15" fmla="*/ 152 h 393"/>
                <a:gd name="T16" fmla="*/ 333 w 333"/>
                <a:gd name="T17" fmla="*/ 393 h 393"/>
                <a:gd name="T18" fmla="*/ 265 w 333"/>
                <a:gd name="T19" fmla="*/ 393 h 393"/>
                <a:gd name="T20" fmla="*/ 265 w 333"/>
                <a:gd name="T21" fmla="*/ 160 h 393"/>
                <a:gd name="T22" fmla="*/ 244 w 333"/>
                <a:gd name="T23" fmla="*/ 84 h 393"/>
                <a:gd name="T24" fmla="*/ 179 w 333"/>
                <a:gd name="T25" fmla="*/ 59 h 393"/>
                <a:gd name="T26" fmla="*/ 78 w 333"/>
                <a:gd name="T27" fmla="*/ 145 h 393"/>
                <a:gd name="T28" fmla="*/ 78 w 333"/>
                <a:gd name="T29" fmla="*/ 160 h 393"/>
                <a:gd name="T30" fmla="*/ 78 w 333"/>
                <a:gd name="T31" fmla="*/ 393 h 393"/>
                <a:gd name="T32" fmla="*/ 10 w 333"/>
                <a:gd name="T33" fmla="*/ 393 h 3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33" h="393">
                  <a:moveTo>
                    <a:pt x="10" y="393"/>
                  </a:moveTo>
                  <a:cubicBezTo>
                    <a:pt x="10" y="95"/>
                    <a:pt x="10" y="95"/>
                    <a:pt x="10" y="95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59" y="8"/>
                    <a:pt x="59" y="8"/>
                    <a:pt x="59" y="8"/>
                  </a:cubicBezTo>
                  <a:cubicBezTo>
                    <a:pt x="72" y="67"/>
                    <a:pt x="72" y="67"/>
                    <a:pt x="72" y="67"/>
                  </a:cubicBezTo>
                  <a:cubicBezTo>
                    <a:pt x="94" y="22"/>
                    <a:pt x="135" y="0"/>
                    <a:pt x="196" y="0"/>
                  </a:cubicBezTo>
                  <a:cubicBezTo>
                    <a:pt x="240" y="0"/>
                    <a:pt x="274" y="13"/>
                    <a:pt x="297" y="39"/>
                  </a:cubicBezTo>
                  <a:cubicBezTo>
                    <a:pt x="321" y="65"/>
                    <a:pt x="333" y="102"/>
                    <a:pt x="333" y="152"/>
                  </a:cubicBezTo>
                  <a:cubicBezTo>
                    <a:pt x="333" y="393"/>
                    <a:pt x="333" y="393"/>
                    <a:pt x="333" y="393"/>
                  </a:cubicBezTo>
                  <a:cubicBezTo>
                    <a:pt x="265" y="393"/>
                    <a:pt x="265" y="393"/>
                    <a:pt x="265" y="393"/>
                  </a:cubicBezTo>
                  <a:cubicBezTo>
                    <a:pt x="265" y="160"/>
                    <a:pt x="265" y="160"/>
                    <a:pt x="265" y="160"/>
                  </a:cubicBezTo>
                  <a:cubicBezTo>
                    <a:pt x="265" y="125"/>
                    <a:pt x="258" y="100"/>
                    <a:pt x="244" y="84"/>
                  </a:cubicBezTo>
                  <a:cubicBezTo>
                    <a:pt x="227" y="66"/>
                    <a:pt x="203" y="57"/>
                    <a:pt x="179" y="59"/>
                  </a:cubicBezTo>
                  <a:cubicBezTo>
                    <a:pt x="127" y="55"/>
                    <a:pt x="82" y="93"/>
                    <a:pt x="78" y="145"/>
                  </a:cubicBezTo>
                  <a:cubicBezTo>
                    <a:pt x="77" y="150"/>
                    <a:pt x="77" y="155"/>
                    <a:pt x="78" y="160"/>
                  </a:cubicBezTo>
                  <a:cubicBezTo>
                    <a:pt x="78" y="393"/>
                    <a:pt x="78" y="393"/>
                    <a:pt x="78" y="393"/>
                  </a:cubicBezTo>
                  <a:lnTo>
                    <a:pt x="10" y="393"/>
                  </a:lnTo>
                  <a:close/>
                </a:path>
              </a:pathLst>
            </a:custGeom>
            <a:solidFill>
              <a:srgbClr val="0085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9" name="Freeform 18">
              <a:extLst>
                <a:ext uri="{FF2B5EF4-FFF2-40B4-BE49-F238E27FC236}">
                  <a16:creationId xmlns:a16="http://schemas.microsoft.com/office/drawing/2014/main" id="{7B6CB46E-0368-410D-B493-DC56A9DB2060}"/>
                </a:ext>
              </a:extLst>
            </p:cNvPr>
            <p:cNvSpPr>
              <a:spLocks/>
            </p:cNvSpPr>
            <p:nvPr/>
          </p:nvSpPr>
          <p:spPr bwMode="auto">
            <a:xfrm>
              <a:off x="1660" y="2989"/>
              <a:ext cx="158" cy="215"/>
            </a:xfrm>
            <a:custGeom>
              <a:avLst/>
              <a:gdLst>
                <a:gd name="T0" fmla="*/ 169 w 298"/>
                <a:gd name="T1" fmla="*/ 406 h 407"/>
                <a:gd name="T2" fmla="*/ 43 w 298"/>
                <a:gd name="T3" fmla="*/ 357 h 407"/>
                <a:gd name="T4" fmla="*/ 0 w 298"/>
                <a:gd name="T5" fmla="*/ 207 h 407"/>
                <a:gd name="T6" fmla="*/ 45 w 298"/>
                <a:gd name="T7" fmla="*/ 54 h 407"/>
                <a:gd name="T8" fmla="*/ 174 w 298"/>
                <a:gd name="T9" fmla="*/ 2 h 407"/>
                <a:gd name="T10" fmla="*/ 295 w 298"/>
                <a:gd name="T11" fmla="*/ 44 h 407"/>
                <a:gd name="T12" fmla="*/ 267 w 298"/>
                <a:gd name="T13" fmla="*/ 89 h 407"/>
                <a:gd name="T14" fmla="*/ 230 w 298"/>
                <a:gd name="T15" fmla="*/ 68 h 407"/>
                <a:gd name="T16" fmla="*/ 181 w 298"/>
                <a:gd name="T17" fmla="*/ 60 h 407"/>
                <a:gd name="T18" fmla="*/ 70 w 298"/>
                <a:gd name="T19" fmla="*/ 206 h 407"/>
                <a:gd name="T20" fmla="*/ 97 w 298"/>
                <a:gd name="T21" fmla="*/ 312 h 407"/>
                <a:gd name="T22" fmla="*/ 181 w 298"/>
                <a:gd name="T23" fmla="*/ 349 h 407"/>
                <a:gd name="T24" fmla="*/ 233 w 298"/>
                <a:gd name="T25" fmla="*/ 340 h 407"/>
                <a:gd name="T26" fmla="*/ 272 w 298"/>
                <a:gd name="T27" fmla="*/ 321 h 407"/>
                <a:gd name="T28" fmla="*/ 298 w 298"/>
                <a:gd name="T29" fmla="*/ 368 h 407"/>
                <a:gd name="T30" fmla="*/ 243 w 298"/>
                <a:gd name="T31" fmla="*/ 396 h 407"/>
                <a:gd name="T32" fmla="*/ 169 w 298"/>
                <a:gd name="T33" fmla="*/ 406 h 4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98" h="407">
                  <a:moveTo>
                    <a:pt x="169" y="406"/>
                  </a:moveTo>
                  <a:cubicBezTo>
                    <a:pt x="114" y="406"/>
                    <a:pt x="73" y="390"/>
                    <a:pt x="43" y="357"/>
                  </a:cubicBezTo>
                  <a:cubicBezTo>
                    <a:pt x="14" y="323"/>
                    <a:pt x="0" y="273"/>
                    <a:pt x="0" y="207"/>
                  </a:cubicBezTo>
                  <a:cubicBezTo>
                    <a:pt x="0" y="139"/>
                    <a:pt x="15" y="88"/>
                    <a:pt x="45" y="54"/>
                  </a:cubicBezTo>
                  <a:cubicBezTo>
                    <a:pt x="74" y="19"/>
                    <a:pt x="117" y="2"/>
                    <a:pt x="174" y="2"/>
                  </a:cubicBezTo>
                  <a:cubicBezTo>
                    <a:pt x="218" y="0"/>
                    <a:pt x="261" y="15"/>
                    <a:pt x="295" y="44"/>
                  </a:cubicBezTo>
                  <a:cubicBezTo>
                    <a:pt x="267" y="89"/>
                    <a:pt x="267" y="89"/>
                    <a:pt x="267" y="89"/>
                  </a:cubicBezTo>
                  <a:cubicBezTo>
                    <a:pt x="256" y="80"/>
                    <a:pt x="243" y="73"/>
                    <a:pt x="230" y="68"/>
                  </a:cubicBezTo>
                  <a:cubicBezTo>
                    <a:pt x="214" y="62"/>
                    <a:pt x="198" y="60"/>
                    <a:pt x="181" y="60"/>
                  </a:cubicBezTo>
                  <a:cubicBezTo>
                    <a:pt x="107" y="60"/>
                    <a:pt x="70" y="109"/>
                    <a:pt x="70" y="206"/>
                  </a:cubicBezTo>
                  <a:cubicBezTo>
                    <a:pt x="70" y="252"/>
                    <a:pt x="79" y="288"/>
                    <a:pt x="97" y="312"/>
                  </a:cubicBezTo>
                  <a:cubicBezTo>
                    <a:pt x="117" y="337"/>
                    <a:pt x="149" y="351"/>
                    <a:pt x="181" y="349"/>
                  </a:cubicBezTo>
                  <a:cubicBezTo>
                    <a:pt x="199" y="349"/>
                    <a:pt x="216" y="346"/>
                    <a:pt x="233" y="340"/>
                  </a:cubicBezTo>
                  <a:cubicBezTo>
                    <a:pt x="246" y="335"/>
                    <a:pt x="259" y="328"/>
                    <a:pt x="272" y="321"/>
                  </a:cubicBezTo>
                  <a:cubicBezTo>
                    <a:pt x="298" y="368"/>
                    <a:pt x="298" y="368"/>
                    <a:pt x="298" y="368"/>
                  </a:cubicBezTo>
                  <a:cubicBezTo>
                    <a:pt x="281" y="380"/>
                    <a:pt x="263" y="390"/>
                    <a:pt x="243" y="396"/>
                  </a:cubicBezTo>
                  <a:cubicBezTo>
                    <a:pt x="219" y="403"/>
                    <a:pt x="194" y="407"/>
                    <a:pt x="169" y="406"/>
                  </a:cubicBezTo>
                  <a:close/>
                </a:path>
              </a:pathLst>
            </a:custGeom>
            <a:solidFill>
              <a:srgbClr val="0085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0" name="Freeform 19">
              <a:extLst>
                <a:ext uri="{FF2B5EF4-FFF2-40B4-BE49-F238E27FC236}">
                  <a16:creationId xmlns:a16="http://schemas.microsoft.com/office/drawing/2014/main" id="{FB9BE934-0293-4717-B8C7-7C7314B2A48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833" y="2990"/>
              <a:ext cx="172" cy="215"/>
            </a:xfrm>
            <a:custGeom>
              <a:avLst/>
              <a:gdLst>
                <a:gd name="T0" fmla="*/ 183 w 327"/>
                <a:gd name="T1" fmla="*/ 404 h 407"/>
                <a:gd name="T2" fmla="*/ 48 w 327"/>
                <a:gd name="T3" fmla="*/ 353 h 407"/>
                <a:gd name="T4" fmla="*/ 0 w 327"/>
                <a:gd name="T5" fmla="*/ 200 h 407"/>
                <a:gd name="T6" fmla="*/ 44 w 327"/>
                <a:gd name="T7" fmla="*/ 52 h 407"/>
                <a:gd name="T8" fmla="*/ 171 w 327"/>
                <a:gd name="T9" fmla="*/ 0 h 407"/>
                <a:gd name="T10" fmla="*/ 287 w 327"/>
                <a:gd name="T11" fmla="*/ 44 h 407"/>
                <a:gd name="T12" fmla="*/ 327 w 327"/>
                <a:gd name="T13" fmla="*/ 175 h 407"/>
                <a:gd name="T14" fmla="*/ 327 w 327"/>
                <a:gd name="T15" fmla="*/ 226 h 407"/>
                <a:gd name="T16" fmla="*/ 69 w 327"/>
                <a:gd name="T17" fmla="*/ 226 h 407"/>
                <a:gd name="T18" fmla="*/ 101 w 327"/>
                <a:gd name="T19" fmla="*/ 314 h 407"/>
                <a:gd name="T20" fmla="*/ 191 w 327"/>
                <a:gd name="T21" fmla="*/ 348 h 407"/>
                <a:gd name="T22" fmla="*/ 249 w 327"/>
                <a:gd name="T23" fmla="*/ 338 h 407"/>
                <a:gd name="T24" fmla="*/ 296 w 327"/>
                <a:gd name="T25" fmla="*/ 314 h 407"/>
                <a:gd name="T26" fmla="*/ 322 w 327"/>
                <a:gd name="T27" fmla="*/ 361 h 407"/>
                <a:gd name="T28" fmla="*/ 183 w 327"/>
                <a:gd name="T29" fmla="*/ 404 h 407"/>
                <a:gd name="T30" fmla="*/ 169 w 327"/>
                <a:gd name="T31" fmla="*/ 56 h 407"/>
                <a:gd name="T32" fmla="*/ 94 w 327"/>
                <a:gd name="T33" fmla="*/ 90 h 407"/>
                <a:gd name="T34" fmla="*/ 69 w 327"/>
                <a:gd name="T35" fmla="*/ 172 h 407"/>
                <a:gd name="T36" fmla="*/ 260 w 327"/>
                <a:gd name="T37" fmla="*/ 172 h 407"/>
                <a:gd name="T38" fmla="*/ 252 w 327"/>
                <a:gd name="T39" fmla="*/ 114 h 407"/>
                <a:gd name="T40" fmla="*/ 223 w 327"/>
                <a:gd name="T41" fmla="*/ 72 h 407"/>
                <a:gd name="T42" fmla="*/ 169 w 327"/>
                <a:gd name="T43" fmla="*/ 56 h 4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27" h="407">
                  <a:moveTo>
                    <a:pt x="183" y="404"/>
                  </a:moveTo>
                  <a:cubicBezTo>
                    <a:pt x="124" y="404"/>
                    <a:pt x="80" y="387"/>
                    <a:pt x="48" y="353"/>
                  </a:cubicBezTo>
                  <a:cubicBezTo>
                    <a:pt x="16" y="319"/>
                    <a:pt x="0" y="268"/>
                    <a:pt x="0" y="200"/>
                  </a:cubicBezTo>
                  <a:cubicBezTo>
                    <a:pt x="0" y="136"/>
                    <a:pt x="15" y="87"/>
                    <a:pt x="44" y="52"/>
                  </a:cubicBezTo>
                  <a:cubicBezTo>
                    <a:pt x="73" y="18"/>
                    <a:pt x="115" y="0"/>
                    <a:pt x="171" y="0"/>
                  </a:cubicBezTo>
                  <a:cubicBezTo>
                    <a:pt x="222" y="0"/>
                    <a:pt x="260" y="15"/>
                    <a:pt x="287" y="44"/>
                  </a:cubicBezTo>
                  <a:cubicBezTo>
                    <a:pt x="314" y="73"/>
                    <a:pt x="327" y="117"/>
                    <a:pt x="327" y="175"/>
                  </a:cubicBezTo>
                  <a:cubicBezTo>
                    <a:pt x="327" y="226"/>
                    <a:pt x="327" y="226"/>
                    <a:pt x="327" y="226"/>
                  </a:cubicBezTo>
                  <a:cubicBezTo>
                    <a:pt x="69" y="226"/>
                    <a:pt x="69" y="226"/>
                    <a:pt x="69" y="226"/>
                  </a:cubicBezTo>
                  <a:cubicBezTo>
                    <a:pt x="70" y="257"/>
                    <a:pt x="81" y="288"/>
                    <a:pt x="101" y="314"/>
                  </a:cubicBezTo>
                  <a:cubicBezTo>
                    <a:pt x="119" y="336"/>
                    <a:pt x="149" y="348"/>
                    <a:pt x="191" y="348"/>
                  </a:cubicBezTo>
                  <a:cubicBezTo>
                    <a:pt x="211" y="348"/>
                    <a:pt x="230" y="345"/>
                    <a:pt x="249" y="338"/>
                  </a:cubicBezTo>
                  <a:cubicBezTo>
                    <a:pt x="265" y="332"/>
                    <a:pt x="281" y="324"/>
                    <a:pt x="296" y="314"/>
                  </a:cubicBezTo>
                  <a:cubicBezTo>
                    <a:pt x="322" y="361"/>
                    <a:pt x="322" y="361"/>
                    <a:pt x="322" y="361"/>
                  </a:cubicBezTo>
                  <a:cubicBezTo>
                    <a:pt x="282" y="391"/>
                    <a:pt x="233" y="407"/>
                    <a:pt x="183" y="404"/>
                  </a:cubicBezTo>
                  <a:close/>
                  <a:moveTo>
                    <a:pt x="169" y="56"/>
                  </a:moveTo>
                  <a:cubicBezTo>
                    <a:pt x="135" y="56"/>
                    <a:pt x="110" y="67"/>
                    <a:pt x="94" y="90"/>
                  </a:cubicBezTo>
                  <a:cubicBezTo>
                    <a:pt x="78" y="114"/>
                    <a:pt x="69" y="143"/>
                    <a:pt x="69" y="172"/>
                  </a:cubicBezTo>
                  <a:cubicBezTo>
                    <a:pt x="260" y="172"/>
                    <a:pt x="260" y="172"/>
                    <a:pt x="260" y="172"/>
                  </a:cubicBezTo>
                  <a:cubicBezTo>
                    <a:pt x="260" y="152"/>
                    <a:pt x="258" y="133"/>
                    <a:pt x="252" y="114"/>
                  </a:cubicBezTo>
                  <a:cubicBezTo>
                    <a:pt x="247" y="97"/>
                    <a:pt x="237" y="83"/>
                    <a:pt x="223" y="72"/>
                  </a:cubicBezTo>
                  <a:cubicBezTo>
                    <a:pt x="208" y="61"/>
                    <a:pt x="189" y="55"/>
                    <a:pt x="169" y="56"/>
                  </a:cubicBezTo>
                  <a:close/>
                </a:path>
              </a:pathLst>
            </a:custGeom>
            <a:solidFill>
              <a:srgbClr val="0085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1" name="Freeform 20">
              <a:extLst>
                <a:ext uri="{FF2B5EF4-FFF2-40B4-BE49-F238E27FC236}">
                  <a16:creationId xmlns:a16="http://schemas.microsoft.com/office/drawing/2014/main" id="{B9E5FD2D-330E-4C19-9D64-1BFD7CCF7E6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127" y="2990"/>
              <a:ext cx="182" cy="213"/>
            </a:xfrm>
            <a:custGeom>
              <a:avLst/>
              <a:gdLst>
                <a:gd name="T0" fmla="*/ 172 w 346"/>
                <a:gd name="T1" fmla="*/ 404 h 404"/>
                <a:gd name="T2" fmla="*/ 43 w 346"/>
                <a:gd name="T3" fmla="*/ 353 h 404"/>
                <a:gd name="T4" fmla="*/ 0 w 346"/>
                <a:gd name="T5" fmla="*/ 203 h 404"/>
                <a:gd name="T6" fmla="*/ 44 w 346"/>
                <a:gd name="T7" fmla="*/ 53 h 404"/>
                <a:gd name="T8" fmla="*/ 174 w 346"/>
                <a:gd name="T9" fmla="*/ 0 h 404"/>
                <a:gd name="T10" fmla="*/ 302 w 346"/>
                <a:gd name="T11" fmla="*/ 52 h 404"/>
                <a:gd name="T12" fmla="*/ 346 w 346"/>
                <a:gd name="T13" fmla="*/ 201 h 404"/>
                <a:gd name="T14" fmla="*/ 301 w 346"/>
                <a:gd name="T15" fmla="*/ 353 h 404"/>
                <a:gd name="T16" fmla="*/ 172 w 346"/>
                <a:gd name="T17" fmla="*/ 404 h 404"/>
                <a:gd name="T18" fmla="*/ 173 w 346"/>
                <a:gd name="T19" fmla="*/ 347 h 404"/>
                <a:gd name="T20" fmla="*/ 250 w 346"/>
                <a:gd name="T21" fmla="*/ 312 h 404"/>
                <a:gd name="T22" fmla="*/ 275 w 346"/>
                <a:gd name="T23" fmla="*/ 202 h 404"/>
                <a:gd name="T24" fmla="*/ 250 w 346"/>
                <a:gd name="T25" fmla="*/ 93 h 404"/>
                <a:gd name="T26" fmla="*/ 174 w 346"/>
                <a:gd name="T27" fmla="*/ 58 h 404"/>
                <a:gd name="T28" fmla="*/ 96 w 346"/>
                <a:gd name="T29" fmla="*/ 93 h 404"/>
                <a:gd name="T30" fmla="*/ 70 w 346"/>
                <a:gd name="T31" fmla="*/ 203 h 404"/>
                <a:gd name="T32" fmla="*/ 96 w 346"/>
                <a:gd name="T33" fmla="*/ 312 h 404"/>
                <a:gd name="T34" fmla="*/ 173 w 346"/>
                <a:gd name="T35" fmla="*/ 347 h 4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46" h="404">
                  <a:moveTo>
                    <a:pt x="172" y="404"/>
                  </a:moveTo>
                  <a:cubicBezTo>
                    <a:pt x="115" y="404"/>
                    <a:pt x="72" y="387"/>
                    <a:pt x="43" y="353"/>
                  </a:cubicBezTo>
                  <a:cubicBezTo>
                    <a:pt x="14" y="319"/>
                    <a:pt x="0" y="269"/>
                    <a:pt x="0" y="203"/>
                  </a:cubicBezTo>
                  <a:cubicBezTo>
                    <a:pt x="0" y="138"/>
                    <a:pt x="15" y="88"/>
                    <a:pt x="44" y="53"/>
                  </a:cubicBezTo>
                  <a:cubicBezTo>
                    <a:pt x="74" y="18"/>
                    <a:pt x="117" y="0"/>
                    <a:pt x="174" y="0"/>
                  </a:cubicBezTo>
                  <a:cubicBezTo>
                    <a:pt x="230" y="0"/>
                    <a:pt x="273" y="17"/>
                    <a:pt x="302" y="52"/>
                  </a:cubicBezTo>
                  <a:cubicBezTo>
                    <a:pt x="331" y="86"/>
                    <a:pt x="346" y="136"/>
                    <a:pt x="346" y="201"/>
                  </a:cubicBezTo>
                  <a:cubicBezTo>
                    <a:pt x="346" y="268"/>
                    <a:pt x="331" y="318"/>
                    <a:pt x="301" y="353"/>
                  </a:cubicBezTo>
                  <a:cubicBezTo>
                    <a:pt x="272" y="387"/>
                    <a:pt x="229" y="404"/>
                    <a:pt x="172" y="404"/>
                  </a:cubicBezTo>
                  <a:close/>
                  <a:moveTo>
                    <a:pt x="173" y="347"/>
                  </a:moveTo>
                  <a:cubicBezTo>
                    <a:pt x="203" y="349"/>
                    <a:pt x="232" y="336"/>
                    <a:pt x="250" y="312"/>
                  </a:cubicBezTo>
                  <a:cubicBezTo>
                    <a:pt x="267" y="288"/>
                    <a:pt x="275" y="252"/>
                    <a:pt x="275" y="202"/>
                  </a:cubicBezTo>
                  <a:cubicBezTo>
                    <a:pt x="275" y="152"/>
                    <a:pt x="267" y="116"/>
                    <a:pt x="250" y="93"/>
                  </a:cubicBezTo>
                  <a:cubicBezTo>
                    <a:pt x="232" y="69"/>
                    <a:pt x="204" y="56"/>
                    <a:pt x="174" y="58"/>
                  </a:cubicBezTo>
                  <a:cubicBezTo>
                    <a:pt x="144" y="56"/>
                    <a:pt x="114" y="69"/>
                    <a:pt x="96" y="93"/>
                  </a:cubicBezTo>
                  <a:cubicBezTo>
                    <a:pt x="79" y="117"/>
                    <a:pt x="70" y="153"/>
                    <a:pt x="70" y="203"/>
                  </a:cubicBezTo>
                  <a:cubicBezTo>
                    <a:pt x="70" y="252"/>
                    <a:pt x="79" y="289"/>
                    <a:pt x="96" y="312"/>
                  </a:cubicBezTo>
                  <a:cubicBezTo>
                    <a:pt x="114" y="336"/>
                    <a:pt x="143" y="349"/>
                    <a:pt x="173" y="347"/>
                  </a:cubicBezTo>
                  <a:close/>
                </a:path>
              </a:pathLst>
            </a:custGeom>
            <a:solidFill>
              <a:srgbClr val="0085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2" name="Freeform 21">
              <a:extLst>
                <a:ext uri="{FF2B5EF4-FFF2-40B4-BE49-F238E27FC236}">
                  <a16:creationId xmlns:a16="http://schemas.microsoft.com/office/drawing/2014/main" id="{0E2B1CEE-D39D-4CB8-9275-B2F5E7377771}"/>
                </a:ext>
              </a:extLst>
            </p:cNvPr>
            <p:cNvSpPr>
              <a:spLocks/>
            </p:cNvSpPr>
            <p:nvPr/>
          </p:nvSpPr>
          <p:spPr bwMode="auto">
            <a:xfrm>
              <a:off x="2326" y="2895"/>
              <a:ext cx="155" cy="303"/>
            </a:xfrm>
            <a:custGeom>
              <a:avLst/>
              <a:gdLst>
                <a:gd name="T0" fmla="*/ 68 w 293"/>
                <a:gd name="T1" fmla="*/ 572 h 572"/>
                <a:gd name="T2" fmla="*/ 68 w 293"/>
                <a:gd name="T3" fmla="*/ 243 h 572"/>
                <a:gd name="T4" fmla="*/ 0 w 293"/>
                <a:gd name="T5" fmla="*/ 243 h 572"/>
                <a:gd name="T6" fmla="*/ 0 w 293"/>
                <a:gd name="T7" fmla="*/ 198 h 572"/>
                <a:gd name="T8" fmla="*/ 68 w 293"/>
                <a:gd name="T9" fmla="*/ 190 h 572"/>
                <a:gd name="T10" fmla="*/ 68 w 293"/>
                <a:gd name="T11" fmla="*/ 165 h 572"/>
                <a:gd name="T12" fmla="*/ 104 w 293"/>
                <a:gd name="T13" fmla="*/ 46 h 572"/>
                <a:gd name="T14" fmla="*/ 204 w 293"/>
                <a:gd name="T15" fmla="*/ 3 h 572"/>
                <a:gd name="T16" fmla="*/ 255 w 293"/>
                <a:gd name="T17" fmla="*/ 10 h 572"/>
                <a:gd name="T18" fmla="*/ 293 w 293"/>
                <a:gd name="T19" fmla="*/ 27 h 572"/>
                <a:gd name="T20" fmla="*/ 272 w 293"/>
                <a:gd name="T21" fmla="*/ 73 h 572"/>
                <a:gd name="T22" fmla="*/ 247 w 293"/>
                <a:gd name="T23" fmla="*/ 65 h 572"/>
                <a:gd name="T24" fmla="*/ 219 w 293"/>
                <a:gd name="T25" fmla="*/ 62 h 572"/>
                <a:gd name="T26" fmla="*/ 159 w 293"/>
                <a:gd name="T27" fmla="*/ 85 h 572"/>
                <a:gd name="T28" fmla="*/ 136 w 293"/>
                <a:gd name="T29" fmla="*/ 157 h 572"/>
                <a:gd name="T30" fmla="*/ 136 w 293"/>
                <a:gd name="T31" fmla="*/ 190 h 572"/>
                <a:gd name="T32" fmla="*/ 255 w 293"/>
                <a:gd name="T33" fmla="*/ 190 h 572"/>
                <a:gd name="T34" fmla="*/ 255 w 293"/>
                <a:gd name="T35" fmla="*/ 243 h 572"/>
                <a:gd name="T36" fmla="*/ 136 w 293"/>
                <a:gd name="T37" fmla="*/ 243 h 572"/>
                <a:gd name="T38" fmla="*/ 136 w 293"/>
                <a:gd name="T39" fmla="*/ 572 h 572"/>
                <a:gd name="T40" fmla="*/ 68 w 293"/>
                <a:gd name="T41" fmla="*/ 572 h 5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93" h="572">
                  <a:moveTo>
                    <a:pt x="68" y="572"/>
                  </a:moveTo>
                  <a:cubicBezTo>
                    <a:pt x="68" y="243"/>
                    <a:pt x="68" y="243"/>
                    <a:pt x="68" y="243"/>
                  </a:cubicBezTo>
                  <a:cubicBezTo>
                    <a:pt x="0" y="243"/>
                    <a:pt x="0" y="243"/>
                    <a:pt x="0" y="243"/>
                  </a:cubicBezTo>
                  <a:cubicBezTo>
                    <a:pt x="0" y="198"/>
                    <a:pt x="0" y="198"/>
                    <a:pt x="0" y="198"/>
                  </a:cubicBezTo>
                  <a:cubicBezTo>
                    <a:pt x="68" y="190"/>
                    <a:pt x="68" y="190"/>
                    <a:pt x="68" y="190"/>
                  </a:cubicBezTo>
                  <a:cubicBezTo>
                    <a:pt x="68" y="165"/>
                    <a:pt x="68" y="165"/>
                    <a:pt x="68" y="165"/>
                  </a:cubicBezTo>
                  <a:cubicBezTo>
                    <a:pt x="68" y="114"/>
                    <a:pt x="80" y="75"/>
                    <a:pt x="104" y="46"/>
                  </a:cubicBezTo>
                  <a:cubicBezTo>
                    <a:pt x="129" y="16"/>
                    <a:pt x="166" y="0"/>
                    <a:pt x="204" y="3"/>
                  </a:cubicBezTo>
                  <a:cubicBezTo>
                    <a:pt x="222" y="2"/>
                    <a:pt x="239" y="5"/>
                    <a:pt x="255" y="10"/>
                  </a:cubicBezTo>
                  <a:cubicBezTo>
                    <a:pt x="269" y="13"/>
                    <a:pt x="281" y="19"/>
                    <a:pt x="293" y="27"/>
                  </a:cubicBezTo>
                  <a:cubicBezTo>
                    <a:pt x="272" y="73"/>
                    <a:pt x="272" y="73"/>
                    <a:pt x="272" y="73"/>
                  </a:cubicBezTo>
                  <a:cubicBezTo>
                    <a:pt x="264" y="70"/>
                    <a:pt x="255" y="67"/>
                    <a:pt x="247" y="65"/>
                  </a:cubicBezTo>
                  <a:cubicBezTo>
                    <a:pt x="238" y="63"/>
                    <a:pt x="229" y="62"/>
                    <a:pt x="219" y="62"/>
                  </a:cubicBezTo>
                  <a:cubicBezTo>
                    <a:pt x="197" y="60"/>
                    <a:pt x="174" y="69"/>
                    <a:pt x="159" y="85"/>
                  </a:cubicBezTo>
                  <a:cubicBezTo>
                    <a:pt x="142" y="105"/>
                    <a:pt x="134" y="131"/>
                    <a:pt x="136" y="157"/>
                  </a:cubicBezTo>
                  <a:cubicBezTo>
                    <a:pt x="136" y="190"/>
                    <a:pt x="136" y="190"/>
                    <a:pt x="136" y="190"/>
                  </a:cubicBezTo>
                  <a:cubicBezTo>
                    <a:pt x="255" y="190"/>
                    <a:pt x="255" y="190"/>
                    <a:pt x="255" y="190"/>
                  </a:cubicBezTo>
                  <a:cubicBezTo>
                    <a:pt x="255" y="243"/>
                    <a:pt x="255" y="243"/>
                    <a:pt x="255" y="243"/>
                  </a:cubicBezTo>
                  <a:cubicBezTo>
                    <a:pt x="136" y="243"/>
                    <a:pt x="136" y="243"/>
                    <a:pt x="136" y="243"/>
                  </a:cubicBezTo>
                  <a:cubicBezTo>
                    <a:pt x="136" y="572"/>
                    <a:pt x="136" y="572"/>
                    <a:pt x="136" y="572"/>
                  </a:cubicBezTo>
                  <a:lnTo>
                    <a:pt x="68" y="572"/>
                  </a:lnTo>
                  <a:close/>
                </a:path>
              </a:pathLst>
            </a:custGeom>
            <a:solidFill>
              <a:srgbClr val="0085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3" name="Freeform 22">
              <a:extLst>
                <a:ext uri="{FF2B5EF4-FFF2-40B4-BE49-F238E27FC236}">
                  <a16:creationId xmlns:a16="http://schemas.microsoft.com/office/drawing/2014/main" id="{3C432640-A265-4E85-B960-3021E2D24B88}"/>
                </a:ext>
              </a:extLst>
            </p:cNvPr>
            <p:cNvSpPr>
              <a:spLocks/>
            </p:cNvSpPr>
            <p:nvPr/>
          </p:nvSpPr>
          <p:spPr bwMode="auto">
            <a:xfrm>
              <a:off x="2588" y="2903"/>
              <a:ext cx="217" cy="295"/>
            </a:xfrm>
            <a:custGeom>
              <a:avLst/>
              <a:gdLst>
                <a:gd name="T0" fmla="*/ 0 w 217"/>
                <a:gd name="T1" fmla="*/ 295 h 295"/>
                <a:gd name="T2" fmla="*/ 0 w 217"/>
                <a:gd name="T3" fmla="*/ 0 h 295"/>
                <a:gd name="T4" fmla="*/ 37 w 217"/>
                <a:gd name="T5" fmla="*/ 0 h 295"/>
                <a:gd name="T6" fmla="*/ 37 w 217"/>
                <a:gd name="T7" fmla="*/ 128 h 295"/>
                <a:gd name="T8" fmla="*/ 179 w 217"/>
                <a:gd name="T9" fmla="*/ 128 h 295"/>
                <a:gd name="T10" fmla="*/ 179 w 217"/>
                <a:gd name="T11" fmla="*/ 0 h 295"/>
                <a:gd name="T12" fmla="*/ 217 w 217"/>
                <a:gd name="T13" fmla="*/ 0 h 295"/>
                <a:gd name="T14" fmla="*/ 217 w 217"/>
                <a:gd name="T15" fmla="*/ 295 h 295"/>
                <a:gd name="T16" fmla="*/ 179 w 217"/>
                <a:gd name="T17" fmla="*/ 295 h 295"/>
                <a:gd name="T18" fmla="*/ 179 w 217"/>
                <a:gd name="T19" fmla="*/ 160 h 295"/>
                <a:gd name="T20" fmla="*/ 37 w 217"/>
                <a:gd name="T21" fmla="*/ 160 h 295"/>
                <a:gd name="T22" fmla="*/ 37 w 217"/>
                <a:gd name="T23" fmla="*/ 295 h 295"/>
                <a:gd name="T24" fmla="*/ 0 w 217"/>
                <a:gd name="T25" fmla="*/ 295 h 2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17" h="295">
                  <a:moveTo>
                    <a:pt x="0" y="295"/>
                  </a:moveTo>
                  <a:lnTo>
                    <a:pt x="0" y="0"/>
                  </a:lnTo>
                  <a:lnTo>
                    <a:pt x="37" y="0"/>
                  </a:lnTo>
                  <a:lnTo>
                    <a:pt x="37" y="128"/>
                  </a:lnTo>
                  <a:lnTo>
                    <a:pt x="179" y="128"/>
                  </a:lnTo>
                  <a:lnTo>
                    <a:pt x="179" y="0"/>
                  </a:lnTo>
                  <a:lnTo>
                    <a:pt x="217" y="0"/>
                  </a:lnTo>
                  <a:lnTo>
                    <a:pt x="217" y="295"/>
                  </a:lnTo>
                  <a:lnTo>
                    <a:pt x="179" y="295"/>
                  </a:lnTo>
                  <a:lnTo>
                    <a:pt x="179" y="160"/>
                  </a:lnTo>
                  <a:lnTo>
                    <a:pt x="37" y="160"/>
                  </a:lnTo>
                  <a:lnTo>
                    <a:pt x="37" y="295"/>
                  </a:lnTo>
                  <a:lnTo>
                    <a:pt x="0" y="295"/>
                  </a:lnTo>
                  <a:close/>
                </a:path>
              </a:pathLst>
            </a:custGeom>
            <a:solidFill>
              <a:srgbClr val="0085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4" name="Freeform 23">
              <a:extLst>
                <a:ext uri="{FF2B5EF4-FFF2-40B4-BE49-F238E27FC236}">
                  <a16:creationId xmlns:a16="http://schemas.microsoft.com/office/drawing/2014/main" id="{A4E65117-0BD9-4BD7-BA35-3A2DAE0BF5E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840" y="2990"/>
              <a:ext cx="173" cy="215"/>
            </a:xfrm>
            <a:custGeom>
              <a:avLst/>
              <a:gdLst>
                <a:gd name="T0" fmla="*/ 183 w 327"/>
                <a:gd name="T1" fmla="*/ 404 h 407"/>
                <a:gd name="T2" fmla="*/ 48 w 327"/>
                <a:gd name="T3" fmla="*/ 353 h 407"/>
                <a:gd name="T4" fmla="*/ 0 w 327"/>
                <a:gd name="T5" fmla="*/ 200 h 407"/>
                <a:gd name="T6" fmla="*/ 44 w 327"/>
                <a:gd name="T7" fmla="*/ 52 h 407"/>
                <a:gd name="T8" fmla="*/ 171 w 327"/>
                <a:gd name="T9" fmla="*/ 0 h 407"/>
                <a:gd name="T10" fmla="*/ 287 w 327"/>
                <a:gd name="T11" fmla="*/ 44 h 407"/>
                <a:gd name="T12" fmla="*/ 327 w 327"/>
                <a:gd name="T13" fmla="*/ 175 h 407"/>
                <a:gd name="T14" fmla="*/ 327 w 327"/>
                <a:gd name="T15" fmla="*/ 226 h 407"/>
                <a:gd name="T16" fmla="*/ 69 w 327"/>
                <a:gd name="T17" fmla="*/ 226 h 407"/>
                <a:gd name="T18" fmla="*/ 100 w 327"/>
                <a:gd name="T19" fmla="*/ 313 h 407"/>
                <a:gd name="T20" fmla="*/ 191 w 327"/>
                <a:gd name="T21" fmla="*/ 347 h 407"/>
                <a:gd name="T22" fmla="*/ 249 w 327"/>
                <a:gd name="T23" fmla="*/ 338 h 407"/>
                <a:gd name="T24" fmla="*/ 296 w 327"/>
                <a:gd name="T25" fmla="*/ 314 h 407"/>
                <a:gd name="T26" fmla="*/ 322 w 327"/>
                <a:gd name="T27" fmla="*/ 361 h 407"/>
                <a:gd name="T28" fmla="*/ 183 w 327"/>
                <a:gd name="T29" fmla="*/ 404 h 407"/>
                <a:gd name="T30" fmla="*/ 169 w 327"/>
                <a:gd name="T31" fmla="*/ 56 h 407"/>
                <a:gd name="T32" fmla="*/ 94 w 327"/>
                <a:gd name="T33" fmla="*/ 90 h 407"/>
                <a:gd name="T34" fmla="*/ 69 w 327"/>
                <a:gd name="T35" fmla="*/ 172 h 407"/>
                <a:gd name="T36" fmla="*/ 260 w 327"/>
                <a:gd name="T37" fmla="*/ 172 h 407"/>
                <a:gd name="T38" fmla="*/ 252 w 327"/>
                <a:gd name="T39" fmla="*/ 114 h 407"/>
                <a:gd name="T40" fmla="*/ 223 w 327"/>
                <a:gd name="T41" fmla="*/ 72 h 407"/>
                <a:gd name="T42" fmla="*/ 169 w 327"/>
                <a:gd name="T43" fmla="*/ 56 h 4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27" h="407">
                  <a:moveTo>
                    <a:pt x="183" y="404"/>
                  </a:moveTo>
                  <a:cubicBezTo>
                    <a:pt x="124" y="404"/>
                    <a:pt x="79" y="387"/>
                    <a:pt x="48" y="353"/>
                  </a:cubicBezTo>
                  <a:cubicBezTo>
                    <a:pt x="16" y="319"/>
                    <a:pt x="0" y="268"/>
                    <a:pt x="0" y="200"/>
                  </a:cubicBezTo>
                  <a:cubicBezTo>
                    <a:pt x="0" y="136"/>
                    <a:pt x="14" y="87"/>
                    <a:pt x="44" y="52"/>
                  </a:cubicBezTo>
                  <a:cubicBezTo>
                    <a:pt x="73" y="18"/>
                    <a:pt x="115" y="0"/>
                    <a:pt x="171" y="0"/>
                  </a:cubicBezTo>
                  <a:cubicBezTo>
                    <a:pt x="221" y="0"/>
                    <a:pt x="260" y="15"/>
                    <a:pt x="287" y="44"/>
                  </a:cubicBezTo>
                  <a:cubicBezTo>
                    <a:pt x="314" y="73"/>
                    <a:pt x="327" y="117"/>
                    <a:pt x="327" y="175"/>
                  </a:cubicBezTo>
                  <a:cubicBezTo>
                    <a:pt x="327" y="226"/>
                    <a:pt x="327" y="226"/>
                    <a:pt x="327" y="226"/>
                  </a:cubicBezTo>
                  <a:cubicBezTo>
                    <a:pt x="69" y="226"/>
                    <a:pt x="69" y="226"/>
                    <a:pt x="69" y="226"/>
                  </a:cubicBezTo>
                  <a:cubicBezTo>
                    <a:pt x="70" y="257"/>
                    <a:pt x="81" y="288"/>
                    <a:pt x="100" y="313"/>
                  </a:cubicBezTo>
                  <a:cubicBezTo>
                    <a:pt x="119" y="336"/>
                    <a:pt x="149" y="348"/>
                    <a:pt x="191" y="347"/>
                  </a:cubicBezTo>
                  <a:cubicBezTo>
                    <a:pt x="211" y="348"/>
                    <a:pt x="230" y="345"/>
                    <a:pt x="249" y="338"/>
                  </a:cubicBezTo>
                  <a:cubicBezTo>
                    <a:pt x="265" y="332"/>
                    <a:pt x="281" y="324"/>
                    <a:pt x="296" y="314"/>
                  </a:cubicBezTo>
                  <a:cubicBezTo>
                    <a:pt x="322" y="361"/>
                    <a:pt x="322" y="361"/>
                    <a:pt x="322" y="361"/>
                  </a:cubicBezTo>
                  <a:cubicBezTo>
                    <a:pt x="282" y="391"/>
                    <a:pt x="233" y="407"/>
                    <a:pt x="183" y="404"/>
                  </a:cubicBezTo>
                  <a:close/>
                  <a:moveTo>
                    <a:pt x="169" y="56"/>
                  </a:moveTo>
                  <a:cubicBezTo>
                    <a:pt x="135" y="56"/>
                    <a:pt x="110" y="67"/>
                    <a:pt x="94" y="90"/>
                  </a:cubicBezTo>
                  <a:cubicBezTo>
                    <a:pt x="78" y="114"/>
                    <a:pt x="69" y="143"/>
                    <a:pt x="69" y="172"/>
                  </a:cubicBezTo>
                  <a:cubicBezTo>
                    <a:pt x="260" y="172"/>
                    <a:pt x="260" y="172"/>
                    <a:pt x="260" y="172"/>
                  </a:cubicBezTo>
                  <a:cubicBezTo>
                    <a:pt x="260" y="152"/>
                    <a:pt x="257" y="133"/>
                    <a:pt x="252" y="114"/>
                  </a:cubicBezTo>
                  <a:cubicBezTo>
                    <a:pt x="247" y="97"/>
                    <a:pt x="237" y="83"/>
                    <a:pt x="223" y="72"/>
                  </a:cubicBezTo>
                  <a:cubicBezTo>
                    <a:pt x="207" y="61"/>
                    <a:pt x="188" y="55"/>
                    <a:pt x="169" y="56"/>
                  </a:cubicBezTo>
                  <a:close/>
                </a:path>
              </a:pathLst>
            </a:custGeom>
            <a:solidFill>
              <a:srgbClr val="0085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5" name="Freeform 24">
              <a:extLst>
                <a:ext uri="{FF2B5EF4-FFF2-40B4-BE49-F238E27FC236}">
                  <a16:creationId xmlns:a16="http://schemas.microsoft.com/office/drawing/2014/main" id="{F3A29709-31B0-4808-B595-CC5064B30B6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043" y="2989"/>
              <a:ext cx="167" cy="214"/>
            </a:xfrm>
            <a:custGeom>
              <a:avLst/>
              <a:gdLst>
                <a:gd name="T0" fmla="*/ 122 w 317"/>
                <a:gd name="T1" fmla="*/ 403 h 405"/>
                <a:gd name="T2" fmla="*/ 34 w 317"/>
                <a:gd name="T3" fmla="*/ 371 h 405"/>
                <a:gd name="T4" fmla="*/ 1 w 317"/>
                <a:gd name="T5" fmla="*/ 288 h 405"/>
                <a:gd name="T6" fmla="*/ 63 w 317"/>
                <a:gd name="T7" fmla="*/ 178 h 405"/>
                <a:gd name="T8" fmla="*/ 240 w 317"/>
                <a:gd name="T9" fmla="*/ 137 h 405"/>
                <a:gd name="T10" fmla="*/ 217 w 317"/>
                <a:gd name="T11" fmla="*/ 77 h 405"/>
                <a:gd name="T12" fmla="*/ 152 w 317"/>
                <a:gd name="T13" fmla="*/ 57 h 405"/>
                <a:gd name="T14" fmla="*/ 48 w 317"/>
                <a:gd name="T15" fmla="*/ 88 h 405"/>
                <a:gd name="T16" fmla="*/ 24 w 317"/>
                <a:gd name="T17" fmla="*/ 43 h 405"/>
                <a:gd name="T18" fmla="*/ 162 w 317"/>
                <a:gd name="T19" fmla="*/ 1 h 405"/>
                <a:gd name="T20" fmla="*/ 307 w 317"/>
                <a:gd name="T21" fmla="*/ 145 h 405"/>
                <a:gd name="T22" fmla="*/ 307 w 317"/>
                <a:gd name="T23" fmla="*/ 308 h 405"/>
                <a:gd name="T24" fmla="*/ 317 w 317"/>
                <a:gd name="T25" fmla="*/ 388 h 405"/>
                <a:gd name="T26" fmla="*/ 258 w 317"/>
                <a:gd name="T27" fmla="*/ 397 h 405"/>
                <a:gd name="T28" fmla="*/ 245 w 317"/>
                <a:gd name="T29" fmla="*/ 337 h 405"/>
                <a:gd name="T30" fmla="*/ 196 w 317"/>
                <a:gd name="T31" fmla="*/ 386 h 405"/>
                <a:gd name="T32" fmla="*/ 122 w 317"/>
                <a:gd name="T33" fmla="*/ 403 h 405"/>
                <a:gd name="T34" fmla="*/ 70 w 317"/>
                <a:gd name="T35" fmla="*/ 283 h 405"/>
                <a:gd name="T36" fmla="*/ 89 w 317"/>
                <a:gd name="T37" fmla="*/ 330 h 405"/>
                <a:gd name="T38" fmla="*/ 141 w 317"/>
                <a:gd name="T39" fmla="*/ 348 h 405"/>
                <a:gd name="T40" fmla="*/ 213 w 317"/>
                <a:gd name="T41" fmla="*/ 321 h 405"/>
                <a:gd name="T42" fmla="*/ 241 w 317"/>
                <a:gd name="T43" fmla="*/ 252 h 405"/>
                <a:gd name="T44" fmla="*/ 241 w 317"/>
                <a:gd name="T45" fmla="*/ 186 h 405"/>
                <a:gd name="T46" fmla="*/ 114 w 317"/>
                <a:gd name="T47" fmla="*/ 213 h 405"/>
                <a:gd name="T48" fmla="*/ 70 w 317"/>
                <a:gd name="T49" fmla="*/ 283 h 4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317" h="405">
                  <a:moveTo>
                    <a:pt x="122" y="403"/>
                  </a:moveTo>
                  <a:cubicBezTo>
                    <a:pt x="89" y="405"/>
                    <a:pt x="58" y="393"/>
                    <a:pt x="34" y="371"/>
                  </a:cubicBezTo>
                  <a:cubicBezTo>
                    <a:pt x="12" y="349"/>
                    <a:pt x="0" y="319"/>
                    <a:pt x="1" y="288"/>
                  </a:cubicBezTo>
                  <a:cubicBezTo>
                    <a:pt x="0" y="243"/>
                    <a:pt x="24" y="201"/>
                    <a:pt x="63" y="178"/>
                  </a:cubicBezTo>
                  <a:cubicBezTo>
                    <a:pt x="103" y="152"/>
                    <a:pt x="163" y="139"/>
                    <a:pt x="240" y="137"/>
                  </a:cubicBezTo>
                  <a:cubicBezTo>
                    <a:pt x="240" y="115"/>
                    <a:pt x="232" y="94"/>
                    <a:pt x="217" y="77"/>
                  </a:cubicBezTo>
                  <a:cubicBezTo>
                    <a:pt x="204" y="64"/>
                    <a:pt x="182" y="57"/>
                    <a:pt x="152" y="57"/>
                  </a:cubicBezTo>
                  <a:cubicBezTo>
                    <a:pt x="115" y="57"/>
                    <a:pt x="79" y="68"/>
                    <a:pt x="48" y="88"/>
                  </a:cubicBezTo>
                  <a:cubicBezTo>
                    <a:pt x="24" y="43"/>
                    <a:pt x="24" y="43"/>
                    <a:pt x="24" y="43"/>
                  </a:cubicBezTo>
                  <a:cubicBezTo>
                    <a:pt x="64" y="14"/>
                    <a:pt x="113" y="0"/>
                    <a:pt x="162" y="1"/>
                  </a:cubicBezTo>
                  <a:cubicBezTo>
                    <a:pt x="259" y="1"/>
                    <a:pt x="307" y="49"/>
                    <a:pt x="307" y="145"/>
                  </a:cubicBezTo>
                  <a:cubicBezTo>
                    <a:pt x="307" y="308"/>
                    <a:pt x="307" y="308"/>
                    <a:pt x="307" y="308"/>
                  </a:cubicBezTo>
                  <a:cubicBezTo>
                    <a:pt x="317" y="388"/>
                    <a:pt x="317" y="388"/>
                    <a:pt x="317" y="388"/>
                  </a:cubicBezTo>
                  <a:cubicBezTo>
                    <a:pt x="258" y="397"/>
                    <a:pt x="258" y="397"/>
                    <a:pt x="258" y="397"/>
                  </a:cubicBezTo>
                  <a:cubicBezTo>
                    <a:pt x="245" y="337"/>
                    <a:pt x="245" y="337"/>
                    <a:pt x="245" y="337"/>
                  </a:cubicBezTo>
                  <a:cubicBezTo>
                    <a:pt x="234" y="358"/>
                    <a:pt x="217" y="375"/>
                    <a:pt x="196" y="386"/>
                  </a:cubicBezTo>
                  <a:cubicBezTo>
                    <a:pt x="173" y="398"/>
                    <a:pt x="148" y="404"/>
                    <a:pt x="122" y="403"/>
                  </a:cubicBezTo>
                  <a:close/>
                  <a:moveTo>
                    <a:pt x="70" y="283"/>
                  </a:moveTo>
                  <a:cubicBezTo>
                    <a:pt x="69" y="301"/>
                    <a:pt x="76" y="318"/>
                    <a:pt x="89" y="330"/>
                  </a:cubicBezTo>
                  <a:cubicBezTo>
                    <a:pt x="103" y="343"/>
                    <a:pt x="122" y="349"/>
                    <a:pt x="141" y="348"/>
                  </a:cubicBezTo>
                  <a:cubicBezTo>
                    <a:pt x="167" y="349"/>
                    <a:pt x="193" y="339"/>
                    <a:pt x="213" y="321"/>
                  </a:cubicBezTo>
                  <a:cubicBezTo>
                    <a:pt x="231" y="303"/>
                    <a:pt x="242" y="278"/>
                    <a:pt x="241" y="252"/>
                  </a:cubicBezTo>
                  <a:cubicBezTo>
                    <a:pt x="241" y="186"/>
                    <a:pt x="241" y="186"/>
                    <a:pt x="241" y="186"/>
                  </a:cubicBezTo>
                  <a:cubicBezTo>
                    <a:pt x="185" y="187"/>
                    <a:pt x="143" y="197"/>
                    <a:pt x="114" y="213"/>
                  </a:cubicBezTo>
                  <a:cubicBezTo>
                    <a:pt x="87" y="226"/>
                    <a:pt x="70" y="254"/>
                    <a:pt x="70" y="283"/>
                  </a:cubicBezTo>
                  <a:close/>
                </a:path>
              </a:pathLst>
            </a:custGeom>
            <a:solidFill>
              <a:srgbClr val="0085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6" name="Rectangle 25">
              <a:extLst>
                <a:ext uri="{FF2B5EF4-FFF2-40B4-BE49-F238E27FC236}">
                  <a16:creationId xmlns:a16="http://schemas.microsoft.com/office/drawing/2014/main" id="{C11F4867-8455-4744-8CE6-F8FC97E1968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52" y="2903"/>
              <a:ext cx="35" cy="295"/>
            </a:xfrm>
            <a:prstGeom prst="rect">
              <a:avLst/>
            </a:prstGeom>
            <a:solidFill>
              <a:srgbClr val="0085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7" name="Freeform 26">
              <a:extLst>
                <a:ext uri="{FF2B5EF4-FFF2-40B4-BE49-F238E27FC236}">
                  <a16:creationId xmlns:a16="http://schemas.microsoft.com/office/drawing/2014/main" id="{CAFD57C8-48F8-43FC-87FE-05D4CB36AB25}"/>
                </a:ext>
              </a:extLst>
            </p:cNvPr>
            <p:cNvSpPr>
              <a:spLocks/>
            </p:cNvSpPr>
            <p:nvPr/>
          </p:nvSpPr>
          <p:spPr bwMode="auto">
            <a:xfrm>
              <a:off x="3314" y="2938"/>
              <a:ext cx="153" cy="264"/>
            </a:xfrm>
            <a:custGeom>
              <a:avLst/>
              <a:gdLst>
                <a:gd name="T0" fmla="*/ 192 w 288"/>
                <a:gd name="T1" fmla="*/ 498 h 499"/>
                <a:gd name="T2" fmla="*/ 70 w 288"/>
                <a:gd name="T3" fmla="*/ 358 h 499"/>
                <a:gd name="T4" fmla="*/ 70 w 288"/>
                <a:gd name="T5" fmla="*/ 162 h 499"/>
                <a:gd name="T6" fmla="*/ 0 w 288"/>
                <a:gd name="T7" fmla="*/ 162 h 499"/>
                <a:gd name="T8" fmla="*/ 0 w 288"/>
                <a:gd name="T9" fmla="*/ 117 h 499"/>
                <a:gd name="T10" fmla="*/ 70 w 288"/>
                <a:gd name="T11" fmla="*/ 109 h 499"/>
                <a:gd name="T12" fmla="*/ 70 w 288"/>
                <a:gd name="T13" fmla="*/ 0 h 499"/>
                <a:gd name="T14" fmla="*/ 138 w 288"/>
                <a:gd name="T15" fmla="*/ 0 h 499"/>
                <a:gd name="T16" fmla="*/ 138 w 288"/>
                <a:gd name="T17" fmla="*/ 109 h 499"/>
                <a:gd name="T18" fmla="*/ 255 w 288"/>
                <a:gd name="T19" fmla="*/ 109 h 499"/>
                <a:gd name="T20" fmla="*/ 255 w 288"/>
                <a:gd name="T21" fmla="*/ 162 h 499"/>
                <a:gd name="T22" fmla="*/ 138 w 288"/>
                <a:gd name="T23" fmla="*/ 162 h 499"/>
                <a:gd name="T24" fmla="*/ 138 w 288"/>
                <a:gd name="T25" fmla="*/ 356 h 499"/>
                <a:gd name="T26" fmla="*/ 202 w 288"/>
                <a:gd name="T27" fmla="*/ 440 h 499"/>
                <a:gd name="T28" fmla="*/ 236 w 288"/>
                <a:gd name="T29" fmla="*/ 436 h 499"/>
                <a:gd name="T30" fmla="*/ 268 w 288"/>
                <a:gd name="T31" fmla="*/ 423 h 499"/>
                <a:gd name="T32" fmla="*/ 288 w 288"/>
                <a:gd name="T33" fmla="*/ 473 h 499"/>
                <a:gd name="T34" fmla="*/ 192 w 288"/>
                <a:gd name="T35" fmla="*/ 498 h 4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88" h="499">
                  <a:moveTo>
                    <a:pt x="192" y="498"/>
                  </a:moveTo>
                  <a:cubicBezTo>
                    <a:pt x="111" y="498"/>
                    <a:pt x="70" y="451"/>
                    <a:pt x="70" y="358"/>
                  </a:cubicBezTo>
                  <a:cubicBezTo>
                    <a:pt x="70" y="162"/>
                    <a:pt x="70" y="162"/>
                    <a:pt x="70" y="162"/>
                  </a:cubicBezTo>
                  <a:cubicBezTo>
                    <a:pt x="0" y="162"/>
                    <a:pt x="0" y="162"/>
                    <a:pt x="0" y="162"/>
                  </a:cubicBezTo>
                  <a:cubicBezTo>
                    <a:pt x="0" y="117"/>
                    <a:pt x="0" y="117"/>
                    <a:pt x="0" y="117"/>
                  </a:cubicBezTo>
                  <a:cubicBezTo>
                    <a:pt x="70" y="109"/>
                    <a:pt x="70" y="109"/>
                    <a:pt x="70" y="109"/>
                  </a:cubicBezTo>
                  <a:cubicBezTo>
                    <a:pt x="70" y="0"/>
                    <a:pt x="70" y="0"/>
                    <a:pt x="70" y="0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8" y="109"/>
                    <a:pt x="138" y="109"/>
                    <a:pt x="138" y="109"/>
                  </a:cubicBezTo>
                  <a:cubicBezTo>
                    <a:pt x="255" y="109"/>
                    <a:pt x="255" y="109"/>
                    <a:pt x="255" y="109"/>
                  </a:cubicBezTo>
                  <a:cubicBezTo>
                    <a:pt x="255" y="162"/>
                    <a:pt x="255" y="162"/>
                    <a:pt x="255" y="162"/>
                  </a:cubicBezTo>
                  <a:cubicBezTo>
                    <a:pt x="138" y="162"/>
                    <a:pt x="138" y="162"/>
                    <a:pt x="138" y="162"/>
                  </a:cubicBezTo>
                  <a:cubicBezTo>
                    <a:pt x="138" y="356"/>
                    <a:pt x="138" y="356"/>
                    <a:pt x="138" y="356"/>
                  </a:cubicBezTo>
                  <a:cubicBezTo>
                    <a:pt x="138" y="412"/>
                    <a:pt x="160" y="440"/>
                    <a:pt x="202" y="440"/>
                  </a:cubicBezTo>
                  <a:cubicBezTo>
                    <a:pt x="213" y="440"/>
                    <a:pt x="225" y="439"/>
                    <a:pt x="236" y="436"/>
                  </a:cubicBezTo>
                  <a:cubicBezTo>
                    <a:pt x="247" y="433"/>
                    <a:pt x="258" y="428"/>
                    <a:pt x="268" y="423"/>
                  </a:cubicBezTo>
                  <a:cubicBezTo>
                    <a:pt x="288" y="473"/>
                    <a:pt x="288" y="473"/>
                    <a:pt x="288" y="473"/>
                  </a:cubicBezTo>
                  <a:cubicBezTo>
                    <a:pt x="259" y="490"/>
                    <a:pt x="226" y="499"/>
                    <a:pt x="192" y="498"/>
                  </a:cubicBezTo>
                  <a:close/>
                </a:path>
              </a:pathLst>
            </a:custGeom>
            <a:solidFill>
              <a:srgbClr val="0085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8" name="Freeform 27">
              <a:extLst>
                <a:ext uri="{FF2B5EF4-FFF2-40B4-BE49-F238E27FC236}">
                  <a16:creationId xmlns:a16="http://schemas.microsoft.com/office/drawing/2014/main" id="{64DF48F2-1583-4DB4-B33E-1C6FF860DA5D}"/>
                </a:ext>
              </a:extLst>
            </p:cNvPr>
            <p:cNvSpPr>
              <a:spLocks/>
            </p:cNvSpPr>
            <p:nvPr/>
          </p:nvSpPr>
          <p:spPr bwMode="auto">
            <a:xfrm>
              <a:off x="3494" y="2903"/>
              <a:ext cx="170" cy="295"/>
            </a:xfrm>
            <a:custGeom>
              <a:avLst/>
              <a:gdLst>
                <a:gd name="T0" fmla="*/ 0 w 323"/>
                <a:gd name="T1" fmla="*/ 558 h 558"/>
                <a:gd name="T2" fmla="*/ 0 w 323"/>
                <a:gd name="T3" fmla="*/ 0 h 558"/>
                <a:gd name="T4" fmla="*/ 68 w 323"/>
                <a:gd name="T5" fmla="*/ 0 h 558"/>
                <a:gd name="T6" fmla="*/ 68 w 323"/>
                <a:gd name="T7" fmla="*/ 227 h 558"/>
                <a:gd name="T8" fmla="*/ 188 w 323"/>
                <a:gd name="T9" fmla="*/ 165 h 558"/>
                <a:gd name="T10" fmla="*/ 289 w 323"/>
                <a:gd name="T11" fmla="*/ 204 h 558"/>
                <a:gd name="T12" fmla="*/ 323 w 323"/>
                <a:gd name="T13" fmla="*/ 317 h 558"/>
                <a:gd name="T14" fmla="*/ 323 w 323"/>
                <a:gd name="T15" fmla="*/ 558 h 558"/>
                <a:gd name="T16" fmla="*/ 255 w 323"/>
                <a:gd name="T17" fmla="*/ 558 h 558"/>
                <a:gd name="T18" fmla="*/ 255 w 323"/>
                <a:gd name="T19" fmla="*/ 325 h 558"/>
                <a:gd name="T20" fmla="*/ 254 w 323"/>
                <a:gd name="T21" fmla="*/ 298 h 558"/>
                <a:gd name="T22" fmla="*/ 245 w 323"/>
                <a:gd name="T23" fmla="*/ 264 h 558"/>
                <a:gd name="T24" fmla="*/ 219 w 323"/>
                <a:gd name="T25" fmla="*/ 236 h 558"/>
                <a:gd name="T26" fmla="*/ 170 w 323"/>
                <a:gd name="T27" fmla="*/ 224 h 558"/>
                <a:gd name="T28" fmla="*/ 68 w 323"/>
                <a:gd name="T29" fmla="*/ 309 h 558"/>
                <a:gd name="T30" fmla="*/ 68 w 323"/>
                <a:gd name="T31" fmla="*/ 325 h 558"/>
                <a:gd name="T32" fmla="*/ 68 w 323"/>
                <a:gd name="T33" fmla="*/ 558 h 558"/>
                <a:gd name="T34" fmla="*/ 0 w 323"/>
                <a:gd name="T35" fmla="*/ 558 h 5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23" h="558">
                  <a:moveTo>
                    <a:pt x="0" y="558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68" y="0"/>
                    <a:pt x="68" y="0"/>
                    <a:pt x="68" y="0"/>
                  </a:cubicBezTo>
                  <a:cubicBezTo>
                    <a:pt x="68" y="227"/>
                    <a:pt x="68" y="227"/>
                    <a:pt x="68" y="227"/>
                  </a:cubicBezTo>
                  <a:cubicBezTo>
                    <a:pt x="90" y="186"/>
                    <a:pt x="130" y="165"/>
                    <a:pt x="188" y="165"/>
                  </a:cubicBezTo>
                  <a:cubicBezTo>
                    <a:pt x="232" y="165"/>
                    <a:pt x="265" y="178"/>
                    <a:pt x="289" y="204"/>
                  </a:cubicBezTo>
                  <a:cubicBezTo>
                    <a:pt x="312" y="230"/>
                    <a:pt x="323" y="268"/>
                    <a:pt x="323" y="317"/>
                  </a:cubicBezTo>
                  <a:cubicBezTo>
                    <a:pt x="323" y="558"/>
                    <a:pt x="323" y="558"/>
                    <a:pt x="323" y="558"/>
                  </a:cubicBezTo>
                  <a:cubicBezTo>
                    <a:pt x="255" y="558"/>
                    <a:pt x="255" y="558"/>
                    <a:pt x="255" y="558"/>
                  </a:cubicBezTo>
                  <a:cubicBezTo>
                    <a:pt x="255" y="325"/>
                    <a:pt x="255" y="325"/>
                    <a:pt x="255" y="325"/>
                  </a:cubicBezTo>
                  <a:cubicBezTo>
                    <a:pt x="255" y="318"/>
                    <a:pt x="255" y="309"/>
                    <a:pt x="254" y="298"/>
                  </a:cubicBezTo>
                  <a:cubicBezTo>
                    <a:pt x="253" y="286"/>
                    <a:pt x="250" y="275"/>
                    <a:pt x="245" y="264"/>
                  </a:cubicBezTo>
                  <a:cubicBezTo>
                    <a:pt x="239" y="252"/>
                    <a:pt x="230" y="243"/>
                    <a:pt x="219" y="236"/>
                  </a:cubicBezTo>
                  <a:cubicBezTo>
                    <a:pt x="205" y="227"/>
                    <a:pt x="187" y="223"/>
                    <a:pt x="170" y="224"/>
                  </a:cubicBezTo>
                  <a:cubicBezTo>
                    <a:pt x="119" y="220"/>
                    <a:pt x="73" y="258"/>
                    <a:pt x="68" y="309"/>
                  </a:cubicBezTo>
                  <a:cubicBezTo>
                    <a:pt x="68" y="314"/>
                    <a:pt x="68" y="320"/>
                    <a:pt x="68" y="325"/>
                  </a:cubicBezTo>
                  <a:cubicBezTo>
                    <a:pt x="68" y="558"/>
                    <a:pt x="68" y="558"/>
                    <a:pt x="68" y="558"/>
                  </a:cubicBezTo>
                  <a:lnTo>
                    <a:pt x="0" y="558"/>
                  </a:lnTo>
                  <a:close/>
                </a:path>
              </a:pathLst>
            </a:custGeom>
            <a:solidFill>
              <a:srgbClr val="0085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9" name="Freeform 28">
              <a:extLst>
                <a:ext uri="{FF2B5EF4-FFF2-40B4-BE49-F238E27FC236}">
                  <a16:creationId xmlns:a16="http://schemas.microsoft.com/office/drawing/2014/main" id="{628B2C40-CD57-449F-806D-423C8BEDBC8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708" y="2910"/>
              <a:ext cx="43" cy="288"/>
            </a:xfrm>
            <a:custGeom>
              <a:avLst/>
              <a:gdLst>
                <a:gd name="T0" fmla="*/ 41 w 83"/>
                <a:gd name="T1" fmla="*/ 90 h 544"/>
                <a:gd name="T2" fmla="*/ 0 w 83"/>
                <a:gd name="T3" fmla="*/ 45 h 544"/>
                <a:gd name="T4" fmla="*/ 41 w 83"/>
                <a:gd name="T5" fmla="*/ 0 h 544"/>
                <a:gd name="T6" fmla="*/ 83 w 83"/>
                <a:gd name="T7" fmla="*/ 45 h 544"/>
                <a:gd name="T8" fmla="*/ 41 w 83"/>
                <a:gd name="T9" fmla="*/ 90 h 544"/>
                <a:gd name="T10" fmla="*/ 7 w 83"/>
                <a:gd name="T11" fmla="*/ 544 h 544"/>
                <a:gd name="T12" fmla="*/ 7 w 83"/>
                <a:gd name="T13" fmla="*/ 162 h 544"/>
                <a:gd name="T14" fmla="*/ 75 w 83"/>
                <a:gd name="T15" fmla="*/ 162 h 544"/>
                <a:gd name="T16" fmla="*/ 75 w 83"/>
                <a:gd name="T17" fmla="*/ 544 h 544"/>
                <a:gd name="T18" fmla="*/ 7 w 83"/>
                <a:gd name="T19" fmla="*/ 544 h 5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3" h="544">
                  <a:moveTo>
                    <a:pt x="41" y="90"/>
                  </a:moveTo>
                  <a:cubicBezTo>
                    <a:pt x="14" y="90"/>
                    <a:pt x="0" y="75"/>
                    <a:pt x="0" y="45"/>
                  </a:cubicBezTo>
                  <a:cubicBezTo>
                    <a:pt x="0" y="15"/>
                    <a:pt x="14" y="0"/>
                    <a:pt x="41" y="0"/>
                  </a:cubicBezTo>
                  <a:cubicBezTo>
                    <a:pt x="69" y="0"/>
                    <a:pt x="83" y="15"/>
                    <a:pt x="83" y="45"/>
                  </a:cubicBezTo>
                  <a:cubicBezTo>
                    <a:pt x="83" y="75"/>
                    <a:pt x="69" y="90"/>
                    <a:pt x="41" y="90"/>
                  </a:cubicBezTo>
                  <a:close/>
                  <a:moveTo>
                    <a:pt x="7" y="544"/>
                  </a:moveTo>
                  <a:cubicBezTo>
                    <a:pt x="7" y="162"/>
                    <a:pt x="7" y="162"/>
                    <a:pt x="7" y="162"/>
                  </a:cubicBezTo>
                  <a:cubicBezTo>
                    <a:pt x="75" y="162"/>
                    <a:pt x="75" y="162"/>
                    <a:pt x="75" y="162"/>
                  </a:cubicBezTo>
                  <a:cubicBezTo>
                    <a:pt x="75" y="544"/>
                    <a:pt x="75" y="544"/>
                    <a:pt x="75" y="544"/>
                  </a:cubicBezTo>
                  <a:lnTo>
                    <a:pt x="7" y="544"/>
                  </a:lnTo>
                  <a:close/>
                </a:path>
              </a:pathLst>
            </a:custGeom>
            <a:solidFill>
              <a:srgbClr val="0085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0" name="Freeform 29">
              <a:extLst>
                <a:ext uri="{FF2B5EF4-FFF2-40B4-BE49-F238E27FC236}">
                  <a16:creationId xmlns:a16="http://schemas.microsoft.com/office/drawing/2014/main" id="{DBB7407B-B6B3-4D3A-8CC6-0639CDD8D12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787" y="2990"/>
              <a:ext cx="173" cy="215"/>
            </a:xfrm>
            <a:custGeom>
              <a:avLst/>
              <a:gdLst>
                <a:gd name="T0" fmla="*/ 182 w 327"/>
                <a:gd name="T1" fmla="*/ 404 h 407"/>
                <a:gd name="T2" fmla="*/ 47 w 327"/>
                <a:gd name="T3" fmla="*/ 353 h 407"/>
                <a:gd name="T4" fmla="*/ 0 w 327"/>
                <a:gd name="T5" fmla="*/ 200 h 407"/>
                <a:gd name="T6" fmla="*/ 43 w 327"/>
                <a:gd name="T7" fmla="*/ 52 h 407"/>
                <a:gd name="T8" fmla="*/ 170 w 327"/>
                <a:gd name="T9" fmla="*/ 0 h 407"/>
                <a:gd name="T10" fmla="*/ 287 w 327"/>
                <a:gd name="T11" fmla="*/ 44 h 407"/>
                <a:gd name="T12" fmla="*/ 327 w 327"/>
                <a:gd name="T13" fmla="*/ 175 h 407"/>
                <a:gd name="T14" fmla="*/ 327 w 327"/>
                <a:gd name="T15" fmla="*/ 226 h 407"/>
                <a:gd name="T16" fmla="*/ 68 w 327"/>
                <a:gd name="T17" fmla="*/ 226 h 407"/>
                <a:gd name="T18" fmla="*/ 100 w 327"/>
                <a:gd name="T19" fmla="*/ 313 h 407"/>
                <a:gd name="T20" fmla="*/ 191 w 327"/>
                <a:gd name="T21" fmla="*/ 347 h 407"/>
                <a:gd name="T22" fmla="*/ 248 w 327"/>
                <a:gd name="T23" fmla="*/ 338 h 407"/>
                <a:gd name="T24" fmla="*/ 295 w 327"/>
                <a:gd name="T25" fmla="*/ 314 h 407"/>
                <a:gd name="T26" fmla="*/ 322 w 327"/>
                <a:gd name="T27" fmla="*/ 361 h 407"/>
                <a:gd name="T28" fmla="*/ 182 w 327"/>
                <a:gd name="T29" fmla="*/ 404 h 407"/>
                <a:gd name="T30" fmla="*/ 169 w 327"/>
                <a:gd name="T31" fmla="*/ 56 h 407"/>
                <a:gd name="T32" fmla="*/ 94 w 327"/>
                <a:gd name="T33" fmla="*/ 90 h 407"/>
                <a:gd name="T34" fmla="*/ 68 w 327"/>
                <a:gd name="T35" fmla="*/ 172 h 407"/>
                <a:gd name="T36" fmla="*/ 260 w 327"/>
                <a:gd name="T37" fmla="*/ 172 h 407"/>
                <a:gd name="T38" fmla="*/ 251 w 327"/>
                <a:gd name="T39" fmla="*/ 114 h 407"/>
                <a:gd name="T40" fmla="*/ 223 w 327"/>
                <a:gd name="T41" fmla="*/ 72 h 407"/>
                <a:gd name="T42" fmla="*/ 169 w 327"/>
                <a:gd name="T43" fmla="*/ 56 h 4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27" h="407">
                  <a:moveTo>
                    <a:pt x="182" y="404"/>
                  </a:moveTo>
                  <a:cubicBezTo>
                    <a:pt x="124" y="404"/>
                    <a:pt x="79" y="387"/>
                    <a:pt x="47" y="353"/>
                  </a:cubicBezTo>
                  <a:cubicBezTo>
                    <a:pt x="16" y="319"/>
                    <a:pt x="0" y="268"/>
                    <a:pt x="0" y="200"/>
                  </a:cubicBezTo>
                  <a:cubicBezTo>
                    <a:pt x="0" y="136"/>
                    <a:pt x="14" y="87"/>
                    <a:pt x="43" y="52"/>
                  </a:cubicBezTo>
                  <a:cubicBezTo>
                    <a:pt x="72" y="18"/>
                    <a:pt x="115" y="0"/>
                    <a:pt x="170" y="0"/>
                  </a:cubicBezTo>
                  <a:cubicBezTo>
                    <a:pt x="221" y="0"/>
                    <a:pt x="260" y="15"/>
                    <a:pt x="287" y="44"/>
                  </a:cubicBezTo>
                  <a:cubicBezTo>
                    <a:pt x="314" y="73"/>
                    <a:pt x="327" y="117"/>
                    <a:pt x="327" y="175"/>
                  </a:cubicBezTo>
                  <a:cubicBezTo>
                    <a:pt x="327" y="226"/>
                    <a:pt x="327" y="226"/>
                    <a:pt x="327" y="226"/>
                  </a:cubicBezTo>
                  <a:cubicBezTo>
                    <a:pt x="68" y="226"/>
                    <a:pt x="68" y="226"/>
                    <a:pt x="68" y="226"/>
                  </a:cubicBezTo>
                  <a:cubicBezTo>
                    <a:pt x="70" y="257"/>
                    <a:pt x="81" y="288"/>
                    <a:pt x="100" y="313"/>
                  </a:cubicBezTo>
                  <a:cubicBezTo>
                    <a:pt x="118" y="336"/>
                    <a:pt x="149" y="348"/>
                    <a:pt x="191" y="347"/>
                  </a:cubicBezTo>
                  <a:cubicBezTo>
                    <a:pt x="211" y="348"/>
                    <a:pt x="230" y="345"/>
                    <a:pt x="248" y="338"/>
                  </a:cubicBezTo>
                  <a:cubicBezTo>
                    <a:pt x="265" y="332"/>
                    <a:pt x="281" y="324"/>
                    <a:pt x="295" y="314"/>
                  </a:cubicBezTo>
                  <a:cubicBezTo>
                    <a:pt x="322" y="361"/>
                    <a:pt x="322" y="361"/>
                    <a:pt x="322" y="361"/>
                  </a:cubicBezTo>
                  <a:cubicBezTo>
                    <a:pt x="282" y="391"/>
                    <a:pt x="233" y="407"/>
                    <a:pt x="182" y="404"/>
                  </a:cubicBezTo>
                  <a:close/>
                  <a:moveTo>
                    <a:pt x="169" y="56"/>
                  </a:moveTo>
                  <a:cubicBezTo>
                    <a:pt x="135" y="56"/>
                    <a:pt x="109" y="67"/>
                    <a:pt x="94" y="90"/>
                  </a:cubicBezTo>
                  <a:cubicBezTo>
                    <a:pt x="78" y="114"/>
                    <a:pt x="69" y="143"/>
                    <a:pt x="68" y="172"/>
                  </a:cubicBezTo>
                  <a:cubicBezTo>
                    <a:pt x="260" y="172"/>
                    <a:pt x="260" y="172"/>
                    <a:pt x="260" y="172"/>
                  </a:cubicBezTo>
                  <a:cubicBezTo>
                    <a:pt x="260" y="152"/>
                    <a:pt x="257" y="133"/>
                    <a:pt x="251" y="114"/>
                  </a:cubicBezTo>
                  <a:cubicBezTo>
                    <a:pt x="246" y="97"/>
                    <a:pt x="236" y="83"/>
                    <a:pt x="223" y="72"/>
                  </a:cubicBezTo>
                  <a:cubicBezTo>
                    <a:pt x="207" y="61"/>
                    <a:pt x="188" y="55"/>
                    <a:pt x="169" y="56"/>
                  </a:cubicBezTo>
                  <a:close/>
                </a:path>
              </a:pathLst>
            </a:custGeom>
            <a:solidFill>
              <a:srgbClr val="0085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1" name="Freeform 30">
              <a:extLst>
                <a:ext uri="{FF2B5EF4-FFF2-40B4-BE49-F238E27FC236}">
                  <a16:creationId xmlns:a16="http://schemas.microsoft.com/office/drawing/2014/main" id="{6D0D79E1-FE17-4D7D-A564-5C018AC5F875}"/>
                </a:ext>
              </a:extLst>
            </p:cNvPr>
            <p:cNvSpPr>
              <a:spLocks/>
            </p:cNvSpPr>
            <p:nvPr/>
          </p:nvSpPr>
          <p:spPr bwMode="auto">
            <a:xfrm>
              <a:off x="3996" y="2990"/>
              <a:ext cx="128" cy="208"/>
            </a:xfrm>
            <a:custGeom>
              <a:avLst/>
              <a:gdLst>
                <a:gd name="T0" fmla="*/ 10 w 243"/>
                <a:gd name="T1" fmla="*/ 392 h 392"/>
                <a:gd name="T2" fmla="*/ 10 w 243"/>
                <a:gd name="T3" fmla="*/ 94 h 392"/>
                <a:gd name="T4" fmla="*/ 0 w 243"/>
                <a:gd name="T5" fmla="*/ 17 h 392"/>
                <a:gd name="T6" fmla="*/ 59 w 243"/>
                <a:gd name="T7" fmla="*/ 7 h 392"/>
                <a:gd name="T8" fmla="*/ 73 w 243"/>
                <a:gd name="T9" fmla="*/ 71 h 392"/>
                <a:gd name="T10" fmla="*/ 116 w 243"/>
                <a:gd name="T11" fmla="*/ 19 h 392"/>
                <a:gd name="T12" fmla="*/ 183 w 243"/>
                <a:gd name="T13" fmla="*/ 1 h 392"/>
                <a:gd name="T14" fmla="*/ 214 w 243"/>
                <a:gd name="T15" fmla="*/ 4 h 392"/>
                <a:gd name="T16" fmla="*/ 243 w 243"/>
                <a:gd name="T17" fmla="*/ 16 h 392"/>
                <a:gd name="T18" fmla="*/ 224 w 243"/>
                <a:gd name="T19" fmla="*/ 75 h 392"/>
                <a:gd name="T20" fmla="*/ 195 w 243"/>
                <a:gd name="T21" fmla="*/ 65 h 392"/>
                <a:gd name="T22" fmla="*/ 168 w 243"/>
                <a:gd name="T23" fmla="*/ 63 h 392"/>
                <a:gd name="T24" fmla="*/ 101 w 243"/>
                <a:gd name="T25" fmla="*/ 93 h 392"/>
                <a:gd name="T26" fmla="*/ 78 w 243"/>
                <a:gd name="T27" fmla="*/ 170 h 392"/>
                <a:gd name="T28" fmla="*/ 78 w 243"/>
                <a:gd name="T29" fmla="*/ 392 h 392"/>
                <a:gd name="T30" fmla="*/ 10 w 243"/>
                <a:gd name="T31" fmla="*/ 392 h 3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43" h="392">
                  <a:moveTo>
                    <a:pt x="10" y="392"/>
                  </a:moveTo>
                  <a:cubicBezTo>
                    <a:pt x="10" y="94"/>
                    <a:pt x="10" y="94"/>
                    <a:pt x="10" y="94"/>
                  </a:cubicBezTo>
                  <a:cubicBezTo>
                    <a:pt x="0" y="17"/>
                    <a:pt x="0" y="17"/>
                    <a:pt x="0" y="17"/>
                  </a:cubicBezTo>
                  <a:cubicBezTo>
                    <a:pt x="59" y="7"/>
                    <a:pt x="59" y="7"/>
                    <a:pt x="59" y="7"/>
                  </a:cubicBezTo>
                  <a:cubicBezTo>
                    <a:pt x="73" y="71"/>
                    <a:pt x="73" y="71"/>
                    <a:pt x="73" y="71"/>
                  </a:cubicBezTo>
                  <a:cubicBezTo>
                    <a:pt x="82" y="50"/>
                    <a:pt x="97" y="32"/>
                    <a:pt x="116" y="19"/>
                  </a:cubicBezTo>
                  <a:cubicBezTo>
                    <a:pt x="136" y="6"/>
                    <a:pt x="160" y="0"/>
                    <a:pt x="183" y="1"/>
                  </a:cubicBezTo>
                  <a:cubicBezTo>
                    <a:pt x="194" y="1"/>
                    <a:pt x="204" y="2"/>
                    <a:pt x="214" y="4"/>
                  </a:cubicBezTo>
                  <a:cubicBezTo>
                    <a:pt x="224" y="7"/>
                    <a:pt x="234" y="11"/>
                    <a:pt x="243" y="16"/>
                  </a:cubicBezTo>
                  <a:cubicBezTo>
                    <a:pt x="224" y="75"/>
                    <a:pt x="224" y="75"/>
                    <a:pt x="224" y="75"/>
                  </a:cubicBezTo>
                  <a:cubicBezTo>
                    <a:pt x="215" y="71"/>
                    <a:pt x="205" y="67"/>
                    <a:pt x="195" y="65"/>
                  </a:cubicBezTo>
                  <a:cubicBezTo>
                    <a:pt x="186" y="64"/>
                    <a:pt x="177" y="63"/>
                    <a:pt x="168" y="63"/>
                  </a:cubicBezTo>
                  <a:cubicBezTo>
                    <a:pt x="142" y="61"/>
                    <a:pt x="117" y="73"/>
                    <a:pt x="101" y="93"/>
                  </a:cubicBezTo>
                  <a:cubicBezTo>
                    <a:pt x="85" y="116"/>
                    <a:pt x="77" y="142"/>
                    <a:pt x="78" y="170"/>
                  </a:cubicBezTo>
                  <a:cubicBezTo>
                    <a:pt x="78" y="392"/>
                    <a:pt x="78" y="392"/>
                    <a:pt x="78" y="392"/>
                  </a:cubicBezTo>
                  <a:lnTo>
                    <a:pt x="10" y="392"/>
                  </a:lnTo>
                  <a:close/>
                </a:path>
              </a:pathLst>
            </a:custGeom>
            <a:solidFill>
              <a:srgbClr val="0085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2" name="Freeform 31">
              <a:extLst>
                <a:ext uri="{FF2B5EF4-FFF2-40B4-BE49-F238E27FC236}">
                  <a16:creationId xmlns:a16="http://schemas.microsoft.com/office/drawing/2014/main" id="{DBC43D2A-5C89-4313-AF47-4E053BFE364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225" y="2903"/>
              <a:ext cx="243" cy="295"/>
            </a:xfrm>
            <a:custGeom>
              <a:avLst/>
              <a:gdLst>
                <a:gd name="T0" fmla="*/ 0 w 459"/>
                <a:gd name="T1" fmla="*/ 558 h 558"/>
                <a:gd name="T2" fmla="*/ 76 w 459"/>
                <a:gd name="T3" fmla="*/ 279 h 558"/>
                <a:gd name="T4" fmla="*/ 192 w 459"/>
                <a:gd name="T5" fmla="*/ 0 h 558"/>
                <a:gd name="T6" fmla="*/ 268 w 459"/>
                <a:gd name="T7" fmla="*/ 0 h 558"/>
                <a:gd name="T8" fmla="*/ 384 w 459"/>
                <a:gd name="T9" fmla="*/ 283 h 558"/>
                <a:gd name="T10" fmla="*/ 459 w 459"/>
                <a:gd name="T11" fmla="*/ 558 h 558"/>
                <a:gd name="T12" fmla="*/ 385 w 459"/>
                <a:gd name="T13" fmla="*/ 558 h 558"/>
                <a:gd name="T14" fmla="*/ 350 w 459"/>
                <a:gd name="T15" fmla="*/ 408 h 558"/>
                <a:gd name="T16" fmla="*/ 107 w 459"/>
                <a:gd name="T17" fmla="*/ 408 h 558"/>
                <a:gd name="T18" fmla="*/ 71 w 459"/>
                <a:gd name="T19" fmla="*/ 558 h 558"/>
                <a:gd name="T20" fmla="*/ 0 w 459"/>
                <a:gd name="T21" fmla="*/ 558 h 558"/>
                <a:gd name="T22" fmla="*/ 124 w 459"/>
                <a:gd name="T23" fmla="*/ 348 h 558"/>
                <a:gd name="T24" fmla="*/ 333 w 459"/>
                <a:gd name="T25" fmla="*/ 348 h 558"/>
                <a:gd name="T26" fmla="*/ 286 w 459"/>
                <a:gd name="T27" fmla="*/ 208 h 558"/>
                <a:gd name="T28" fmla="*/ 228 w 459"/>
                <a:gd name="T29" fmla="*/ 65 h 558"/>
                <a:gd name="T30" fmla="*/ 170 w 459"/>
                <a:gd name="T31" fmla="*/ 208 h 558"/>
                <a:gd name="T32" fmla="*/ 124 w 459"/>
                <a:gd name="T33" fmla="*/ 348 h 5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59" h="558">
                  <a:moveTo>
                    <a:pt x="0" y="558"/>
                  </a:moveTo>
                  <a:cubicBezTo>
                    <a:pt x="20" y="464"/>
                    <a:pt x="46" y="371"/>
                    <a:pt x="76" y="279"/>
                  </a:cubicBezTo>
                  <a:cubicBezTo>
                    <a:pt x="109" y="183"/>
                    <a:pt x="148" y="90"/>
                    <a:pt x="192" y="0"/>
                  </a:cubicBezTo>
                  <a:cubicBezTo>
                    <a:pt x="268" y="0"/>
                    <a:pt x="268" y="0"/>
                    <a:pt x="268" y="0"/>
                  </a:cubicBezTo>
                  <a:cubicBezTo>
                    <a:pt x="312" y="92"/>
                    <a:pt x="351" y="186"/>
                    <a:pt x="384" y="283"/>
                  </a:cubicBezTo>
                  <a:cubicBezTo>
                    <a:pt x="414" y="373"/>
                    <a:pt x="439" y="465"/>
                    <a:pt x="459" y="558"/>
                  </a:cubicBezTo>
                  <a:cubicBezTo>
                    <a:pt x="385" y="558"/>
                    <a:pt x="385" y="558"/>
                    <a:pt x="385" y="558"/>
                  </a:cubicBezTo>
                  <a:cubicBezTo>
                    <a:pt x="375" y="506"/>
                    <a:pt x="363" y="456"/>
                    <a:pt x="350" y="408"/>
                  </a:cubicBezTo>
                  <a:cubicBezTo>
                    <a:pt x="107" y="408"/>
                    <a:pt x="107" y="408"/>
                    <a:pt x="107" y="408"/>
                  </a:cubicBezTo>
                  <a:cubicBezTo>
                    <a:pt x="94" y="456"/>
                    <a:pt x="82" y="506"/>
                    <a:pt x="71" y="558"/>
                  </a:cubicBezTo>
                  <a:lnTo>
                    <a:pt x="0" y="558"/>
                  </a:lnTo>
                  <a:close/>
                  <a:moveTo>
                    <a:pt x="124" y="348"/>
                  </a:moveTo>
                  <a:cubicBezTo>
                    <a:pt x="333" y="348"/>
                    <a:pt x="333" y="348"/>
                    <a:pt x="333" y="348"/>
                  </a:cubicBezTo>
                  <a:cubicBezTo>
                    <a:pt x="319" y="301"/>
                    <a:pt x="303" y="254"/>
                    <a:pt x="286" y="208"/>
                  </a:cubicBezTo>
                  <a:cubicBezTo>
                    <a:pt x="268" y="161"/>
                    <a:pt x="249" y="114"/>
                    <a:pt x="228" y="65"/>
                  </a:cubicBezTo>
                  <a:cubicBezTo>
                    <a:pt x="207" y="114"/>
                    <a:pt x="188" y="161"/>
                    <a:pt x="170" y="208"/>
                  </a:cubicBezTo>
                  <a:cubicBezTo>
                    <a:pt x="153" y="254"/>
                    <a:pt x="138" y="301"/>
                    <a:pt x="124" y="348"/>
                  </a:cubicBezTo>
                  <a:close/>
                </a:path>
              </a:pathLst>
            </a:custGeom>
            <a:solidFill>
              <a:srgbClr val="0085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3" name="Freeform 32">
              <a:extLst>
                <a:ext uri="{FF2B5EF4-FFF2-40B4-BE49-F238E27FC236}">
                  <a16:creationId xmlns:a16="http://schemas.microsoft.com/office/drawing/2014/main" id="{B794C634-FB8D-43CE-A3ED-18920E0EF5E6}"/>
                </a:ext>
              </a:extLst>
            </p:cNvPr>
            <p:cNvSpPr>
              <a:spLocks/>
            </p:cNvSpPr>
            <p:nvPr/>
          </p:nvSpPr>
          <p:spPr bwMode="auto">
            <a:xfrm>
              <a:off x="4493" y="2990"/>
              <a:ext cx="176" cy="208"/>
            </a:xfrm>
            <a:custGeom>
              <a:avLst/>
              <a:gdLst>
                <a:gd name="T0" fmla="*/ 9 w 332"/>
                <a:gd name="T1" fmla="*/ 393 h 393"/>
                <a:gd name="T2" fmla="*/ 9 w 332"/>
                <a:gd name="T3" fmla="*/ 95 h 393"/>
                <a:gd name="T4" fmla="*/ 0 w 332"/>
                <a:gd name="T5" fmla="*/ 18 h 393"/>
                <a:gd name="T6" fmla="*/ 59 w 332"/>
                <a:gd name="T7" fmla="*/ 8 h 393"/>
                <a:gd name="T8" fmla="*/ 71 w 332"/>
                <a:gd name="T9" fmla="*/ 67 h 393"/>
                <a:gd name="T10" fmla="*/ 195 w 332"/>
                <a:gd name="T11" fmla="*/ 0 h 393"/>
                <a:gd name="T12" fmla="*/ 297 w 332"/>
                <a:gd name="T13" fmla="*/ 39 h 393"/>
                <a:gd name="T14" fmla="*/ 332 w 332"/>
                <a:gd name="T15" fmla="*/ 152 h 393"/>
                <a:gd name="T16" fmla="*/ 332 w 332"/>
                <a:gd name="T17" fmla="*/ 393 h 393"/>
                <a:gd name="T18" fmla="*/ 264 w 332"/>
                <a:gd name="T19" fmla="*/ 393 h 393"/>
                <a:gd name="T20" fmla="*/ 264 w 332"/>
                <a:gd name="T21" fmla="*/ 160 h 393"/>
                <a:gd name="T22" fmla="*/ 243 w 332"/>
                <a:gd name="T23" fmla="*/ 84 h 393"/>
                <a:gd name="T24" fmla="*/ 178 w 332"/>
                <a:gd name="T25" fmla="*/ 59 h 393"/>
                <a:gd name="T26" fmla="*/ 77 w 332"/>
                <a:gd name="T27" fmla="*/ 145 h 393"/>
                <a:gd name="T28" fmla="*/ 77 w 332"/>
                <a:gd name="T29" fmla="*/ 160 h 393"/>
                <a:gd name="T30" fmla="*/ 77 w 332"/>
                <a:gd name="T31" fmla="*/ 393 h 393"/>
                <a:gd name="T32" fmla="*/ 9 w 332"/>
                <a:gd name="T33" fmla="*/ 393 h 3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32" h="393">
                  <a:moveTo>
                    <a:pt x="9" y="393"/>
                  </a:moveTo>
                  <a:cubicBezTo>
                    <a:pt x="9" y="95"/>
                    <a:pt x="9" y="95"/>
                    <a:pt x="9" y="95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59" y="8"/>
                    <a:pt x="59" y="8"/>
                    <a:pt x="59" y="8"/>
                  </a:cubicBezTo>
                  <a:cubicBezTo>
                    <a:pt x="71" y="67"/>
                    <a:pt x="71" y="67"/>
                    <a:pt x="71" y="67"/>
                  </a:cubicBezTo>
                  <a:cubicBezTo>
                    <a:pt x="93" y="22"/>
                    <a:pt x="135" y="0"/>
                    <a:pt x="195" y="0"/>
                  </a:cubicBezTo>
                  <a:cubicBezTo>
                    <a:pt x="240" y="0"/>
                    <a:pt x="274" y="13"/>
                    <a:pt x="297" y="39"/>
                  </a:cubicBezTo>
                  <a:cubicBezTo>
                    <a:pt x="320" y="65"/>
                    <a:pt x="332" y="102"/>
                    <a:pt x="332" y="152"/>
                  </a:cubicBezTo>
                  <a:cubicBezTo>
                    <a:pt x="332" y="393"/>
                    <a:pt x="332" y="393"/>
                    <a:pt x="332" y="393"/>
                  </a:cubicBezTo>
                  <a:cubicBezTo>
                    <a:pt x="264" y="393"/>
                    <a:pt x="264" y="393"/>
                    <a:pt x="264" y="393"/>
                  </a:cubicBezTo>
                  <a:cubicBezTo>
                    <a:pt x="264" y="160"/>
                    <a:pt x="264" y="160"/>
                    <a:pt x="264" y="160"/>
                  </a:cubicBezTo>
                  <a:cubicBezTo>
                    <a:pt x="264" y="125"/>
                    <a:pt x="257" y="100"/>
                    <a:pt x="243" y="84"/>
                  </a:cubicBezTo>
                  <a:cubicBezTo>
                    <a:pt x="227" y="66"/>
                    <a:pt x="203" y="57"/>
                    <a:pt x="178" y="59"/>
                  </a:cubicBezTo>
                  <a:cubicBezTo>
                    <a:pt x="127" y="55"/>
                    <a:pt x="82" y="93"/>
                    <a:pt x="77" y="145"/>
                  </a:cubicBezTo>
                  <a:cubicBezTo>
                    <a:pt x="77" y="150"/>
                    <a:pt x="77" y="155"/>
                    <a:pt x="77" y="160"/>
                  </a:cubicBezTo>
                  <a:cubicBezTo>
                    <a:pt x="77" y="393"/>
                    <a:pt x="77" y="393"/>
                    <a:pt x="77" y="393"/>
                  </a:cubicBezTo>
                  <a:lnTo>
                    <a:pt x="9" y="393"/>
                  </a:lnTo>
                  <a:close/>
                </a:path>
              </a:pathLst>
            </a:custGeom>
            <a:solidFill>
              <a:srgbClr val="0085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4" name="Freeform 33">
              <a:extLst>
                <a:ext uri="{FF2B5EF4-FFF2-40B4-BE49-F238E27FC236}">
                  <a16:creationId xmlns:a16="http://schemas.microsoft.com/office/drawing/2014/main" id="{56DFB060-B9E0-4AEE-B50D-A979F93FC31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712" y="2910"/>
              <a:ext cx="43" cy="288"/>
            </a:xfrm>
            <a:custGeom>
              <a:avLst/>
              <a:gdLst>
                <a:gd name="T0" fmla="*/ 41 w 82"/>
                <a:gd name="T1" fmla="*/ 90 h 544"/>
                <a:gd name="T2" fmla="*/ 0 w 82"/>
                <a:gd name="T3" fmla="*/ 45 h 544"/>
                <a:gd name="T4" fmla="*/ 41 w 82"/>
                <a:gd name="T5" fmla="*/ 0 h 544"/>
                <a:gd name="T6" fmla="*/ 82 w 82"/>
                <a:gd name="T7" fmla="*/ 45 h 544"/>
                <a:gd name="T8" fmla="*/ 41 w 82"/>
                <a:gd name="T9" fmla="*/ 90 h 544"/>
                <a:gd name="T10" fmla="*/ 7 w 82"/>
                <a:gd name="T11" fmla="*/ 544 h 544"/>
                <a:gd name="T12" fmla="*/ 7 w 82"/>
                <a:gd name="T13" fmla="*/ 162 h 544"/>
                <a:gd name="T14" fmla="*/ 75 w 82"/>
                <a:gd name="T15" fmla="*/ 162 h 544"/>
                <a:gd name="T16" fmla="*/ 75 w 82"/>
                <a:gd name="T17" fmla="*/ 544 h 544"/>
                <a:gd name="T18" fmla="*/ 7 w 82"/>
                <a:gd name="T19" fmla="*/ 544 h 5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2" h="544">
                  <a:moveTo>
                    <a:pt x="41" y="90"/>
                  </a:moveTo>
                  <a:cubicBezTo>
                    <a:pt x="13" y="90"/>
                    <a:pt x="0" y="75"/>
                    <a:pt x="0" y="45"/>
                  </a:cubicBezTo>
                  <a:cubicBezTo>
                    <a:pt x="0" y="15"/>
                    <a:pt x="13" y="0"/>
                    <a:pt x="41" y="0"/>
                  </a:cubicBezTo>
                  <a:cubicBezTo>
                    <a:pt x="69" y="0"/>
                    <a:pt x="82" y="15"/>
                    <a:pt x="82" y="45"/>
                  </a:cubicBezTo>
                  <a:cubicBezTo>
                    <a:pt x="82" y="75"/>
                    <a:pt x="69" y="90"/>
                    <a:pt x="41" y="90"/>
                  </a:cubicBezTo>
                  <a:close/>
                  <a:moveTo>
                    <a:pt x="7" y="544"/>
                  </a:moveTo>
                  <a:cubicBezTo>
                    <a:pt x="7" y="162"/>
                    <a:pt x="7" y="162"/>
                    <a:pt x="7" y="162"/>
                  </a:cubicBezTo>
                  <a:cubicBezTo>
                    <a:pt x="75" y="162"/>
                    <a:pt x="75" y="162"/>
                    <a:pt x="75" y="162"/>
                  </a:cubicBezTo>
                  <a:cubicBezTo>
                    <a:pt x="75" y="544"/>
                    <a:pt x="75" y="544"/>
                    <a:pt x="75" y="544"/>
                  </a:cubicBezTo>
                  <a:lnTo>
                    <a:pt x="7" y="544"/>
                  </a:lnTo>
                  <a:close/>
                </a:path>
              </a:pathLst>
            </a:custGeom>
            <a:solidFill>
              <a:srgbClr val="0085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5" name="Freeform 34">
              <a:extLst>
                <a:ext uri="{FF2B5EF4-FFF2-40B4-BE49-F238E27FC236}">
                  <a16:creationId xmlns:a16="http://schemas.microsoft.com/office/drawing/2014/main" id="{D441A4C0-C098-4FC6-9BDD-AB133A949F46}"/>
                </a:ext>
              </a:extLst>
            </p:cNvPr>
            <p:cNvSpPr>
              <a:spLocks/>
            </p:cNvSpPr>
            <p:nvPr/>
          </p:nvSpPr>
          <p:spPr bwMode="auto">
            <a:xfrm>
              <a:off x="4797" y="2989"/>
              <a:ext cx="298" cy="209"/>
            </a:xfrm>
            <a:custGeom>
              <a:avLst/>
              <a:gdLst>
                <a:gd name="T0" fmla="*/ 10 w 563"/>
                <a:gd name="T1" fmla="*/ 395 h 395"/>
                <a:gd name="T2" fmla="*/ 10 w 563"/>
                <a:gd name="T3" fmla="*/ 97 h 395"/>
                <a:gd name="T4" fmla="*/ 0 w 563"/>
                <a:gd name="T5" fmla="*/ 20 h 395"/>
                <a:gd name="T6" fmla="*/ 59 w 563"/>
                <a:gd name="T7" fmla="*/ 10 h 395"/>
                <a:gd name="T8" fmla="*/ 72 w 563"/>
                <a:gd name="T9" fmla="*/ 69 h 395"/>
                <a:gd name="T10" fmla="*/ 189 w 563"/>
                <a:gd name="T11" fmla="*/ 2 h 395"/>
                <a:gd name="T12" fmla="*/ 262 w 563"/>
                <a:gd name="T13" fmla="*/ 21 h 395"/>
                <a:gd name="T14" fmla="*/ 307 w 563"/>
                <a:gd name="T15" fmla="*/ 78 h 395"/>
                <a:gd name="T16" fmla="*/ 352 w 563"/>
                <a:gd name="T17" fmla="*/ 22 h 395"/>
                <a:gd name="T18" fmla="*/ 427 w 563"/>
                <a:gd name="T19" fmla="*/ 2 h 395"/>
                <a:gd name="T20" fmla="*/ 527 w 563"/>
                <a:gd name="T21" fmla="*/ 40 h 395"/>
                <a:gd name="T22" fmla="*/ 563 w 563"/>
                <a:gd name="T23" fmla="*/ 152 h 395"/>
                <a:gd name="T24" fmla="*/ 563 w 563"/>
                <a:gd name="T25" fmla="*/ 395 h 395"/>
                <a:gd name="T26" fmla="*/ 495 w 563"/>
                <a:gd name="T27" fmla="*/ 395 h 395"/>
                <a:gd name="T28" fmla="*/ 495 w 563"/>
                <a:gd name="T29" fmla="*/ 157 h 395"/>
                <a:gd name="T30" fmla="*/ 473 w 563"/>
                <a:gd name="T31" fmla="*/ 84 h 395"/>
                <a:gd name="T32" fmla="*/ 413 w 563"/>
                <a:gd name="T33" fmla="*/ 61 h 395"/>
                <a:gd name="T34" fmla="*/ 345 w 563"/>
                <a:gd name="T35" fmla="*/ 89 h 395"/>
                <a:gd name="T36" fmla="*/ 320 w 563"/>
                <a:gd name="T37" fmla="*/ 169 h 395"/>
                <a:gd name="T38" fmla="*/ 320 w 563"/>
                <a:gd name="T39" fmla="*/ 395 h 395"/>
                <a:gd name="T40" fmla="*/ 252 w 563"/>
                <a:gd name="T41" fmla="*/ 395 h 395"/>
                <a:gd name="T42" fmla="*/ 252 w 563"/>
                <a:gd name="T43" fmla="*/ 157 h 395"/>
                <a:gd name="T44" fmla="*/ 230 w 563"/>
                <a:gd name="T45" fmla="*/ 84 h 395"/>
                <a:gd name="T46" fmla="*/ 168 w 563"/>
                <a:gd name="T47" fmla="*/ 61 h 395"/>
                <a:gd name="T48" fmla="*/ 100 w 563"/>
                <a:gd name="T49" fmla="*/ 87 h 395"/>
                <a:gd name="T50" fmla="*/ 78 w 563"/>
                <a:gd name="T51" fmla="*/ 156 h 395"/>
                <a:gd name="T52" fmla="*/ 78 w 563"/>
                <a:gd name="T53" fmla="*/ 395 h 395"/>
                <a:gd name="T54" fmla="*/ 10 w 563"/>
                <a:gd name="T55" fmla="*/ 395 h 3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563" h="395">
                  <a:moveTo>
                    <a:pt x="10" y="395"/>
                  </a:moveTo>
                  <a:cubicBezTo>
                    <a:pt x="10" y="97"/>
                    <a:pt x="10" y="97"/>
                    <a:pt x="10" y="97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9" y="10"/>
                    <a:pt x="59" y="10"/>
                    <a:pt x="59" y="10"/>
                  </a:cubicBezTo>
                  <a:cubicBezTo>
                    <a:pt x="72" y="69"/>
                    <a:pt x="72" y="69"/>
                    <a:pt x="72" y="69"/>
                  </a:cubicBezTo>
                  <a:cubicBezTo>
                    <a:pt x="94" y="24"/>
                    <a:pt x="133" y="2"/>
                    <a:pt x="189" y="2"/>
                  </a:cubicBezTo>
                  <a:cubicBezTo>
                    <a:pt x="215" y="1"/>
                    <a:pt x="240" y="8"/>
                    <a:pt x="262" y="21"/>
                  </a:cubicBezTo>
                  <a:cubicBezTo>
                    <a:pt x="283" y="34"/>
                    <a:pt x="299" y="54"/>
                    <a:pt x="307" y="78"/>
                  </a:cubicBezTo>
                  <a:cubicBezTo>
                    <a:pt x="316" y="55"/>
                    <a:pt x="331" y="35"/>
                    <a:pt x="352" y="22"/>
                  </a:cubicBezTo>
                  <a:cubicBezTo>
                    <a:pt x="375" y="8"/>
                    <a:pt x="401" y="1"/>
                    <a:pt x="427" y="2"/>
                  </a:cubicBezTo>
                  <a:cubicBezTo>
                    <a:pt x="464" y="0"/>
                    <a:pt x="501" y="14"/>
                    <a:pt x="527" y="40"/>
                  </a:cubicBezTo>
                  <a:cubicBezTo>
                    <a:pt x="551" y="66"/>
                    <a:pt x="563" y="103"/>
                    <a:pt x="563" y="152"/>
                  </a:cubicBezTo>
                  <a:cubicBezTo>
                    <a:pt x="563" y="395"/>
                    <a:pt x="563" y="395"/>
                    <a:pt x="563" y="395"/>
                  </a:cubicBezTo>
                  <a:cubicBezTo>
                    <a:pt x="495" y="395"/>
                    <a:pt x="495" y="395"/>
                    <a:pt x="495" y="395"/>
                  </a:cubicBezTo>
                  <a:cubicBezTo>
                    <a:pt x="495" y="157"/>
                    <a:pt x="495" y="157"/>
                    <a:pt x="495" y="157"/>
                  </a:cubicBezTo>
                  <a:cubicBezTo>
                    <a:pt x="495" y="124"/>
                    <a:pt x="487" y="99"/>
                    <a:pt x="473" y="84"/>
                  </a:cubicBezTo>
                  <a:cubicBezTo>
                    <a:pt x="457" y="68"/>
                    <a:pt x="435" y="60"/>
                    <a:pt x="413" y="61"/>
                  </a:cubicBezTo>
                  <a:cubicBezTo>
                    <a:pt x="387" y="60"/>
                    <a:pt x="362" y="70"/>
                    <a:pt x="345" y="89"/>
                  </a:cubicBezTo>
                  <a:cubicBezTo>
                    <a:pt x="327" y="112"/>
                    <a:pt x="318" y="140"/>
                    <a:pt x="320" y="169"/>
                  </a:cubicBezTo>
                  <a:cubicBezTo>
                    <a:pt x="320" y="395"/>
                    <a:pt x="320" y="395"/>
                    <a:pt x="320" y="395"/>
                  </a:cubicBezTo>
                  <a:cubicBezTo>
                    <a:pt x="252" y="395"/>
                    <a:pt x="252" y="395"/>
                    <a:pt x="252" y="395"/>
                  </a:cubicBezTo>
                  <a:cubicBezTo>
                    <a:pt x="252" y="157"/>
                    <a:pt x="252" y="157"/>
                    <a:pt x="252" y="157"/>
                  </a:cubicBezTo>
                  <a:cubicBezTo>
                    <a:pt x="252" y="123"/>
                    <a:pt x="245" y="99"/>
                    <a:pt x="230" y="84"/>
                  </a:cubicBezTo>
                  <a:cubicBezTo>
                    <a:pt x="213" y="68"/>
                    <a:pt x="191" y="60"/>
                    <a:pt x="168" y="61"/>
                  </a:cubicBezTo>
                  <a:cubicBezTo>
                    <a:pt x="143" y="59"/>
                    <a:pt x="118" y="69"/>
                    <a:pt x="100" y="87"/>
                  </a:cubicBezTo>
                  <a:cubicBezTo>
                    <a:pt x="85" y="106"/>
                    <a:pt x="77" y="131"/>
                    <a:pt x="78" y="156"/>
                  </a:cubicBezTo>
                  <a:cubicBezTo>
                    <a:pt x="78" y="395"/>
                    <a:pt x="78" y="395"/>
                    <a:pt x="78" y="395"/>
                  </a:cubicBezTo>
                  <a:lnTo>
                    <a:pt x="10" y="395"/>
                  </a:lnTo>
                  <a:close/>
                </a:path>
              </a:pathLst>
            </a:custGeom>
            <a:solidFill>
              <a:srgbClr val="0085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6" name="Freeform 35">
              <a:extLst>
                <a:ext uri="{FF2B5EF4-FFF2-40B4-BE49-F238E27FC236}">
                  <a16:creationId xmlns:a16="http://schemas.microsoft.com/office/drawing/2014/main" id="{41B0435D-68D4-4B11-86E0-BBD66D4769F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126" y="2989"/>
              <a:ext cx="167" cy="214"/>
            </a:xfrm>
            <a:custGeom>
              <a:avLst/>
              <a:gdLst>
                <a:gd name="T0" fmla="*/ 122 w 317"/>
                <a:gd name="T1" fmla="*/ 403 h 405"/>
                <a:gd name="T2" fmla="*/ 35 w 317"/>
                <a:gd name="T3" fmla="*/ 371 h 405"/>
                <a:gd name="T4" fmla="*/ 2 w 317"/>
                <a:gd name="T5" fmla="*/ 288 h 405"/>
                <a:gd name="T6" fmla="*/ 63 w 317"/>
                <a:gd name="T7" fmla="*/ 178 h 405"/>
                <a:gd name="T8" fmla="*/ 240 w 317"/>
                <a:gd name="T9" fmla="*/ 137 h 405"/>
                <a:gd name="T10" fmla="*/ 218 w 317"/>
                <a:gd name="T11" fmla="*/ 77 h 405"/>
                <a:gd name="T12" fmla="*/ 152 w 317"/>
                <a:gd name="T13" fmla="*/ 57 h 405"/>
                <a:gd name="T14" fmla="*/ 48 w 317"/>
                <a:gd name="T15" fmla="*/ 88 h 405"/>
                <a:gd name="T16" fmla="*/ 25 w 317"/>
                <a:gd name="T17" fmla="*/ 43 h 405"/>
                <a:gd name="T18" fmla="*/ 163 w 317"/>
                <a:gd name="T19" fmla="*/ 1 h 405"/>
                <a:gd name="T20" fmla="*/ 308 w 317"/>
                <a:gd name="T21" fmla="*/ 145 h 405"/>
                <a:gd name="T22" fmla="*/ 308 w 317"/>
                <a:gd name="T23" fmla="*/ 308 h 405"/>
                <a:gd name="T24" fmla="*/ 317 w 317"/>
                <a:gd name="T25" fmla="*/ 388 h 405"/>
                <a:gd name="T26" fmla="*/ 259 w 317"/>
                <a:gd name="T27" fmla="*/ 397 h 405"/>
                <a:gd name="T28" fmla="*/ 246 w 317"/>
                <a:gd name="T29" fmla="*/ 337 h 405"/>
                <a:gd name="T30" fmla="*/ 196 w 317"/>
                <a:gd name="T31" fmla="*/ 386 h 405"/>
                <a:gd name="T32" fmla="*/ 122 w 317"/>
                <a:gd name="T33" fmla="*/ 403 h 405"/>
                <a:gd name="T34" fmla="*/ 70 w 317"/>
                <a:gd name="T35" fmla="*/ 283 h 405"/>
                <a:gd name="T36" fmla="*/ 89 w 317"/>
                <a:gd name="T37" fmla="*/ 330 h 405"/>
                <a:gd name="T38" fmla="*/ 141 w 317"/>
                <a:gd name="T39" fmla="*/ 348 h 405"/>
                <a:gd name="T40" fmla="*/ 213 w 317"/>
                <a:gd name="T41" fmla="*/ 321 h 405"/>
                <a:gd name="T42" fmla="*/ 241 w 317"/>
                <a:gd name="T43" fmla="*/ 252 h 405"/>
                <a:gd name="T44" fmla="*/ 241 w 317"/>
                <a:gd name="T45" fmla="*/ 186 h 405"/>
                <a:gd name="T46" fmla="*/ 114 w 317"/>
                <a:gd name="T47" fmla="*/ 213 h 405"/>
                <a:gd name="T48" fmla="*/ 70 w 317"/>
                <a:gd name="T49" fmla="*/ 283 h 4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317" h="405">
                  <a:moveTo>
                    <a:pt x="122" y="403"/>
                  </a:moveTo>
                  <a:cubicBezTo>
                    <a:pt x="90" y="405"/>
                    <a:pt x="58" y="393"/>
                    <a:pt x="35" y="371"/>
                  </a:cubicBezTo>
                  <a:cubicBezTo>
                    <a:pt x="12" y="349"/>
                    <a:pt x="0" y="319"/>
                    <a:pt x="2" y="288"/>
                  </a:cubicBezTo>
                  <a:cubicBezTo>
                    <a:pt x="0" y="243"/>
                    <a:pt x="24" y="201"/>
                    <a:pt x="63" y="178"/>
                  </a:cubicBezTo>
                  <a:cubicBezTo>
                    <a:pt x="104" y="152"/>
                    <a:pt x="163" y="139"/>
                    <a:pt x="240" y="137"/>
                  </a:cubicBezTo>
                  <a:cubicBezTo>
                    <a:pt x="240" y="115"/>
                    <a:pt x="232" y="94"/>
                    <a:pt x="218" y="77"/>
                  </a:cubicBezTo>
                  <a:cubicBezTo>
                    <a:pt x="204" y="64"/>
                    <a:pt x="183" y="57"/>
                    <a:pt x="152" y="57"/>
                  </a:cubicBezTo>
                  <a:cubicBezTo>
                    <a:pt x="115" y="57"/>
                    <a:pt x="79" y="68"/>
                    <a:pt x="48" y="88"/>
                  </a:cubicBezTo>
                  <a:cubicBezTo>
                    <a:pt x="25" y="43"/>
                    <a:pt x="25" y="43"/>
                    <a:pt x="25" y="43"/>
                  </a:cubicBezTo>
                  <a:cubicBezTo>
                    <a:pt x="65" y="14"/>
                    <a:pt x="113" y="0"/>
                    <a:pt x="163" y="1"/>
                  </a:cubicBezTo>
                  <a:cubicBezTo>
                    <a:pt x="259" y="1"/>
                    <a:pt x="308" y="49"/>
                    <a:pt x="308" y="145"/>
                  </a:cubicBezTo>
                  <a:cubicBezTo>
                    <a:pt x="308" y="308"/>
                    <a:pt x="308" y="308"/>
                    <a:pt x="308" y="308"/>
                  </a:cubicBezTo>
                  <a:cubicBezTo>
                    <a:pt x="317" y="388"/>
                    <a:pt x="317" y="388"/>
                    <a:pt x="317" y="388"/>
                  </a:cubicBezTo>
                  <a:cubicBezTo>
                    <a:pt x="259" y="397"/>
                    <a:pt x="259" y="397"/>
                    <a:pt x="259" y="397"/>
                  </a:cubicBezTo>
                  <a:cubicBezTo>
                    <a:pt x="246" y="337"/>
                    <a:pt x="246" y="337"/>
                    <a:pt x="246" y="337"/>
                  </a:cubicBezTo>
                  <a:cubicBezTo>
                    <a:pt x="235" y="358"/>
                    <a:pt x="217" y="375"/>
                    <a:pt x="196" y="386"/>
                  </a:cubicBezTo>
                  <a:cubicBezTo>
                    <a:pt x="174" y="398"/>
                    <a:pt x="148" y="404"/>
                    <a:pt x="122" y="403"/>
                  </a:cubicBezTo>
                  <a:close/>
                  <a:moveTo>
                    <a:pt x="70" y="283"/>
                  </a:moveTo>
                  <a:cubicBezTo>
                    <a:pt x="70" y="301"/>
                    <a:pt x="76" y="318"/>
                    <a:pt x="89" y="330"/>
                  </a:cubicBezTo>
                  <a:cubicBezTo>
                    <a:pt x="104" y="343"/>
                    <a:pt x="122" y="349"/>
                    <a:pt x="141" y="348"/>
                  </a:cubicBezTo>
                  <a:cubicBezTo>
                    <a:pt x="168" y="349"/>
                    <a:pt x="194" y="339"/>
                    <a:pt x="213" y="321"/>
                  </a:cubicBezTo>
                  <a:cubicBezTo>
                    <a:pt x="232" y="303"/>
                    <a:pt x="242" y="278"/>
                    <a:pt x="241" y="252"/>
                  </a:cubicBezTo>
                  <a:cubicBezTo>
                    <a:pt x="241" y="186"/>
                    <a:pt x="241" y="186"/>
                    <a:pt x="241" y="186"/>
                  </a:cubicBezTo>
                  <a:cubicBezTo>
                    <a:pt x="185" y="187"/>
                    <a:pt x="143" y="197"/>
                    <a:pt x="114" y="213"/>
                  </a:cubicBezTo>
                  <a:cubicBezTo>
                    <a:pt x="87" y="226"/>
                    <a:pt x="70" y="254"/>
                    <a:pt x="70" y="283"/>
                  </a:cubicBezTo>
                  <a:close/>
                </a:path>
              </a:pathLst>
            </a:custGeom>
            <a:solidFill>
              <a:srgbClr val="0085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7" name="Rectangle 36">
              <a:extLst>
                <a:ext uri="{FF2B5EF4-FFF2-40B4-BE49-F238E27FC236}">
                  <a16:creationId xmlns:a16="http://schemas.microsoft.com/office/drawing/2014/main" id="{FD4BE4C6-D0CB-4B9E-9AB1-5ABE9712CAD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37" y="2903"/>
              <a:ext cx="36" cy="295"/>
            </a:xfrm>
            <a:prstGeom prst="rect">
              <a:avLst/>
            </a:prstGeom>
            <a:solidFill>
              <a:srgbClr val="0085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8" name="Freeform 37">
              <a:extLst>
                <a:ext uri="{FF2B5EF4-FFF2-40B4-BE49-F238E27FC236}">
                  <a16:creationId xmlns:a16="http://schemas.microsoft.com/office/drawing/2014/main" id="{3C22DC7C-BC1C-429E-A052-12FA982F621F}"/>
                </a:ext>
              </a:extLst>
            </p:cNvPr>
            <p:cNvSpPr>
              <a:spLocks/>
            </p:cNvSpPr>
            <p:nvPr/>
          </p:nvSpPr>
          <p:spPr bwMode="auto">
            <a:xfrm>
              <a:off x="5406" y="2989"/>
              <a:ext cx="160" cy="216"/>
            </a:xfrm>
            <a:custGeom>
              <a:avLst/>
              <a:gdLst>
                <a:gd name="T0" fmla="*/ 150 w 301"/>
                <a:gd name="T1" fmla="*/ 406 h 408"/>
                <a:gd name="T2" fmla="*/ 0 w 301"/>
                <a:gd name="T3" fmla="*/ 361 h 408"/>
                <a:gd name="T4" fmla="*/ 27 w 301"/>
                <a:gd name="T5" fmla="*/ 312 h 408"/>
                <a:gd name="T6" fmla="*/ 149 w 301"/>
                <a:gd name="T7" fmla="*/ 349 h 408"/>
                <a:gd name="T8" fmla="*/ 212 w 301"/>
                <a:gd name="T9" fmla="*/ 334 h 408"/>
                <a:gd name="T10" fmla="*/ 234 w 301"/>
                <a:gd name="T11" fmla="*/ 293 h 408"/>
                <a:gd name="T12" fmla="*/ 220 w 301"/>
                <a:gd name="T13" fmla="*/ 260 h 408"/>
                <a:gd name="T14" fmla="*/ 176 w 301"/>
                <a:gd name="T15" fmla="*/ 239 h 408"/>
                <a:gd name="T16" fmla="*/ 121 w 301"/>
                <a:gd name="T17" fmla="*/ 224 h 408"/>
                <a:gd name="T18" fmla="*/ 41 w 301"/>
                <a:gd name="T19" fmla="*/ 183 h 408"/>
                <a:gd name="T20" fmla="*/ 14 w 301"/>
                <a:gd name="T21" fmla="*/ 114 h 408"/>
                <a:gd name="T22" fmla="*/ 53 w 301"/>
                <a:gd name="T23" fmla="*/ 32 h 408"/>
                <a:gd name="T24" fmla="*/ 157 w 301"/>
                <a:gd name="T25" fmla="*/ 2 h 408"/>
                <a:gd name="T26" fmla="*/ 224 w 301"/>
                <a:gd name="T27" fmla="*/ 12 h 408"/>
                <a:gd name="T28" fmla="*/ 288 w 301"/>
                <a:gd name="T29" fmla="*/ 45 h 408"/>
                <a:gd name="T30" fmla="*/ 260 w 301"/>
                <a:gd name="T31" fmla="*/ 92 h 408"/>
                <a:gd name="T32" fmla="*/ 214 w 301"/>
                <a:gd name="T33" fmla="*/ 69 h 408"/>
                <a:gd name="T34" fmla="*/ 158 w 301"/>
                <a:gd name="T35" fmla="*/ 60 h 408"/>
                <a:gd name="T36" fmla="*/ 101 w 301"/>
                <a:gd name="T37" fmla="*/ 74 h 408"/>
                <a:gd name="T38" fmla="*/ 79 w 301"/>
                <a:gd name="T39" fmla="*/ 112 h 408"/>
                <a:gd name="T40" fmla="*/ 92 w 301"/>
                <a:gd name="T41" fmla="*/ 140 h 408"/>
                <a:gd name="T42" fmla="*/ 138 w 301"/>
                <a:gd name="T43" fmla="*/ 160 h 408"/>
                <a:gd name="T44" fmla="*/ 193 w 301"/>
                <a:gd name="T45" fmla="*/ 175 h 408"/>
                <a:gd name="T46" fmla="*/ 269 w 301"/>
                <a:gd name="T47" fmla="*/ 214 h 408"/>
                <a:gd name="T48" fmla="*/ 299 w 301"/>
                <a:gd name="T49" fmla="*/ 290 h 408"/>
                <a:gd name="T50" fmla="*/ 260 w 301"/>
                <a:gd name="T51" fmla="*/ 375 h 408"/>
                <a:gd name="T52" fmla="*/ 150 w 301"/>
                <a:gd name="T53" fmla="*/ 406 h 4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301" h="408">
                  <a:moveTo>
                    <a:pt x="150" y="406"/>
                  </a:moveTo>
                  <a:cubicBezTo>
                    <a:pt x="97" y="408"/>
                    <a:pt x="44" y="392"/>
                    <a:pt x="0" y="361"/>
                  </a:cubicBezTo>
                  <a:cubicBezTo>
                    <a:pt x="27" y="312"/>
                    <a:pt x="27" y="312"/>
                    <a:pt x="27" y="312"/>
                  </a:cubicBezTo>
                  <a:cubicBezTo>
                    <a:pt x="63" y="336"/>
                    <a:pt x="105" y="349"/>
                    <a:pt x="149" y="349"/>
                  </a:cubicBezTo>
                  <a:cubicBezTo>
                    <a:pt x="171" y="350"/>
                    <a:pt x="193" y="345"/>
                    <a:pt x="212" y="334"/>
                  </a:cubicBezTo>
                  <a:cubicBezTo>
                    <a:pt x="226" y="325"/>
                    <a:pt x="234" y="310"/>
                    <a:pt x="234" y="293"/>
                  </a:cubicBezTo>
                  <a:cubicBezTo>
                    <a:pt x="234" y="281"/>
                    <a:pt x="229" y="268"/>
                    <a:pt x="220" y="260"/>
                  </a:cubicBezTo>
                  <a:cubicBezTo>
                    <a:pt x="207" y="249"/>
                    <a:pt x="192" y="242"/>
                    <a:pt x="176" y="239"/>
                  </a:cubicBezTo>
                  <a:cubicBezTo>
                    <a:pt x="121" y="224"/>
                    <a:pt x="121" y="224"/>
                    <a:pt x="121" y="224"/>
                  </a:cubicBezTo>
                  <a:cubicBezTo>
                    <a:pt x="91" y="217"/>
                    <a:pt x="64" y="203"/>
                    <a:pt x="41" y="183"/>
                  </a:cubicBezTo>
                  <a:cubicBezTo>
                    <a:pt x="23" y="165"/>
                    <a:pt x="13" y="140"/>
                    <a:pt x="14" y="114"/>
                  </a:cubicBezTo>
                  <a:cubicBezTo>
                    <a:pt x="13" y="82"/>
                    <a:pt x="28" y="52"/>
                    <a:pt x="53" y="32"/>
                  </a:cubicBezTo>
                  <a:cubicBezTo>
                    <a:pt x="83" y="11"/>
                    <a:pt x="120" y="0"/>
                    <a:pt x="157" y="2"/>
                  </a:cubicBezTo>
                  <a:cubicBezTo>
                    <a:pt x="180" y="2"/>
                    <a:pt x="202" y="5"/>
                    <a:pt x="224" y="12"/>
                  </a:cubicBezTo>
                  <a:cubicBezTo>
                    <a:pt x="248" y="18"/>
                    <a:pt x="270" y="30"/>
                    <a:pt x="288" y="45"/>
                  </a:cubicBezTo>
                  <a:cubicBezTo>
                    <a:pt x="260" y="92"/>
                    <a:pt x="260" y="92"/>
                    <a:pt x="260" y="92"/>
                  </a:cubicBezTo>
                  <a:cubicBezTo>
                    <a:pt x="246" y="82"/>
                    <a:pt x="230" y="74"/>
                    <a:pt x="214" y="69"/>
                  </a:cubicBezTo>
                  <a:cubicBezTo>
                    <a:pt x="196" y="63"/>
                    <a:pt x="177" y="60"/>
                    <a:pt x="158" y="60"/>
                  </a:cubicBezTo>
                  <a:cubicBezTo>
                    <a:pt x="138" y="59"/>
                    <a:pt x="119" y="64"/>
                    <a:pt x="101" y="74"/>
                  </a:cubicBezTo>
                  <a:cubicBezTo>
                    <a:pt x="88" y="81"/>
                    <a:pt x="79" y="96"/>
                    <a:pt x="79" y="112"/>
                  </a:cubicBezTo>
                  <a:cubicBezTo>
                    <a:pt x="79" y="123"/>
                    <a:pt x="84" y="133"/>
                    <a:pt x="92" y="140"/>
                  </a:cubicBezTo>
                  <a:cubicBezTo>
                    <a:pt x="106" y="150"/>
                    <a:pt x="121" y="157"/>
                    <a:pt x="138" y="160"/>
                  </a:cubicBezTo>
                  <a:cubicBezTo>
                    <a:pt x="193" y="175"/>
                    <a:pt x="193" y="175"/>
                    <a:pt x="193" y="175"/>
                  </a:cubicBezTo>
                  <a:cubicBezTo>
                    <a:pt x="221" y="181"/>
                    <a:pt x="247" y="195"/>
                    <a:pt x="269" y="214"/>
                  </a:cubicBezTo>
                  <a:cubicBezTo>
                    <a:pt x="290" y="234"/>
                    <a:pt x="301" y="262"/>
                    <a:pt x="299" y="290"/>
                  </a:cubicBezTo>
                  <a:cubicBezTo>
                    <a:pt x="300" y="323"/>
                    <a:pt x="286" y="354"/>
                    <a:pt x="260" y="375"/>
                  </a:cubicBezTo>
                  <a:cubicBezTo>
                    <a:pt x="235" y="396"/>
                    <a:pt x="198" y="406"/>
                    <a:pt x="150" y="406"/>
                  </a:cubicBezTo>
                  <a:close/>
                </a:path>
              </a:pathLst>
            </a:custGeom>
            <a:solidFill>
              <a:srgbClr val="0085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9" name="Freeform 38">
              <a:extLst>
                <a:ext uri="{FF2B5EF4-FFF2-40B4-BE49-F238E27FC236}">
                  <a16:creationId xmlns:a16="http://schemas.microsoft.com/office/drawing/2014/main" id="{41848704-2F93-4207-A253-42589F6E565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590" y="2940"/>
              <a:ext cx="170" cy="78"/>
            </a:xfrm>
            <a:custGeom>
              <a:avLst/>
              <a:gdLst>
                <a:gd name="T0" fmla="*/ 70 w 170"/>
                <a:gd name="T1" fmla="*/ 0 h 78"/>
                <a:gd name="T2" fmla="*/ 70 w 170"/>
                <a:gd name="T3" fmla="*/ 11 h 78"/>
                <a:gd name="T4" fmla="*/ 41 w 170"/>
                <a:gd name="T5" fmla="*/ 11 h 78"/>
                <a:gd name="T6" fmla="*/ 41 w 170"/>
                <a:gd name="T7" fmla="*/ 78 h 78"/>
                <a:gd name="T8" fmla="*/ 28 w 170"/>
                <a:gd name="T9" fmla="*/ 78 h 78"/>
                <a:gd name="T10" fmla="*/ 28 w 170"/>
                <a:gd name="T11" fmla="*/ 11 h 78"/>
                <a:gd name="T12" fmla="*/ 0 w 170"/>
                <a:gd name="T13" fmla="*/ 11 h 78"/>
                <a:gd name="T14" fmla="*/ 0 w 170"/>
                <a:gd name="T15" fmla="*/ 0 h 78"/>
                <a:gd name="T16" fmla="*/ 70 w 170"/>
                <a:gd name="T17" fmla="*/ 0 h 78"/>
                <a:gd name="T18" fmla="*/ 84 w 170"/>
                <a:gd name="T19" fmla="*/ 78 h 78"/>
                <a:gd name="T20" fmla="*/ 84 w 170"/>
                <a:gd name="T21" fmla="*/ 0 h 78"/>
                <a:gd name="T22" fmla="*/ 99 w 170"/>
                <a:gd name="T23" fmla="*/ 0 h 78"/>
                <a:gd name="T24" fmla="*/ 127 w 170"/>
                <a:gd name="T25" fmla="*/ 43 h 78"/>
                <a:gd name="T26" fmla="*/ 156 w 170"/>
                <a:gd name="T27" fmla="*/ 0 h 78"/>
                <a:gd name="T28" fmla="*/ 170 w 170"/>
                <a:gd name="T29" fmla="*/ 0 h 78"/>
                <a:gd name="T30" fmla="*/ 170 w 170"/>
                <a:gd name="T31" fmla="*/ 78 h 78"/>
                <a:gd name="T32" fmla="*/ 157 w 170"/>
                <a:gd name="T33" fmla="*/ 78 h 78"/>
                <a:gd name="T34" fmla="*/ 157 w 170"/>
                <a:gd name="T35" fmla="*/ 18 h 78"/>
                <a:gd name="T36" fmla="*/ 131 w 170"/>
                <a:gd name="T37" fmla="*/ 57 h 78"/>
                <a:gd name="T38" fmla="*/ 123 w 170"/>
                <a:gd name="T39" fmla="*/ 57 h 78"/>
                <a:gd name="T40" fmla="*/ 98 w 170"/>
                <a:gd name="T41" fmla="*/ 18 h 78"/>
                <a:gd name="T42" fmla="*/ 98 w 170"/>
                <a:gd name="T43" fmla="*/ 78 h 78"/>
                <a:gd name="T44" fmla="*/ 84 w 170"/>
                <a:gd name="T45" fmla="*/ 78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70" h="78">
                  <a:moveTo>
                    <a:pt x="70" y="0"/>
                  </a:moveTo>
                  <a:lnTo>
                    <a:pt x="70" y="11"/>
                  </a:lnTo>
                  <a:lnTo>
                    <a:pt x="41" y="11"/>
                  </a:lnTo>
                  <a:lnTo>
                    <a:pt x="41" y="78"/>
                  </a:lnTo>
                  <a:lnTo>
                    <a:pt x="28" y="78"/>
                  </a:lnTo>
                  <a:lnTo>
                    <a:pt x="28" y="11"/>
                  </a:lnTo>
                  <a:lnTo>
                    <a:pt x="0" y="11"/>
                  </a:lnTo>
                  <a:lnTo>
                    <a:pt x="0" y="0"/>
                  </a:lnTo>
                  <a:lnTo>
                    <a:pt x="70" y="0"/>
                  </a:lnTo>
                  <a:close/>
                  <a:moveTo>
                    <a:pt x="84" y="78"/>
                  </a:moveTo>
                  <a:lnTo>
                    <a:pt x="84" y="0"/>
                  </a:lnTo>
                  <a:lnTo>
                    <a:pt x="99" y="0"/>
                  </a:lnTo>
                  <a:lnTo>
                    <a:pt x="127" y="43"/>
                  </a:lnTo>
                  <a:lnTo>
                    <a:pt x="156" y="0"/>
                  </a:lnTo>
                  <a:lnTo>
                    <a:pt x="170" y="0"/>
                  </a:lnTo>
                  <a:lnTo>
                    <a:pt x="170" y="78"/>
                  </a:lnTo>
                  <a:lnTo>
                    <a:pt x="157" y="78"/>
                  </a:lnTo>
                  <a:lnTo>
                    <a:pt x="157" y="18"/>
                  </a:lnTo>
                  <a:lnTo>
                    <a:pt x="131" y="57"/>
                  </a:lnTo>
                  <a:lnTo>
                    <a:pt x="123" y="57"/>
                  </a:lnTo>
                  <a:lnTo>
                    <a:pt x="98" y="18"/>
                  </a:lnTo>
                  <a:lnTo>
                    <a:pt x="98" y="78"/>
                  </a:lnTo>
                  <a:lnTo>
                    <a:pt x="84" y="78"/>
                  </a:lnTo>
                  <a:close/>
                </a:path>
              </a:pathLst>
            </a:custGeom>
            <a:solidFill>
              <a:srgbClr val="0085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2046704754"/>
      </p:ext>
    </p:extLst>
  </p:cSld>
  <p:clrMapOvr>
    <a:masterClrMapping/>
  </p:clrMapOvr>
  <p:transition>
    <p:fade/>
  </p:transition>
  <p:hf hdr="0" ftr="0" dt="0"/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CC380D-5F44-41E8-971E-CDD19ED6F8E3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9137422"/>
      </p:ext>
    </p:extLst>
  </p:cSld>
  <p:clrMapOvr>
    <a:masterClrMapping/>
  </p:clrMapOvr>
  <p:transition>
    <p:fade/>
  </p:transition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CC380D-5F44-41E8-971E-CDD19ED6F8E3}" type="slidenum">
              <a:rPr lang="en-GB" smtClean="0"/>
              <a:t>‹Nº›</a:t>
            </a:fld>
            <a:endParaRPr lang="en-GB"/>
          </a:p>
        </p:txBody>
      </p:sp>
      <p:grpSp>
        <p:nvGrpSpPr>
          <p:cNvPr id="10" name="Group 4">
            <a:extLst>
              <a:ext uri="{FF2B5EF4-FFF2-40B4-BE49-F238E27FC236}">
                <a16:creationId xmlns:a16="http://schemas.microsoft.com/office/drawing/2014/main" id="{8CDB36F5-F78C-4C10-8BF8-FDA00BC33687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10296048" y="6238239"/>
            <a:ext cx="1269026" cy="446803"/>
            <a:chOff x="0" y="1146"/>
            <a:chExt cx="5760" cy="2028"/>
          </a:xfrm>
        </p:grpSpPr>
        <p:sp>
          <p:nvSpPr>
            <p:cNvPr id="11" name="Freeform 5">
              <a:extLst>
                <a:ext uri="{FF2B5EF4-FFF2-40B4-BE49-F238E27FC236}">
                  <a16:creationId xmlns:a16="http://schemas.microsoft.com/office/drawing/2014/main" id="{73C2BC79-D4E3-4106-91B2-6A57900BF8B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0" y="1146"/>
              <a:ext cx="1673" cy="1673"/>
            </a:xfrm>
            <a:custGeom>
              <a:avLst/>
              <a:gdLst>
                <a:gd name="T0" fmla="*/ 349 w 1394"/>
                <a:gd name="T1" fmla="*/ 348 h 1394"/>
                <a:gd name="T2" fmla="*/ 697 w 1394"/>
                <a:gd name="T3" fmla="*/ 0 h 1394"/>
                <a:gd name="T4" fmla="*/ 1045 w 1394"/>
                <a:gd name="T5" fmla="*/ 348 h 1394"/>
                <a:gd name="T6" fmla="*/ 349 w 1394"/>
                <a:gd name="T7" fmla="*/ 348 h 1394"/>
                <a:gd name="T8" fmla="*/ 349 w 1394"/>
                <a:gd name="T9" fmla="*/ 1045 h 1394"/>
                <a:gd name="T10" fmla="*/ 697 w 1394"/>
                <a:gd name="T11" fmla="*/ 1394 h 1394"/>
                <a:gd name="T12" fmla="*/ 1045 w 1394"/>
                <a:gd name="T13" fmla="*/ 1045 h 1394"/>
                <a:gd name="T14" fmla="*/ 349 w 1394"/>
                <a:gd name="T15" fmla="*/ 1045 h 1394"/>
                <a:gd name="T16" fmla="*/ 664 w 1394"/>
                <a:gd name="T17" fmla="*/ 695 h 1394"/>
                <a:gd name="T18" fmla="*/ 349 w 1394"/>
                <a:gd name="T19" fmla="*/ 348 h 1394"/>
                <a:gd name="T20" fmla="*/ 0 w 1394"/>
                <a:gd name="T21" fmla="*/ 697 h 1394"/>
                <a:gd name="T22" fmla="*/ 349 w 1394"/>
                <a:gd name="T23" fmla="*/ 1045 h 1394"/>
                <a:gd name="T24" fmla="*/ 664 w 1394"/>
                <a:gd name="T25" fmla="*/ 698 h 1394"/>
                <a:gd name="T26" fmla="*/ 664 w 1394"/>
                <a:gd name="T27" fmla="*/ 695 h 1394"/>
                <a:gd name="T28" fmla="*/ 730 w 1394"/>
                <a:gd name="T29" fmla="*/ 698 h 1394"/>
                <a:gd name="T30" fmla="*/ 1045 w 1394"/>
                <a:gd name="T31" fmla="*/ 1045 h 1394"/>
                <a:gd name="T32" fmla="*/ 1394 w 1394"/>
                <a:gd name="T33" fmla="*/ 697 h 1394"/>
                <a:gd name="T34" fmla="*/ 1045 w 1394"/>
                <a:gd name="T35" fmla="*/ 348 h 1394"/>
                <a:gd name="T36" fmla="*/ 730 w 1394"/>
                <a:gd name="T37" fmla="*/ 695 h 1394"/>
                <a:gd name="T38" fmla="*/ 730 w 1394"/>
                <a:gd name="T39" fmla="*/ 698 h 13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394" h="1394">
                  <a:moveTo>
                    <a:pt x="349" y="348"/>
                  </a:moveTo>
                  <a:cubicBezTo>
                    <a:pt x="349" y="156"/>
                    <a:pt x="505" y="0"/>
                    <a:pt x="697" y="0"/>
                  </a:cubicBezTo>
                  <a:cubicBezTo>
                    <a:pt x="889" y="0"/>
                    <a:pt x="1045" y="156"/>
                    <a:pt x="1045" y="348"/>
                  </a:cubicBezTo>
                  <a:cubicBezTo>
                    <a:pt x="349" y="348"/>
                    <a:pt x="349" y="348"/>
                    <a:pt x="349" y="348"/>
                  </a:cubicBezTo>
                  <a:moveTo>
                    <a:pt x="349" y="1045"/>
                  </a:moveTo>
                  <a:cubicBezTo>
                    <a:pt x="349" y="1238"/>
                    <a:pt x="505" y="1394"/>
                    <a:pt x="697" y="1394"/>
                  </a:cubicBezTo>
                  <a:cubicBezTo>
                    <a:pt x="889" y="1394"/>
                    <a:pt x="1045" y="1238"/>
                    <a:pt x="1045" y="1045"/>
                  </a:cubicBezTo>
                  <a:lnTo>
                    <a:pt x="349" y="1045"/>
                  </a:lnTo>
                  <a:close/>
                  <a:moveTo>
                    <a:pt x="664" y="695"/>
                  </a:moveTo>
                  <a:cubicBezTo>
                    <a:pt x="487" y="679"/>
                    <a:pt x="349" y="530"/>
                    <a:pt x="349" y="348"/>
                  </a:cubicBezTo>
                  <a:cubicBezTo>
                    <a:pt x="156" y="348"/>
                    <a:pt x="0" y="504"/>
                    <a:pt x="0" y="697"/>
                  </a:cubicBezTo>
                  <a:cubicBezTo>
                    <a:pt x="0" y="889"/>
                    <a:pt x="156" y="1045"/>
                    <a:pt x="349" y="1045"/>
                  </a:cubicBezTo>
                  <a:cubicBezTo>
                    <a:pt x="349" y="864"/>
                    <a:pt x="487" y="715"/>
                    <a:pt x="664" y="698"/>
                  </a:cubicBezTo>
                  <a:lnTo>
                    <a:pt x="664" y="695"/>
                  </a:lnTo>
                  <a:close/>
                  <a:moveTo>
                    <a:pt x="730" y="698"/>
                  </a:moveTo>
                  <a:cubicBezTo>
                    <a:pt x="907" y="715"/>
                    <a:pt x="1045" y="864"/>
                    <a:pt x="1045" y="1045"/>
                  </a:cubicBezTo>
                  <a:cubicBezTo>
                    <a:pt x="1238" y="1045"/>
                    <a:pt x="1394" y="889"/>
                    <a:pt x="1394" y="697"/>
                  </a:cubicBezTo>
                  <a:cubicBezTo>
                    <a:pt x="1394" y="504"/>
                    <a:pt x="1238" y="348"/>
                    <a:pt x="1045" y="348"/>
                  </a:cubicBezTo>
                  <a:cubicBezTo>
                    <a:pt x="1045" y="530"/>
                    <a:pt x="907" y="679"/>
                    <a:pt x="730" y="695"/>
                  </a:cubicBezTo>
                  <a:lnTo>
                    <a:pt x="730" y="698"/>
                  </a:lnTo>
                  <a:close/>
                </a:path>
              </a:pathLst>
            </a:custGeom>
            <a:solidFill>
              <a:srgbClr val="0087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2" name="Rectangle 6">
              <a:extLst>
                <a:ext uri="{FF2B5EF4-FFF2-40B4-BE49-F238E27FC236}">
                  <a16:creationId xmlns:a16="http://schemas.microsoft.com/office/drawing/2014/main" id="{1C95E061-072E-4B84-8597-97999D7BC18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46" y="2761"/>
              <a:ext cx="63" cy="59"/>
            </a:xfrm>
            <a:prstGeom prst="rect">
              <a:avLst/>
            </a:prstGeom>
            <a:solidFill>
              <a:srgbClr val="3742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3" name="Freeform 7">
              <a:extLst>
                <a:ext uri="{FF2B5EF4-FFF2-40B4-BE49-F238E27FC236}">
                  <a16:creationId xmlns:a16="http://schemas.microsoft.com/office/drawing/2014/main" id="{705E5FE0-7AA8-4F39-B8ED-92E37AC49605}"/>
                </a:ext>
              </a:extLst>
            </p:cNvPr>
            <p:cNvSpPr>
              <a:spLocks/>
            </p:cNvSpPr>
            <p:nvPr/>
          </p:nvSpPr>
          <p:spPr bwMode="auto">
            <a:xfrm>
              <a:off x="2091" y="1565"/>
              <a:ext cx="875" cy="843"/>
            </a:xfrm>
            <a:custGeom>
              <a:avLst/>
              <a:gdLst>
                <a:gd name="T0" fmla="*/ 437 w 875"/>
                <a:gd name="T1" fmla="*/ 427 h 843"/>
                <a:gd name="T2" fmla="*/ 267 w 875"/>
                <a:gd name="T3" fmla="*/ 0 h 843"/>
                <a:gd name="T4" fmla="*/ 0 w 875"/>
                <a:gd name="T5" fmla="*/ 0 h 843"/>
                <a:gd name="T6" fmla="*/ 0 w 875"/>
                <a:gd name="T7" fmla="*/ 834 h 843"/>
                <a:gd name="T8" fmla="*/ 179 w 875"/>
                <a:gd name="T9" fmla="*/ 834 h 843"/>
                <a:gd name="T10" fmla="*/ 179 w 875"/>
                <a:gd name="T11" fmla="*/ 242 h 843"/>
                <a:gd name="T12" fmla="*/ 437 w 875"/>
                <a:gd name="T13" fmla="*/ 843 h 843"/>
                <a:gd name="T14" fmla="*/ 437 w 875"/>
                <a:gd name="T15" fmla="*/ 843 h 843"/>
                <a:gd name="T16" fmla="*/ 695 w 875"/>
                <a:gd name="T17" fmla="*/ 242 h 843"/>
                <a:gd name="T18" fmla="*/ 695 w 875"/>
                <a:gd name="T19" fmla="*/ 834 h 843"/>
                <a:gd name="T20" fmla="*/ 875 w 875"/>
                <a:gd name="T21" fmla="*/ 834 h 843"/>
                <a:gd name="T22" fmla="*/ 875 w 875"/>
                <a:gd name="T23" fmla="*/ 0 h 843"/>
                <a:gd name="T24" fmla="*/ 609 w 875"/>
                <a:gd name="T25" fmla="*/ 0 h 843"/>
                <a:gd name="T26" fmla="*/ 437 w 875"/>
                <a:gd name="T27" fmla="*/ 427 h 8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875" h="843">
                  <a:moveTo>
                    <a:pt x="437" y="427"/>
                  </a:moveTo>
                  <a:lnTo>
                    <a:pt x="267" y="0"/>
                  </a:lnTo>
                  <a:lnTo>
                    <a:pt x="0" y="0"/>
                  </a:lnTo>
                  <a:lnTo>
                    <a:pt x="0" y="834"/>
                  </a:lnTo>
                  <a:lnTo>
                    <a:pt x="179" y="834"/>
                  </a:lnTo>
                  <a:lnTo>
                    <a:pt x="179" y="242"/>
                  </a:lnTo>
                  <a:lnTo>
                    <a:pt x="437" y="843"/>
                  </a:lnTo>
                  <a:lnTo>
                    <a:pt x="437" y="843"/>
                  </a:lnTo>
                  <a:lnTo>
                    <a:pt x="695" y="242"/>
                  </a:lnTo>
                  <a:lnTo>
                    <a:pt x="695" y="834"/>
                  </a:lnTo>
                  <a:lnTo>
                    <a:pt x="875" y="834"/>
                  </a:lnTo>
                  <a:lnTo>
                    <a:pt x="875" y="0"/>
                  </a:lnTo>
                  <a:lnTo>
                    <a:pt x="609" y="0"/>
                  </a:lnTo>
                  <a:lnTo>
                    <a:pt x="437" y="427"/>
                  </a:lnTo>
                  <a:close/>
                </a:path>
              </a:pathLst>
            </a:custGeom>
            <a:solidFill>
              <a:srgbClr val="3742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4" name="Freeform 8">
              <a:extLst>
                <a:ext uri="{FF2B5EF4-FFF2-40B4-BE49-F238E27FC236}">
                  <a16:creationId xmlns:a16="http://schemas.microsoft.com/office/drawing/2014/main" id="{BBCFF6EA-EAF5-4931-B95D-2E44EAC6E6C1}"/>
                </a:ext>
              </a:extLst>
            </p:cNvPr>
            <p:cNvSpPr>
              <a:spLocks/>
            </p:cNvSpPr>
            <p:nvPr/>
          </p:nvSpPr>
          <p:spPr bwMode="auto">
            <a:xfrm>
              <a:off x="3005" y="2876"/>
              <a:ext cx="432" cy="290"/>
            </a:xfrm>
            <a:custGeom>
              <a:avLst/>
              <a:gdLst>
                <a:gd name="T0" fmla="*/ 274 w 360"/>
                <a:gd name="T1" fmla="*/ 0 h 241"/>
                <a:gd name="T2" fmla="*/ 195 w 360"/>
                <a:gd name="T3" fmla="*/ 44 h 241"/>
                <a:gd name="T4" fmla="*/ 118 w 360"/>
                <a:gd name="T5" fmla="*/ 0 h 241"/>
                <a:gd name="T6" fmla="*/ 44 w 360"/>
                <a:gd name="T7" fmla="*/ 40 h 241"/>
                <a:gd name="T8" fmla="*/ 44 w 360"/>
                <a:gd name="T9" fmla="*/ 6 h 241"/>
                <a:gd name="T10" fmla="*/ 0 w 360"/>
                <a:gd name="T11" fmla="*/ 6 h 241"/>
                <a:gd name="T12" fmla="*/ 1 w 360"/>
                <a:gd name="T13" fmla="*/ 38 h 241"/>
                <a:gd name="T14" fmla="*/ 1 w 360"/>
                <a:gd name="T15" fmla="*/ 241 h 241"/>
                <a:gd name="T16" fmla="*/ 45 w 360"/>
                <a:gd name="T17" fmla="*/ 241 h 241"/>
                <a:gd name="T18" fmla="*/ 45 w 360"/>
                <a:gd name="T19" fmla="*/ 108 h 241"/>
                <a:gd name="T20" fmla="*/ 55 w 360"/>
                <a:gd name="T21" fmla="*/ 60 h 241"/>
                <a:gd name="T22" fmla="*/ 106 w 360"/>
                <a:gd name="T23" fmla="*/ 35 h 241"/>
                <a:gd name="T24" fmla="*/ 158 w 360"/>
                <a:gd name="T25" fmla="*/ 86 h 241"/>
                <a:gd name="T26" fmla="*/ 158 w 360"/>
                <a:gd name="T27" fmla="*/ 241 h 241"/>
                <a:gd name="T28" fmla="*/ 202 w 360"/>
                <a:gd name="T29" fmla="*/ 241 h 241"/>
                <a:gd name="T30" fmla="*/ 202 w 360"/>
                <a:gd name="T31" fmla="*/ 110 h 241"/>
                <a:gd name="T32" fmla="*/ 212 w 360"/>
                <a:gd name="T33" fmla="*/ 59 h 241"/>
                <a:gd name="T34" fmla="*/ 262 w 360"/>
                <a:gd name="T35" fmla="*/ 35 h 241"/>
                <a:gd name="T36" fmla="*/ 307 w 360"/>
                <a:gd name="T37" fmla="*/ 55 h 241"/>
                <a:gd name="T38" fmla="*/ 315 w 360"/>
                <a:gd name="T39" fmla="*/ 91 h 241"/>
                <a:gd name="T40" fmla="*/ 315 w 360"/>
                <a:gd name="T41" fmla="*/ 241 h 241"/>
                <a:gd name="T42" fmla="*/ 360 w 360"/>
                <a:gd name="T43" fmla="*/ 241 h 241"/>
                <a:gd name="T44" fmla="*/ 360 w 360"/>
                <a:gd name="T45" fmla="*/ 84 h 241"/>
                <a:gd name="T46" fmla="*/ 274 w 360"/>
                <a:gd name="T47" fmla="*/ 0 h 2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360" h="241">
                  <a:moveTo>
                    <a:pt x="274" y="0"/>
                  </a:moveTo>
                  <a:cubicBezTo>
                    <a:pt x="222" y="0"/>
                    <a:pt x="203" y="31"/>
                    <a:pt x="195" y="44"/>
                  </a:cubicBezTo>
                  <a:cubicBezTo>
                    <a:pt x="186" y="27"/>
                    <a:pt x="170" y="0"/>
                    <a:pt x="118" y="0"/>
                  </a:cubicBezTo>
                  <a:cubicBezTo>
                    <a:pt x="98" y="0"/>
                    <a:pt x="66" y="4"/>
                    <a:pt x="44" y="40"/>
                  </a:cubicBezTo>
                  <a:cubicBezTo>
                    <a:pt x="44" y="6"/>
                    <a:pt x="44" y="6"/>
                    <a:pt x="44" y="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1" y="38"/>
                    <a:pt x="1" y="38"/>
                    <a:pt x="1" y="38"/>
                  </a:cubicBezTo>
                  <a:cubicBezTo>
                    <a:pt x="1" y="241"/>
                    <a:pt x="1" y="241"/>
                    <a:pt x="1" y="241"/>
                  </a:cubicBezTo>
                  <a:cubicBezTo>
                    <a:pt x="45" y="241"/>
                    <a:pt x="45" y="241"/>
                    <a:pt x="45" y="241"/>
                  </a:cubicBezTo>
                  <a:cubicBezTo>
                    <a:pt x="45" y="108"/>
                    <a:pt x="45" y="108"/>
                    <a:pt x="45" y="108"/>
                  </a:cubicBezTo>
                  <a:cubicBezTo>
                    <a:pt x="45" y="93"/>
                    <a:pt x="45" y="74"/>
                    <a:pt x="55" y="60"/>
                  </a:cubicBezTo>
                  <a:cubicBezTo>
                    <a:pt x="60" y="53"/>
                    <a:pt x="76" y="35"/>
                    <a:pt x="106" y="35"/>
                  </a:cubicBezTo>
                  <a:cubicBezTo>
                    <a:pt x="141" y="35"/>
                    <a:pt x="158" y="57"/>
                    <a:pt x="158" y="86"/>
                  </a:cubicBezTo>
                  <a:cubicBezTo>
                    <a:pt x="158" y="241"/>
                    <a:pt x="158" y="241"/>
                    <a:pt x="158" y="241"/>
                  </a:cubicBezTo>
                  <a:cubicBezTo>
                    <a:pt x="202" y="241"/>
                    <a:pt x="202" y="241"/>
                    <a:pt x="202" y="241"/>
                  </a:cubicBezTo>
                  <a:cubicBezTo>
                    <a:pt x="202" y="110"/>
                    <a:pt x="202" y="110"/>
                    <a:pt x="202" y="110"/>
                  </a:cubicBezTo>
                  <a:cubicBezTo>
                    <a:pt x="202" y="100"/>
                    <a:pt x="202" y="74"/>
                    <a:pt x="212" y="59"/>
                  </a:cubicBezTo>
                  <a:cubicBezTo>
                    <a:pt x="218" y="51"/>
                    <a:pt x="234" y="35"/>
                    <a:pt x="262" y="35"/>
                  </a:cubicBezTo>
                  <a:cubicBezTo>
                    <a:pt x="285" y="35"/>
                    <a:pt x="300" y="44"/>
                    <a:pt x="307" y="55"/>
                  </a:cubicBezTo>
                  <a:cubicBezTo>
                    <a:pt x="311" y="61"/>
                    <a:pt x="315" y="70"/>
                    <a:pt x="315" y="91"/>
                  </a:cubicBezTo>
                  <a:cubicBezTo>
                    <a:pt x="315" y="241"/>
                    <a:pt x="315" y="241"/>
                    <a:pt x="315" y="241"/>
                  </a:cubicBezTo>
                  <a:cubicBezTo>
                    <a:pt x="360" y="241"/>
                    <a:pt x="360" y="241"/>
                    <a:pt x="360" y="241"/>
                  </a:cubicBezTo>
                  <a:cubicBezTo>
                    <a:pt x="360" y="84"/>
                    <a:pt x="360" y="84"/>
                    <a:pt x="360" y="84"/>
                  </a:cubicBezTo>
                  <a:cubicBezTo>
                    <a:pt x="360" y="14"/>
                    <a:pt x="308" y="0"/>
                    <a:pt x="274" y="0"/>
                  </a:cubicBezTo>
                  <a:close/>
                </a:path>
              </a:pathLst>
            </a:custGeom>
            <a:solidFill>
              <a:srgbClr val="3742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5" name="Freeform 9">
              <a:extLst>
                <a:ext uri="{FF2B5EF4-FFF2-40B4-BE49-F238E27FC236}">
                  <a16:creationId xmlns:a16="http://schemas.microsoft.com/office/drawing/2014/main" id="{A88D08ED-B424-45E4-A370-829509FA0D0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059" y="2760"/>
              <a:ext cx="395" cy="406"/>
            </a:xfrm>
            <a:custGeom>
              <a:avLst/>
              <a:gdLst>
                <a:gd name="T0" fmla="*/ 230 w 395"/>
                <a:gd name="T1" fmla="*/ 0 h 406"/>
                <a:gd name="T2" fmla="*/ 170 w 395"/>
                <a:gd name="T3" fmla="*/ 0 h 406"/>
                <a:gd name="T4" fmla="*/ 0 w 395"/>
                <a:gd name="T5" fmla="*/ 406 h 406"/>
                <a:gd name="T6" fmla="*/ 57 w 395"/>
                <a:gd name="T7" fmla="*/ 406 h 406"/>
                <a:gd name="T8" fmla="*/ 102 w 395"/>
                <a:gd name="T9" fmla="*/ 300 h 406"/>
                <a:gd name="T10" fmla="*/ 289 w 395"/>
                <a:gd name="T11" fmla="*/ 300 h 406"/>
                <a:gd name="T12" fmla="*/ 333 w 395"/>
                <a:gd name="T13" fmla="*/ 406 h 406"/>
                <a:gd name="T14" fmla="*/ 395 w 395"/>
                <a:gd name="T15" fmla="*/ 406 h 406"/>
                <a:gd name="T16" fmla="*/ 230 w 395"/>
                <a:gd name="T17" fmla="*/ 0 h 406"/>
                <a:gd name="T18" fmla="*/ 120 w 395"/>
                <a:gd name="T19" fmla="*/ 254 h 406"/>
                <a:gd name="T20" fmla="*/ 198 w 395"/>
                <a:gd name="T21" fmla="*/ 56 h 406"/>
                <a:gd name="T22" fmla="*/ 272 w 395"/>
                <a:gd name="T23" fmla="*/ 254 h 406"/>
                <a:gd name="T24" fmla="*/ 120 w 395"/>
                <a:gd name="T25" fmla="*/ 254 h 4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95" h="406">
                  <a:moveTo>
                    <a:pt x="230" y="0"/>
                  </a:moveTo>
                  <a:lnTo>
                    <a:pt x="170" y="0"/>
                  </a:lnTo>
                  <a:lnTo>
                    <a:pt x="0" y="406"/>
                  </a:lnTo>
                  <a:lnTo>
                    <a:pt x="57" y="406"/>
                  </a:lnTo>
                  <a:lnTo>
                    <a:pt x="102" y="300"/>
                  </a:lnTo>
                  <a:lnTo>
                    <a:pt x="289" y="300"/>
                  </a:lnTo>
                  <a:lnTo>
                    <a:pt x="333" y="406"/>
                  </a:lnTo>
                  <a:lnTo>
                    <a:pt x="395" y="406"/>
                  </a:lnTo>
                  <a:lnTo>
                    <a:pt x="230" y="0"/>
                  </a:lnTo>
                  <a:close/>
                  <a:moveTo>
                    <a:pt x="120" y="254"/>
                  </a:moveTo>
                  <a:lnTo>
                    <a:pt x="198" y="56"/>
                  </a:lnTo>
                  <a:lnTo>
                    <a:pt x="272" y="254"/>
                  </a:lnTo>
                  <a:lnTo>
                    <a:pt x="120" y="254"/>
                  </a:lnTo>
                  <a:close/>
                </a:path>
              </a:pathLst>
            </a:custGeom>
            <a:solidFill>
              <a:srgbClr val="3742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6" name="Rectangle 10">
              <a:extLst>
                <a:ext uri="{FF2B5EF4-FFF2-40B4-BE49-F238E27FC236}">
                  <a16:creationId xmlns:a16="http://schemas.microsoft.com/office/drawing/2014/main" id="{ED228159-E638-4F0D-8EE3-8E3DD95E3BB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52" y="2884"/>
              <a:ext cx="51" cy="282"/>
            </a:xfrm>
            <a:prstGeom prst="rect">
              <a:avLst/>
            </a:prstGeom>
            <a:solidFill>
              <a:srgbClr val="3742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7" name="Freeform 11">
              <a:extLst>
                <a:ext uri="{FF2B5EF4-FFF2-40B4-BE49-F238E27FC236}">
                  <a16:creationId xmlns:a16="http://schemas.microsoft.com/office/drawing/2014/main" id="{32DE7EAC-ED11-4A55-9D2A-76BCA7A30B43}"/>
                </a:ext>
              </a:extLst>
            </p:cNvPr>
            <p:cNvSpPr>
              <a:spLocks/>
            </p:cNvSpPr>
            <p:nvPr/>
          </p:nvSpPr>
          <p:spPr bwMode="auto">
            <a:xfrm>
              <a:off x="2509" y="2879"/>
              <a:ext cx="246" cy="287"/>
            </a:xfrm>
            <a:custGeom>
              <a:avLst/>
              <a:gdLst>
                <a:gd name="T0" fmla="*/ 120 w 205"/>
                <a:gd name="T1" fmla="*/ 0 h 239"/>
                <a:gd name="T2" fmla="*/ 45 w 205"/>
                <a:gd name="T3" fmla="*/ 42 h 239"/>
                <a:gd name="T4" fmla="*/ 44 w 205"/>
                <a:gd name="T5" fmla="*/ 4 h 239"/>
                <a:gd name="T6" fmla="*/ 0 w 205"/>
                <a:gd name="T7" fmla="*/ 4 h 239"/>
                <a:gd name="T8" fmla="*/ 1 w 205"/>
                <a:gd name="T9" fmla="*/ 31 h 239"/>
                <a:gd name="T10" fmla="*/ 1 w 205"/>
                <a:gd name="T11" fmla="*/ 239 h 239"/>
                <a:gd name="T12" fmla="*/ 45 w 205"/>
                <a:gd name="T13" fmla="*/ 239 h 239"/>
                <a:gd name="T14" fmla="*/ 45 w 205"/>
                <a:gd name="T15" fmla="*/ 104 h 239"/>
                <a:gd name="T16" fmla="*/ 106 w 205"/>
                <a:gd name="T17" fmla="*/ 34 h 239"/>
                <a:gd name="T18" fmla="*/ 148 w 205"/>
                <a:gd name="T19" fmla="*/ 50 h 239"/>
                <a:gd name="T20" fmla="*/ 161 w 205"/>
                <a:gd name="T21" fmla="*/ 90 h 239"/>
                <a:gd name="T22" fmla="*/ 161 w 205"/>
                <a:gd name="T23" fmla="*/ 239 h 239"/>
                <a:gd name="T24" fmla="*/ 205 w 205"/>
                <a:gd name="T25" fmla="*/ 239 h 239"/>
                <a:gd name="T26" fmla="*/ 205 w 205"/>
                <a:gd name="T27" fmla="*/ 80 h 239"/>
                <a:gd name="T28" fmla="*/ 120 w 205"/>
                <a:gd name="T29" fmla="*/ 0 h 2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05" h="239">
                  <a:moveTo>
                    <a:pt x="120" y="0"/>
                  </a:moveTo>
                  <a:cubicBezTo>
                    <a:pt x="67" y="0"/>
                    <a:pt x="50" y="33"/>
                    <a:pt x="45" y="42"/>
                  </a:cubicBezTo>
                  <a:cubicBezTo>
                    <a:pt x="44" y="4"/>
                    <a:pt x="44" y="4"/>
                    <a:pt x="44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1" y="31"/>
                    <a:pt x="1" y="31"/>
                    <a:pt x="1" y="31"/>
                  </a:cubicBezTo>
                  <a:cubicBezTo>
                    <a:pt x="1" y="239"/>
                    <a:pt x="1" y="239"/>
                    <a:pt x="1" y="239"/>
                  </a:cubicBezTo>
                  <a:cubicBezTo>
                    <a:pt x="45" y="239"/>
                    <a:pt x="45" y="239"/>
                    <a:pt x="45" y="239"/>
                  </a:cubicBezTo>
                  <a:cubicBezTo>
                    <a:pt x="45" y="104"/>
                    <a:pt x="45" y="104"/>
                    <a:pt x="45" y="104"/>
                  </a:cubicBezTo>
                  <a:cubicBezTo>
                    <a:pt x="45" y="57"/>
                    <a:pt x="74" y="34"/>
                    <a:pt x="106" y="34"/>
                  </a:cubicBezTo>
                  <a:cubicBezTo>
                    <a:pt x="121" y="34"/>
                    <a:pt x="137" y="39"/>
                    <a:pt x="148" y="50"/>
                  </a:cubicBezTo>
                  <a:cubicBezTo>
                    <a:pt x="159" y="60"/>
                    <a:pt x="161" y="74"/>
                    <a:pt x="161" y="90"/>
                  </a:cubicBezTo>
                  <a:cubicBezTo>
                    <a:pt x="161" y="239"/>
                    <a:pt x="161" y="239"/>
                    <a:pt x="161" y="239"/>
                  </a:cubicBezTo>
                  <a:cubicBezTo>
                    <a:pt x="205" y="239"/>
                    <a:pt x="205" y="239"/>
                    <a:pt x="205" y="239"/>
                  </a:cubicBezTo>
                  <a:cubicBezTo>
                    <a:pt x="205" y="80"/>
                    <a:pt x="205" y="80"/>
                    <a:pt x="205" y="80"/>
                  </a:cubicBezTo>
                  <a:cubicBezTo>
                    <a:pt x="205" y="8"/>
                    <a:pt x="141" y="0"/>
                    <a:pt x="120" y="0"/>
                  </a:cubicBezTo>
                  <a:close/>
                </a:path>
              </a:pathLst>
            </a:custGeom>
            <a:solidFill>
              <a:srgbClr val="3742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8" name="Freeform 12">
              <a:extLst>
                <a:ext uri="{FF2B5EF4-FFF2-40B4-BE49-F238E27FC236}">
                  <a16:creationId xmlns:a16="http://schemas.microsoft.com/office/drawing/2014/main" id="{CC687178-565D-4D7D-B8B6-C96BA1EE44C4}"/>
                </a:ext>
              </a:extLst>
            </p:cNvPr>
            <p:cNvSpPr>
              <a:spLocks/>
            </p:cNvSpPr>
            <p:nvPr/>
          </p:nvSpPr>
          <p:spPr bwMode="auto">
            <a:xfrm>
              <a:off x="3027" y="1550"/>
              <a:ext cx="644" cy="881"/>
            </a:xfrm>
            <a:custGeom>
              <a:avLst/>
              <a:gdLst>
                <a:gd name="T0" fmla="*/ 5 w 537"/>
                <a:gd name="T1" fmla="*/ 489 h 734"/>
                <a:gd name="T2" fmla="*/ 256 w 537"/>
                <a:gd name="T3" fmla="*/ 730 h 734"/>
                <a:gd name="T4" fmla="*/ 537 w 537"/>
                <a:gd name="T5" fmla="*/ 513 h 734"/>
                <a:gd name="T6" fmla="*/ 291 w 537"/>
                <a:gd name="T7" fmla="*/ 299 h 734"/>
                <a:gd name="T8" fmla="*/ 172 w 537"/>
                <a:gd name="T9" fmla="*/ 203 h 734"/>
                <a:gd name="T10" fmla="*/ 276 w 537"/>
                <a:gd name="T11" fmla="*/ 115 h 734"/>
                <a:gd name="T12" fmla="*/ 384 w 537"/>
                <a:gd name="T13" fmla="*/ 217 h 734"/>
                <a:gd name="T14" fmla="*/ 519 w 537"/>
                <a:gd name="T15" fmla="*/ 217 h 734"/>
                <a:gd name="T16" fmla="*/ 287 w 537"/>
                <a:gd name="T17" fmla="*/ 0 h 734"/>
                <a:gd name="T18" fmla="*/ 24 w 537"/>
                <a:gd name="T19" fmla="*/ 216 h 734"/>
                <a:gd name="T20" fmla="*/ 239 w 537"/>
                <a:gd name="T21" fmla="*/ 423 h 734"/>
                <a:gd name="T22" fmla="*/ 389 w 537"/>
                <a:gd name="T23" fmla="*/ 524 h 734"/>
                <a:gd name="T24" fmla="*/ 257 w 537"/>
                <a:gd name="T25" fmla="*/ 617 h 734"/>
                <a:gd name="T26" fmla="*/ 148 w 537"/>
                <a:gd name="T27" fmla="*/ 489 h 734"/>
                <a:gd name="T28" fmla="*/ 5 w 537"/>
                <a:gd name="T29" fmla="*/ 489 h 7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37" h="734">
                  <a:moveTo>
                    <a:pt x="5" y="489"/>
                  </a:moveTo>
                  <a:cubicBezTo>
                    <a:pt x="0" y="663"/>
                    <a:pt x="118" y="727"/>
                    <a:pt x="256" y="730"/>
                  </a:cubicBezTo>
                  <a:cubicBezTo>
                    <a:pt x="415" y="734"/>
                    <a:pt x="537" y="666"/>
                    <a:pt x="537" y="513"/>
                  </a:cubicBezTo>
                  <a:cubicBezTo>
                    <a:pt x="537" y="359"/>
                    <a:pt x="399" y="334"/>
                    <a:pt x="291" y="299"/>
                  </a:cubicBezTo>
                  <a:cubicBezTo>
                    <a:pt x="249" y="286"/>
                    <a:pt x="172" y="274"/>
                    <a:pt x="172" y="203"/>
                  </a:cubicBezTo>
                  <a:cubicBezTo>
                    <a:pt x="172" y="143"/>
                    <a:pt x="223" y="115"/>
                    <a:pt x="276" y="115"/>
                  </a:cubicBezTo>
                  <a:cubicBezTo>
                    <a:pt x="344" y="115"/>
                    <a:pt x="379" y="148"/>
                    <a:pt x="384" y="217"/>
                  </a:cubicBezTo>
                  <a:cubicBezTo>
                    <a:pt x="519" y="217"/>
                    <a:pt x="519" y="217"/>
                    <a:pt x="519" y="217"/>
                  </a:cubicBezTo>
                  <a:cubicBezTo>
                    <a:pt x="519" y="80"/>
                    <a:pt x="413" y="0"/>
                    <a:pt x="287" y="0"/>
                  </a:cubicBezTo>
                  <a:cubicBezTo>
                    <a:pt x="161" y="0"/>
                    <a:pt x="24" y="73"/>
                    <a:pt x="24" y="216"/>
                  </a:cubicBezTo>
                  <a:cubicBezTo>
                    <a:pt x="24" y="340"/>
                    <a:pt x="161" y="403"/>
                    <a:pt x="239" y="423"/>
                  </a:cubicBezTo>
                  <a:cubicBezTo>
                    <a:pt x="281" y="434"/>
                    <a:pt x="389" y="447"/>
                    <a:pt x="389" y="524"/>
                  </a:cubicBezTo>
                  <a:cubicBezTo>
                    <a:pt x="389" y="597"/>
                    <a:pt x="313" y="617"/>
                    <a:pt x="257" y="617"/>
                  </a:cubicBezTo>
                  <a:cubicBezTo>
                    <a:pt x="184" y="617"/>
                    <a:pt x="142" y="566"/>
                    <a:pt x="148" y="489"/>
                  </a:cubicBezTo>
                  <a:lnTo>
                    <a:pt x="5" y="489"/>
                  </a:lnTo>
                  <a:close/>
                </a:path>
              </a:pathLst>
            </a:custGeom>
            <a:solidFill>
              <a:srgbClr val="3742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9" name="Freeform 13">
              <a:extLst>
                <a:ext uri="{FF2B5EF4-FFF2-40B4-BE49-F238E27FC236}">
                  <a16:creationId xmlns:a16="http://schemas.microsoft.com/office/drawing/2014/main" id="{B3F32274-1CFB-4AF6-A5F7-D5CAB9FBEEC8}"/>
                </a:ext>
              </a:extLst>
            </p:cNvPr>
            <p:cNvSpPr>
              <a:spLocks/>
            </p:cNvSpPr>
            <p:nvPr/>
          </p:nvSpPr>
          <p:spPr bwMode="auto">
            <a:xfrm>
              <a:off x="5287" y="2807"/>
              <a:ext cx="166" cy="363"/>
            </a:xfrm>
            <a:custGeom>
              <a:avLst/>
              <a:gdLst>
                <a:gd name="T0" fmla="*/ 86 w 138"/>
                <a:gd name="T1" fmla="*/ 0 h 303"/>
                <a:gd name="T2" fmla="*/ 42 w 138"/>
                <a:gd name="T3" fmla="*/ 14 h 303"/>
                <a:gd name="T4" fmla="*/ 42 w 138"/>
                <a:gd name="T5" fmla="*/ 64 h 303"/>
                <a:gd name="T6" fmla="*/ 0 w 138"/>
                <a:gd name="T7" fmla="*/ 64 h 303"/>
                <a:gd name="T8" fmla="*/ 0 w 138"/>
                <a:gd name="T9" fmla="*/ 96 h 303"/>
                <a:gd name="T10" fmla="*/ 42 w 138"/>
                <a:gd name="T11" fmla="*/ 96 h 303"/>
                <a:gd name="T12" fmla="*/ 42 w 138"/>
                <a:gd name="T13" fmla="*/ 252 h 303"/>
                <a:gd name="T14" fmla="*/ 101 w 138"/>
                <a:gd name="T15" fmla="*/ 303 h 303"/>
                <a:gd name="T16" fmla="*/ 138 w 138"/>
                <a:gd name="T17" fmla="*/ 300 h 303"/>
                <a:gd name="T18" fmla="*/ 138 w 138"/>
                <a:gd name="T19" fmla="*/ 266 h 303"/>
                <a:gd name="T20" fmla="*/ 117 w 138"/>
                <a:gd name="T21" fmla="*/ 268 h 303"/>
                <a:gd name="T22" fmla="*/ 86 w 138"/>
                <a:gd name="T23" fmla="*/ 237 h 303"/>
                <a:gd name="T24" fmla="*/ 86 w 138"/>
                <a:gd name="T25" fmla="*/ 96 h 303"/>
                <a:gd name="T26" fmla="*/ 138 w 138"/>
                <a:gd name="T27" fmla="*/ 96 h 303"/>
                <a:gd name="T28" fmla="*/ 138 w 138"/>
                <a:gd name="T29" fmla="*/ 63 h 303"/>
                <a:gd name="T30" fmla="*/ 86 w 138"/>
                <a:gd name="T31" fmla="*/ 63 h 303"/>
                <a:gd name="T32" fmla="*/ 86 w 138"/>
                <a:gd name="T33" fmla="*/ 0 h 3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38" h="303">
                  <a:moveTo>
                    <a:pt x="86" y="0"/>
                  </a:moveTo>
                  <a:cubicBezTo>
                    <a:pt x="42" y="14"/>
                    <a:pt x="42" y="14"/>
                    <a:pt x="42" y="14"/>
                  </a:cubicBezTo>
                  <a:cubicBezTo>
                    <a:pt x="42" y="64"/>
                    <a:pt x="42" y="64"/>
                    <a:pt x="42" y="64"/>
                  </a:cubicBezTo>
                  <a:cubicBezTo>
                    <a:pt x="0" y="64"/>
                    <a:pt x="0" y="64"/>
                    <a:pt x="0" y="64"/>
                  </a:cubicBezTo>
                  <a:cubicBezTo>
                    <a:pt x="0" y="96"/>
                    <a:pt x="0" y="96"/>
                    <a:pt x="0" y="96"/>
                  </a:cubicBezTo>
                  <a:cubicBezTo>
                    <a:pt x="42" y="96"/>
                    <a:pt x="42" y="96"/>
                    <a:pt x="42" y="96"/>
                  </a:cubicBezTo>
                  <a:cubicBezTo>
                    <a:pt x="42" y="252"/>
                    <a:pt x="42" y="252"/>
                    <a:pt x="42" y="252"/>
                  </a:cubicBezTo>
                  <a:cubicBezTo>
                    <a:pt x="42" y="291"/>
                    <a:pt x="61" y="303"/>
                    <a:pt x="101" y="303"/>
                  </a:cubicBezTo>
                  <a:cubicBezTo>
                    <a:pt x="117" y="303"/>
                    <a:pt x="130" y="301"/>
                    <a:pt x="138" y="300"/>
                  </a:cubicBezTo>
                  <a:cubicBezTo>
                    <a:pt x="138" y="266"/>
                    <a:pt x="138" y="266"/>
                    <a:pt x="138" y="266"/>
                  </a:cubicBezTo>
                  <a:cubicBezTo>
                    <a:pt x="134" y="267"/>
                    <a:pt x="126" y="268"/>
                    <a:pt x="117" y="268"/>
                  </a:cubicBezTo>
                  <a:cubicBezTo>
                    <a:pt x="86" y="268"/>
                    <a:pt x="86" y="249"/>
                    <a:pt x="86" y="237"/>
                  </a:cubicBezTo>
                  <a:cubicBezTo>
                    <a:pt x="86" y="96"/>
                    <a:pt x="86" y="96"/>
                    <a:pt x="86" y="96"/>
                  </a:cubicBezTo>
                  <a:cubicBezTo>
                    <a:pt x="138" y="96"/>
                    <a:pt x="138" y="96"/>
                    <a:pt x="138" y="96"/>
                  </a:cubicBezTo>
                  <a:cubicBezTo>
                    <a:pt x="138" y="63"/>
                    <a:pt x="138" y="63"/>
                    <a:pt x="138" y="63"/>
                  </a:cubicBezTo>
                  <a:cubicBezTo>
                    <a:pt x="86" y="63"/>
                    <a:pt x="86" y="63"/>
                    <a:pt x="86" y="63"/>
                  </a:cubicBezTo>
                  <a:cubicBezTo>
                    <a:pt x="86" y="0"/>
                    <a:pt x="86" y="0"/>
                    <a:pt x="86" y="0"/>
                  </a:cubicBezTo>
                  <a:close/>
                </a:path>
              </a:pathLst>
            </a:custGeom>
            <a:solidFill>
              <a:srgbClr val="3742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0" name="Rectangle 14">
              <a:extLst>
                <a:ext uri="{FF2B5EF4-FFF2-40B4-BE49-F238E27FC236}">
                  <a16:creationId xmlns:a16="http://schemas.microsoft.com/office/drawing/2014/main" id="{C7E8EA48-2251-490B-93E6-9844E45F51A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83" y="2761"/>
              <a:ext cx="53" cy="405"/>
            </a:xfrm>
            <a:prstGeom prst="rect">
              <a:avLst/>
            </a:prstGeom>
            <a:solidFill>
              <a:srgbClr val="3742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" name="Freeform 15">
              <a:extLst>
                <a:ext uri="{FF2B5EF4-FFF2-40B4-BE49-F238E27FC236}">
                  <a16:creationId xmlns:a16="http://schemas.microsoft.com/office/drawing/2014/main" id="{64A92754-7E05-452C-AD95-3B6492AF42F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858" y="2875"/>
              <a:ext cx="239" cy="299"/>
            </a:xfrm>
            <a:custGeom>
              <a:avLst/>
              <a:gdLst>
                <a:gd name="T0" fmla="*/ 195 w 199"/>
                <a:gd name="T1" fmla="*/ 183 h 249"/>
                <a:gd name="T2" fmla="*/ 197 w 199"/>
                <a:gd name="T3" fmla="*/ 71 h 249"/>
                <a:gd name="T4" fmla="*/ 189 w 199"/>
                <a:gd name="T5" fmla="*/ 35 h 249"/>
                <a:gd name="T6" fmla="*/ 105 w 199"/>
                <a:gd name="T7" fmla="*/ 0 h 249"/>
                <a:gd name="T8" fmla="*/ 30 w 199"/>
                <a:gd name="T9" fmla="*/ 26 h 249"/>
                <a:gd name="T10" fmla="*/ 13 w 199"/>
                <a:gd name="T11" fmla="*/ 70 h 249"/>
                <a:gd name="T12" fmla="*/ 57 w 199"/>
                <a:gd name="T13" fmla="*/ 70 h 249"/>
                <a:gd name="T14" fmla="*/ 104 w 199"/>
                <a:gd name="T15" fmla="*/ 30 h 249"/>
                <a:gd name="T16" fmla="*/ 145 w 199"/>
                <a:gd name="T17" fmla="*/ 46 h 249"/>
                <a:gd name="T18" fmla="*/ 154 w 199"/>
                <a:gd name="T19" fmla="*/ 98 h 249"/>
                <a:gd name="T20" fmla="*/ 122 w 199"/>
                <a:gd name="T21" fmla="*/ 96 h 249"/>
                <a:gd name="T22" fmla="*/ 41 w 199"/>
                <a:gd name="T23" fmla="*/ 112 h 249"/>
                <a:gd name="T24" fmla="*/ 0 w 199"/>
                <a:gd name="T25" fmla="*/ 180 h 249"/>
                <a:gd name="T26" fmla="*/ 82 w 199"/>
                <a:gd name="T27" fmla="*/ 249 h 249"/>
                <a:gd name="T28" fmla="*/ 155 w 199"/>
                <a:gd name="T29" fmla="*/ 207 h 249"/>
                <a:gd name="T30" fmla="*/ 159 w 199"/>
                <a:gd name="T31" fmla="*/ 242 h 249"/>
                <a:gd name="T32" fmla="*/ 199 w 199"/>
                <a:gd name="T33" fmla="*/ 242 h 249"/>
                <a:gd name="T34" fmla="*/ 195 w 199"/>
                <a:gd name="T35" fmla="*/ 183 h 249"/>
                <a:gd name="T36" fmla="*/ 142 w 199"/>
                <a:gd name="T37" fmla="*/ 190 h 249"/>
                <a:gd name="T38" fmla="*/ 93 w 199"/>
                <a:gd name="T39" fmla="*/ 215 h 249"/>
                <a:gd name="T40" fmla="*/ 44 w 199"/>
                <a:gd name="T41" fmla="*/ 174 h 249"/>
                <a:gd name="T42" fmla="*/ 129 w 199"/>
                <a:gd name="T43" fmla="*/ 127 h 249"/>
                <a:gd name="T44" fmla="*/ 154 w 199"/>
                <a:gd name="T45" fmla="*/ 128 h 249"/>
                <a:gd name="T46" fmla="*/ 142 w 199"/>
                <a:gd name="T47" fmla="*/ 190 h 2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99" h="249">
                  <a:moveTo>
                    <a:pt x="195" y="183"/>
                  </a:moveTo>
                  <a:cubicBezTo>
                    <a:pt x="197" y="71"/>
                    <a:pt x="197" y="71"/>
                    <a:pt x="197" y="71"/>
                  </a:cubicBezTo>
                  <a:cubicBezTo>
                    <a:pt x="197" y="60"/>
                    <a:pt x="196" y="49"/>
                    <a:pt x="189" y="35"/>
                  </a:cubicBezTo>
                  <a:cubicBezTo>
                    <a:pt x="176" y="11"/>
                    <a:pt x="140" y="0"/>
                    <a:pt x="105" y="0"/>
                  </a:cubicBezTo>
                  <a:cubicBezTo>
                    <a:pt x="81" y="0"/>
                    <a:pt x="48" y="6"/>
                    <a:pt x="30" y="26"/>
                  </a:cubicBezTo>
                  <a:cubicBezTo>
                    <a:pt x="16" y="41"/>
                    <a:pt x="15" y="58"/>
                    <a:pt x="13" y="70"/>
                  </a:cubicBezTo>
                  <a:cubicBezTo>
                    <a:pt x="57" y="70"/>
                    <a:pt x="57" y="70"/>
                    <a:pt x="57" y="70"/>
                  </a:cubicBezTo>
                  <a:cubicBezTo>
                    <a:pt x="58" y="61"/>
                    <a:pt x="60" y="30"/>
                    <a:pt x="104" y="30"/>
                  </a:cubicBezTo>
                  <a:cubicBezTo>
                    <a:pt x="117" y="30"/>
                    <a:pt x="136" y="34"/>
                    <a:pt x="145" y="46"/>
                  </a:cubicBezTo>
                  <a:cubicBezTo>
                    <a:pt x="154" y="56"/>
                    <a:pt x="154" y="69"/>
                    <a:pt x="154" y="98"/>
                  </a:cubicBezTo>
                  <a:cubicBezTo>
                    <a:pt x="140" y="97"/>
                    <a:pt x="133" y="96"/>
                    <a:pt x="122" y="96"/>
                  </a:cubicBezTo>
                  <a:cubicBezTo>
                    <a:pt x="103" y="96"/>
                    <a:pt x="66" y="98"/>
                    <a:pt x="41" y="112"/>
                  </a:cubicBezTo>
                  <a:cubicBezTo>
                    <a:pt x="6" y="132"/>
                    <a:pt x="0" y="162"/>
                    <a:pt x="0" y="180"/>
                  </a:cubicBezTo>
                  <a:cubicBezTo>
                    <a:pt x="0" y="219"/>
                    <a:pt x="29" y="249"/>
                    <a:pt x="82" y="249"/>
                  </a:cubicBezTo>
                  <a:cubicBezTo>
                    <a:pt x="102" y="249"/>
                    <a:pt x="134" y="246"/>
                    <a:pt x="155" y="207"/>
                  </a:cubicBezTo>
                  <a:cubicBezTo>
                    <a:pt x="155" y="219"/>
                    <a:pt x="156" y="230"/>
                    <a:pt x="159" y="242"/>
                  </a:cubicBezTo>
                  <a:cubicBezTo>
                    <a:pt x="199" y="242"/>
                    <a:pt x="199" y="242"/>
                    <a:pt x="199" y="242"/>
                  </a:cubicBezTo>
                  <a:cubicBezTo>
                    <a:pt x="195" y="218"/>
                    <a:pt x="195" y="187"/>
                    <a:pt x="195" y="183"/>
                  </a:cubicBezTo>
                  <a:close/>
                  <a:moveTo>
                    <a:pt x="142" y="190"/>
                  </a:moveTo>
                  <a:cubicBezTo>
                    <a:pt x="132" y="206"/>
                    <a:pt x="115" y="215"/>
                    <a:pt x="93" y="215"/>
                  </a:cubicBezTo>
                  <a:cubicBezTo>
                    <a:pt x="53" y="215"/>
                    <a:pt x="44" y="189"/>
                    <a:pt x="44" y="174"/>
                  </a:cubicBezTo>
                  <a:cubicBezTo>
                    <a:pt x="44" y="127"/>
                    <a:pt x="111" y="127"/>
                    <a:pt x="129" y="127"/>
                  </a:cubicBezTo>
                  <a:cubicBezTo>
                    <a:pt x="139" y="127"/>
                    <a:pt x="146" y="127"/>
                    <a:pt x="154" y="128"/>
                  </a:cubicBezTo>
                  <a:cubicBezTo>
                    <a:pt x="153" y="161"/>
                    <a:pt x="152" y="174"/>
                    <a:pt x="142" y="190"/>
                  </a:cubicBezTo>
                  <a:close/>
                </a:path>
              </a:pathLst>
            </a:custGeom>
            <a:solidFill>
              <a:srgbClr val="3742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2" name="Freeform 16">
              <a:extLst>
                <a:ext uri="{FF2B5EF4-FFF2-40B4-BE49-F238E27FC236}">
                  <a16:creationId xmlns:a16="http://schemas.microsoft.com/office/drawing/2014/main" id="{488EA5D1-97C7-4E1C-B8B2-0E3888F16460}"/>
                </a:ext>
              </a:extLst>
            </p:cNvPr>
            <p:cNvSpPr>
              <a:spLocks/>
            </p:cNvSpPr>
            <p:nvPr/>
          </p:nvSpPr>
          <p:spPr bwMode="auto">
            <a:xfrm>
              <a:off x="5518" y="2761"/>
              <a:ext cx="242" cy="405"/>
            </a:xfrm>
            <a:custGeom>
              <a:avLst/>
              <a:gdLst>
                <a:gd name="T0" fmla="*/ 195 w 202"/>
                <a:gd name="T1" fmla="*/ 135 h 337"/>
                <a:gd name="T2" fmla="*/ 121 w 202"/>
                <a:gd name="T3" fmla="*/ 98 h 337"/>
                <a:gd name="T4" fmla="*/ 44 w 202"/>
                <a:gd name="T5" fmla="*/ 137 h 337"/>
                <a:gd name="T6" fmla="*/ 44 w 202"/>
                <a:gd name="T7" fmla="*/ 0 h 337"/>
                <a:gd name="T8" fmla="*/ 0 w 202"/>
                <a:gd name="T9" fmla="*/ 0 h 337"/>
                <a:gd name="T10" fmla="*/ 0 w 202"/>
                <a:gd name="T11" fmla="*/ 337 h 337"/>
                <a:gd name="T12" fmla="*/ 44 w 202"/>
                <a:gd name="T13" fmla="*/ 337 h 337"/>
                <a:gd name="T14" fmla="*/ 44 w 202"/>
                <a:gd name="T15" fmla="*/ 212 h 337"/>
                <a:gd name="T16" fmla="*/ 52 w 202"/>
                <a:gd name="T17" fmla="*/ 163 h 337"/>
                <a:gd name="T18" fmla="*/ 107 w 202"/>
                <a:gd name="T19" fmla="*/ 131 h 337"/>
                <a:gd name="T20" fmla="*/ 158 w 202"/>
                <a:gd name="T21" fmla="*/ 198 h 337"/>
                <a:gd name="T22" fmla="*/ 158 w 202"/>
                <a:gd name="T23" fmla="*/ 337 h 337"/>
                <a:gd name="T24" fmla="*/ 202 w 202"/>
                <a:gd name="T25" fmla="*/ 337 h 337"/>
                <a:gd name="T26" fmla="*/ 202 w 202"/>
                <a:gd name="T27" fmla="*/ 190 h 337"/>
                <a:gd name="T28" fmla="*/ 195 w 202"/>
                <a:gd name="T29" fmla="*/ 135 h 3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02" h="337">
                  <a:moveTo>
                    <a:pt x="195" y="135"/>
                  </a:moveTo>
                  <a:cubicBezTo>
                    <a:pt x="181" y="107"/>
                    <a:pt x="145" y="98"/>
                    <a:pt x="121" y="98"/>
                  </a:cubicBezTo>
                  <a:cubicBezTo>
                    <a:pt x="88" y="98"/>
                    <a:pt x="59" y="112"/>
                    <a:pt x="44" y="137"/>
                  </a:cubicBezTo>
                  <a:cubicBezTo>
                    <a:pt x="44" y="0"/>
                    <a:pt x="44" y="0"/>
                    <a:pt x="44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37"/>
                    <a:pt x="0" y="337"/>
                    <a:pt x="0" y="337"/>
                  </a:cubicBezTo>
                  <a:cubicBezTo>
                    <a:pt x="44" y="337"/>
                    <a:pt x="44" y="337"/>
                    <a:pt x="44" y="337"/>
                  </a:cubicBezTo>
                  <a:cubicBezTo>
                    <a:pt x="44" y="212"/>
                    <a:pt x="44" y="212"/>
                    <a:pt x="44" y="212"/>
                  </a:cubicBezTo>
                  <a:cubicBezTo>
                    <a:pt x="44" y="198"/>
                    <a:pt x="44" y="176"/>
                    <a:pt x="52" y="163"/>
                  </a:cubicBezTo>
                  <a:cubicBezTo>
                    <a:pt x="58" y="151"/>
                    <a:pt x="74" y="131"/>
                    <a:pt x="107" y="131"/>
                  </a:cubicBezTo>
                  <a:cubicBezTo>
                    <a:pt x="158" y="131"/>
                    <a:pt x="158" y="177"/>
                    <a:pt x="158" y="198"/>
                  </a:cubicBezTo>
                  <a:cubicBezTo>
                    <a:pt x="158" y="337"/>
                    <a:pt x="158" y="337"/>
                    <a:pt x="158" y="337"/>
                  </a:cubicBezTo>
                  <a:cubicBezTo>
                    <a:pt x="202" y="337"/>
                    <a:pt x="202" y="337"/>
                    <a:pt x="202" y="337"/>
                  </a:cubicBezTo>
                  <a:cubicBezTo>
                    <a:pt x="202" y="190"/>
                    <a:pt x="202" y="190"/>
                    <a:pt x="202" y="190"/>
                  </a:cubicBezTo>
                  <a:cubicBezTo>
                    <a:pt x="202" y="156"/>
                    <a:pt x="199" y="145"/>
                    <a:pt x="195" y="135"/>
                  </a:cubicBezTo>
                  <a:close/>
                </a:path>
              </a:pathLst>
            </a:custGeom>
            <a:solidFill>
              <a:srgbClr val="3742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3" name="Freeform 17">
              <a:extLst>
                <a:ext uri="{FF2B5EF4-FFF2-40B4-BE49-F238E27FC236}">
                  <a16:creationId xmlns:a16="http://schemas.microsoft.com/office/drawing/2014/main" id="{F6402BD4-8E31-498E-B13A-2F50D16C104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545" y="2876"/>
              <a:ext cx="258" cy="298"/>
            </a:xfrm>
            <a:custGeom>
              <a:avLst/>
              <a:gdLst>
                <a:gd name="T0" fmla="*/ 110 w 215"/>
                <a:gd name="T1" fmla="*/ 0 h 248"/>
                <a:gd name="T2" fmla="*/ 46 w 215"/>
                <a:gd name="T3" fmla="*/ 18 h 248"/>
                <a:gd name="T4" fmla="*/ 0 w 215"/>
                <a:gd name="T5" fmla="*/ 128 h 248"/>
                <a:gd name="T6" fmla="*/ 109 w 215"/>
                <a:gd name="T7" fmla="*/ 248 h 248"/>
                <a:gd name="T8" fmla="*/ 190 w 215"/>
                <a:gd name="T9" fmla="*/ 217 h 248"/>
                <a:gd name="T10" fmla="*/ 210 w 215"/>
                <a:gd name="T11" fmla="*/ 167 h 248"/>
                <a:gd name="T12" fmla="*/ 166 w 215"/>
                <a:gd name="T13" fmla="*/ 167 h 248"/>
                <a:gd name="T14" fmla="*/ 111 w 215"/>
                <a:gd name="T15" fmla="*/ 216 h 248"/>
                <a:gd name="T16" fmla="*/ 43 w 215"/>
                <a:gd name="T17" fmla="*/ 131 h 248"/>
                <a:gd name="T18" fmla="*/ 212 w 215"/>
                <a:gd name="T19" fmla="*/ 131 h 248"/>
                <a:gd name="T20" fmla="*/ 110 w 215"/>
                <a:gd name="T21" fmla="*/ 0 h 248"/>
                <a:gd name="T22" fmla="*/ 45 w 215"/>
                <a:gd name="T23" fmla="*/ 101 h 248"/>
                <a:gd name="T24" fmla="*/ 109 w 215"/>
                <a:gd name="T25" fmla="*/ 32 h 248"/>
                <a:gd name="T26" fmla="*/ 167 w 215"/>
                <a:gd name="T27" fmla="*/ 101 h 248"/>
                <a:gd name="T28" fmla="*/ 45 w 215"/>
                <a:gd name="T29" fmla="*/ 101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15" h="248">
                  <a:moveTo>
                    <a:pt x="110" y="0"/>
                  </a:moveTo>
                  <a:cubicBezTo>
                    <a:pt x="97" y="0"/>
                    <a:pt x="69" y="2"/>
                    <a:pt x="46" y="18"/>
                  </a:cubicBezTo>
                  <a:cubicBezTo>
                    <a:pt x="9" y="43"/>
                    <a:pt x="0" y="82"/>
                    <a:pt x="0" y="128"/>
                  </a:cubicBezTo>
                  <a:cubicBezTo>
                    <a:pt x="0" y="202"/>
                    <a:pt x="35" y="248"/>
                    <a:pt x="109" y="248"/>
                  </a:cubicBezTo>
                  <a:cubicBezTo>
                    <a:pt x="156" y="248"/>
                    <a:pt x="179" y="228"/>
                    <a:pt x="190" y="217"/>
                  </a:cubicBezTo>
                  <a:cubicBezTo>
                    <a:pt x="207" y="198"/>
                    <a:pt x="209" y="179"/>
                    <a:pt x="210" y="167"/>
                  </a:cubicBezTo>
                  <a:cubicBezTo>
                    <a:pt x="166" y="167"/>
                    <a:pt x="166" y="167"/>
                    <a:pt x="166" y="167"/>
                  </a:cubicBezTo>
                  <a:cubicBezTo>
                    <a:pt x="162" y="201"/>
                    <a:pt x="139" y="216"/>
                    <a:pt x="111" y="216"/>
                  </a:cubicBezTo>
                  <a:cubicBezTo>
                    <a:pt x="63" y="216"/>
                    <a:pt x="43" y="180"/>
                    <a:pt x="43" y="131"/>
                  </a:cubicBezTo>
                  <a:cubicBezTo>
                    <a:pt x="212" y="131"/>
                    <a:pt x="212" y="131"/>
                    <a:pt x="212" y="131"/>
                  </a:cubicBezTo>
                  <a:cubicBezTo>
                    <a:pt x="213" y="93"/>
                    <a:pt x="215" y="0"/>
                    <a:pt x="110" y="0"/>
                  </a:cubicBezTo>
                  <a:close/>
                  <a:moveTo>
                    <a:pt x="45" y="101"/>
                  </a:moveTo>
                  <a:cubicBezTo>
                    <a:pt x="46" y="49"/>
                    <a:pt x="81" y="32"/>
                    <a:pt x="109" y="32"/>
                  </a:cubicBezTo>
                  <a:cubicBezTo>
                    <a:pt x="164" y="32"/>
                    <a:pt x="168" y="78"/>
                    <a:pt x="167" y="101"/>
                  </a:cubicBezTo>
                  <a:lnTo>
                    <a:pt x="45" y="101"/>
                  </a:lnTo>
                  <a:close/>
                </a:path>
              </a:pathLst>
            </a:custGeom>
            <a:solidFill>
              <a:srgbClr val="3742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4" name="Freeform 18">
              <a:extLst>
                <a:ext uri="{FF2B5EF4-FFF2-40B4-BE49-F238E27FC236}">
                  <a16:creationId xmlns:a16="http://schemas.microsoft.com/office/drawing/2014/main" id="{E98F8FF6-D301-4BB8-BD34-778EB7E9881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744" y="1564"/>
              <a:ext cx="713" cy="835"/>
            </a:xfrm>
            <a:custGeom>
              <a:avLst/>
              <a:gdLst>
                <a:gd name="T0" fmla="*/ 222 w 594"/>
                <a:gd name="T1" fmla="*/ 0 h 696"/>
                <a:gd name="T2" fmla="*/ 0 w 594"/>
                <a:gd name="T3" fmla="*/ 0 h 696"/>
                <a:gd name="T4" fmla="*/ 0 w 594"/>
                <a:gd name="T5" fmla="*/ 696 h 696"/>
                <a:gd name="T6" fmla="*/ 222 w 594"/>
                <a:gd name="T7" fmla="*/ 696 h 696"/>
                <a:gd name="T8" fmla="*/ 594 w 594"/>
                <a:gd name="T9" fmla="*/ 349 h 696"/>
                <a:gd name="T10" fmla="*/ 222 w 594"/>
                <a:gd name="T11" fmla="*/ 0 h 696"/>
                <a:gd name="T12" fmla="*/ 212 w 594"/>
                <a:gd name="T13" fmla="*/ 570 h 696"/>
                <a:gd name="T14" fmla="*/ 150 w 594"/>
                <a:gd name="T15" fmla="*/ 570 h 696"/>
                <a:gd name="T16" fmla="*/ 150 w 594"/>
                <a:gd name="T17" fmla="*/ 128 h 696"/>
                <a:gd name="T18" fmla="*/ 212 w 594"/>
                <a:gd name="T19" fmla="*/ 128 h 696"/>
                <a:gd name="T20" fmla="*/ 442 w 594"/>
                <a:gd name="T21" fmla="*/ 349 h 696"/>
                <a:gd name="T22" fmla="*/ 212 w 594"/>
                <a:gd name="T23" fmla="*/ 570 h 6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94" h="696">
                  <a:moveTo>
                    <a:pt x="222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696"/>
                    <a:pt x="0" y="696"/>
                    <a:pt x="0" y="696"/>
                  </a:cubicBezTo>
                  <a:cubicBezTo>
                    <a:pt x="222" y="696"/>
                    <a:pt x="222" y="696"/>
                    <a:pt x="222" y="696"/>
                  </a:cubicBezTo>
                  <a:cubicBezTo>
                    <a:pt x="407" y="696"/>
                    <a:pt x="594" y="590"/>
                    <a:pt x="594" y="349"/>
                  </a:cubicBezTo>
                  <a:cubicBezTo>
                    <a:pt x="594" y="108"/>
                    <a:pt x="407" y="0"/>
                    <a:pt x="222" y="0"/>
                  </a:cubicBezTo>
                  <a:close/>
                  <a:moveTo>
                    <a:pt x="212" y="570"/>
                  </a:moveTo>
                  <a:cubicBezTo>
                    <a:pt x="150" y="570"/>
                    <a:pt x="150" y="570"/>
                    <a:pt x="150" y="570"/>
                  </a:cubicBezTo>
                  <a:cubicBezTo>
                    <a:pt x="150" y="128"/>
                    <a:pt x="150" y="128"/>
                    <a:pt x="150" y="128"/>
                  </a:cubicBezTo>
                  <a:cubicBezTo>
                    <a:pt x="212" y="128"/>
                    <a:pt x="212" y="128"/>
                    <a:pt x="212" y="128"/>
                  </a:cubicBezTo>
                  <a:cubicBezTo>
                    <a:pt x="381" y="128"/>
                    <a:pt x="442" y="238"/>
                    <a:pt x="442" y="349"/>
                  </a:cubicBezTo>
                  <a:cubicBezTo>
                    <a:pt x="442" y="459"/>
                    <a:pt x="381" y="570"/>
                    <a:pt x="212" y="570"/>
                  </a:cubicBezTo>
                  <a:close/>
                </a:path>
              </a:pathLst>
            </a:custGeom>
            <a:solidFill>
              <a:srgbClr val="3742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5" name="Rectangle 19">
              <a:extLst>
                <a:ext uri="{FF2B5EF4-FFF2-40B4-BE49-F238E27FC236}">
                  <a16:creationId xmlns:a16="http://schemas.microsoft.com/office/drawing/2014/main" id="{36F839D1-B8A7-4B83-98BD-C10AFD83D4A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49" y="2761"/>
              <a:ext cx="53" cy="405"/>
            </a:xfrm>
            <a:prstGeom prst="rect">
              <a:avLst/>
            </a:prstGeom>
            <a:solidFill>
              <a:srgbClr val="3742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6" name="Freeform 20">
              <a:extLst>
                <a:ext uri="{FF2B5EF4-FFF2-40B4-BE49-F238E27FC236}">
                  <a16:creationId xmlns:a16="http://schemas.microsoft.com/office/drawing/2014/main" id="{30D62123-7F9E-42EE-A2CA-200086EC7F6C}"/>
                </a:ext>
              </a:extLst>
            </p:cNvPr>
            <p:cNvSpPr>
              <a:spLocks/>
            </p:cNvSpPr>
            <p:nvPr/>
          </p:nvSpPr>
          <p:spPr bwMode="auto">
            <a:xfrm>
              <a:off x="4160" y="2760"/>
              <a:ext cx="304" cy="406"/>
            </a:xfrm>
            <a:custGeom>
              <a:avLst/>
              <a:gdLst>
                <a:gd name="T0" fmla="*/ 248 w 304"/>
                <a:gd name="T1" fmla="*/ 174 h 406"/>
                <a:gd name="T2" fmla="*/ 56 w 304"/>
                <a:gd name="T3" fmla="*/ 174 h 406"/>
                <a:gd name="T4" fmla="*/ 56 w 304"/>
                <a:gd name="T5" fmla="*/ 0 h 406"/>
                <a:gd name="T6" fmla="*/ 0 w 304"/>
                <a:gd name="T7" fmla="*/ 0 h 406"/>
                <a:gd name="T8" fmla="*/ 0 w 304"/>
                <a:gd name="T9" fmla="*/ 406 h 406"/>
                <a:gd name="T10" fmla="*/ 56 w 304"/>
                <a:gd name="T11" fmla="*/ 406 h 406"/>
                <a:gd name="T12" fmla="*/ 56 w 304"/>
                <a:gd name="T13" fmla="*/ 223 h 406"/>
                <a:gd name="T14" fmla="*/ 248 w 304"/>
                <a:gd name="T15" fmla="*/ 223 h 406"/>
                <a:gd name="T16" fmla="*/ 248 w 304"/>
                <a:gd name="T17" fmla="*/ 406 h 406"/>
                <a:gd name="T18" fmla="*/ 304 w 304"/>
                <a:gd name="T19" fmla="*/ 406 h 406"/>
                <a:gd name="T20" fmla="*/ 304 w 304"/>
                <a:gd name="T21" fmla="*/ 0 h 406"/>
                <a:gd name="T22" fmla="*/ 248 w 304"/>
                <a:gd name="T23" fmla="*/ 0 h 406"/>
                <a:gd name="T24" fmla="*/ 248 w 304"/>
                <a:gd name="T25" fmla="*/ 174 h 4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04" h="406">
                  <a:moveTo>
                    <a:pt x="248" y="174"/>
                  </a:moveTo>
                  <a:lnTo>
                    <a:pt x="56" y="174"/>
                  </a:lnTo>
                  <a:lnTo>
                    <a:pt x="56" y="0"/>
                  </a:lnTo>
                  <a:lnTo>
                    <a:pt x="0" y="0"/>
                  </a:lnTo>
                  <a:lnTo>
                    <a:pt x="0" y="406"/>
                  </a:lnTo>
                  <a:lnTo>
                    <a:pt x="56" y="406"/>
                  </a:lnTo>
                  <a:lnTo>
                    <a:pt x="56" y="223"/>
                  </a:lnTo>
                  <a:lnTo>
                    <a:pt x="248" y="223"/>
                  </a:lnTo>
                  <a:lnTo>
                    <a:pt x="248" y="406"/>
                  </a:lnTo>
                  <a:lnTo>
                    <a:pt x="304" y="406"/>
                  </a:lnTo>
                  <a:lnTo>
                    <a:pt x="304" y="0"/>
                  </a:lnTo>
                  <a:lnTo>
                    <a:pt x="248" y="0"/>
                  </a:lnTo>
                  <a:lnTo>
                    <a:pt x="248" y="174"/>
                  </a:lnTo>
                  <a:close/>
                </a:path>
              </a:pathLst>
            </a:custGeom>
            <a:solidFill>
              <a:srgbClr val="3742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7" name="Freeform 21">
              <a:extLst>
                <a:ext uri="{FF2B5EF4-FFF2-40B4-BE49-F238E27FC236}">
                  <a16:creationId xmlns:a16="http://schemas.microsoft.com/office/drawing/2014/main" id="{758F2BAF-939E-4D72-BCDB-0A9CB0B3098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516" y="2875"/>
              <a:ext cx="239" cy="299"/>
            </a:xfrm>
            <a:custGeom>
              <a:avLst/>
              <a:gdLst>
                <a:gd name="T0" fmla="*/ 195 w 199"/>
                <a:gd name="T1" fmla="*/ 183 h 249"/>
                <a:gd name="T2" fmla="*/ 197 w 199"/>
                <a:gd name="T3" fmla="*/ 71 h 249"/>
                <a:gd name="T4" fmla="*/ 189 w 199"/>
                <a:gd name="T5" fmla="*/ 35 h 249"/>
                <a:gd name="T6" fmla="*/ 106 w 199"/>
                <a:gd name="T7" fmla="*/ 0 h 249"/>
                <a:gd name="T8" fmla="*/ 31 w 199"/>
                <a:gd name="T9" fmla="*/ 26 h 249"/>
                <a:gd name="T10" fmla="*/ 14 w 199"/>
                <a:gd name="T11" fmla="*/ 70 h 249"/>
                <a:gd name="T12" fmla="*/ 58 w 199"/>
                <a:gd name="T13" fmla="*/ 70 h 249"/>
                <a:gd name="T14" fmla="*/ 105 w 199"/>
                <a:gd name="T15" fmla="*/ 30 h 249"/>
                <a:gd name="T16" fmla="*/ 146 w 199"/>
                <a:gd name="T17" fmla="*/ 46 h 249"/>
                <a:gd name="T18" fmla="*/ 155 w 199"/>
                <a:gd name="T19" fmla="*/ 98 h 249"/>
                <a:gd name="T20" fmla="*/ 123 w 199"/>
                <a:gd name="T21" fmla="*/ 96 h 249"/>
                <a:gd name="T22" fmla="*/ 41 w 199"/>
                <a:gd name="T23" fmla="*/ 112 h 249"/>
                <a:gd name="T24" fmla="*/ 0 w 199"/>
                <a:gd name="T25" fmla="*/ 180 h 249"/>
                <a:gd name="T26" fmla="*/ 83 w 199"/>
                <a:gd name="T27" fmla="*/ 249 h 249"/>
                <a:gd name="T28" fmla="*/ 156 w 199"/>
                <a:gd name="T29" fmla="*/ 207 h 249"/>
                <a:gd name="T30" fmla="*/ 160 w 199"/>
                <a:gd name="T31" fmla="*/ 242 h 249"/>
                <a:gd name="T32" fmla="*/ 199 w 199"/>
                <a:gd name="T33" fmla="*/ 242 h 249"/>
                <a:gd name="T34" fmla="*/ 195 w 199"/>
                <a:gd name="T35" fmla="*/ 183 h 249"/>
                <a:gd name="T36" fmla="*/ 143 w 199"/>
                <a:gd name="T37" fmla="*/ 190 h 249"/>
                <a:gd name="T38" fmla="*/ 93 w 199"/>
                <a:gd name="T39" fmla="*/ 215 h 249"/>
                <a:gd name="T40" fmla="*/ 44 w 199"/>
                <a:gd name="T41" fmla="*/ 174 h 249"/>
                <a:gd name="T42" fmla="*/ 129 w 199"/>
                <a:gd name="T43" fmla="*/ 127 h 249"/>
                <a:gd name="T44" fmla="*/ 154 w 199"/>
                <a:gd name="T45" fmla="*/ 128 h 249"/>
                <a:gd name="T46" fmla="*/ 143 w 199"/>
                <a:gd name="T47" fmla="*/ 190 h 2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99" h="249">
                  <a:moveTo>
                    <a:pt x="195" y="183"/>
                  </a:moveTo>
                  <a:cubicBezTo>
                    <a:pt x="197" y="71"/>
                    <a:pt x="197" y="71"/>
                    <a:pt x="197" y="71"/>
                  </a:cubicBezTo>
                  <a:cubicBezTo>
                    <a:pt x="197" y="60"/>
                    <a:pt x="197" y="49"/>
                    <a:pt x="189" y="35"/>
                  </a:cubicBezTo>
                  <a:cubicBezTo>
                    <a:pt x="177" y="11"/>
                    <a:pt x="140" y="0"/>
                    <a:pt x="106" y="0"/>
                  </a:cubicBezTo>
                  <a:cubicBezTo>
                    <a:pt x="81" y="0"/>
                    <a:pt x="48" y="6"/>
                    <a:pt x="31" y="26"/>
                  </a:cubicBezTo>
                  <a:cubicBezTo>
                    <a:pt x="17" y="41"/>
                    <a:pt x="16" y="58"/>
                    <a:pt x="14" y="70"/>
                  </a:cubicBezTo>
                  <a:cubicBezTo>
                    <a:pt x="58" y="70"/>
                    <a:pt x="58" y="70"/>
                    <a:pt x="58" y="70"/>
                  </a:cubicBezTo>
                  <a:cubicBezTo>
                    <a:pt x="59" y="61"/>
                    <a:pt x="61" y="30"/>
                    <a:pt x="105" y="30"/>
                  </a:cubicBezTo>
                  <a:cubicBezTo>
                    <a:pt x="118" y="30"/>
                    <a:pt x="137" y="34"/>
                    <a:pt x="146" y="46"/>
                  </a:cubicBezTo>
                  <a:cubicBezTo>
                    <a:pt x="155" y="56"/>
                    <a:pt x="155" y="69"/>
                    <a:pt x="155" y="98"/>
                  </a:cubicBezTo>
                  <a:cubicBezTo>
                    <a:pt x="141" y="97"/>
                    <a:pt x="134" y="96"/>
                    <a:pt x="123" y="96"/>
                  </a:cubicBezTo>
                  <a:cubicBezTo>
                    <a:pt x="104" y="96"/>
                    <a:pt x="67" y="98"/>
                    <a:pt x="41" y="112"/>
                  </a:cubicBezTo>
                  <a:cubicBezTo>
                    <a:pt x="7" y="132"/>
                    <a:pt x="0" y="162"/>
                    <a:pt x="0" y="180"/>
                  </a:cubicBezTo>
                  <a:cubicBezTo>
                    <a:pt x="0" y="219"/>
                    <a:pt x="29" y="249"/>
                    <a:pt x="83" y="249"/>
                  </a:cubicBezTo>
                  <a:cubicBezTo>
                    <a:pt x="103" y="249"/>
                    <a:pt x="134" y="246"/>
                    <a:pt x="156" y="207"/>
                  </a:cubicBezTo>
                  <a:cubicBezTo>
                    <a:pt x="156" y="219"/>
                    <a:pt x="157" y="230"/>
                    <a:pt x="160" y="242"/>
                  </a:cubicBezTo>
                  <a:cubicBezTo>
                    <a:pt x="199" y="242"/>
                    <a:pt x="199" y="242"/>
                    <a:pt x="199" y="242"/>
                  </a:cubicBezTo>
                  <a:cubicBezTo>
                    <a:pt x="196" y="218"/>
                    <a:pt x="195" y="187"/>
                    <a:pt x="195" y="183"/>
                  </a:cubicBezTo>
                  <a:close/>
                  <a:moveTo>
                    <a:pt x="143" y="190"/>
                  </a:moveTo>
                  <a:cubicBezTo>
                    <a:pt x="132" y="206"/>
                    <a:pt x="116" y="215"/>
                    <a:pt x="93" y="215"/>
                  </a:cubicBezTo>
                  <a:cubicBezTo>
                    <a:pt x="54" y="215"/>
                    <a:pt x="44" y="189"/>
                    <a:pt x="44" y="174"/>
                  </a:cubicBezTo>
                  <a:cubicBezTo>
                    <a:pt x="44" y="127"/>
                    <a:pt x="111" y="127"/>
                    <a:pt x="129" y="127"/>
                  </a:cubicBezTo>
                  <a:cubicBezTo>
                    <a:pt x="140" y="127"/>
                    <a:pt x="146" y="127"/>
                    <a:pt x="154" y="128"/>
                  </a:cubicBezTo>
                  <a:cubicBezTo>
                    <a:pt x="153" y="161"/>
                    <a:pt x="153" y="174"/>
                    <a:pt x="143" y="190"/>
                  </a:cubicBezTo>
                  <a:close/>
                </a:path>
              </a:pathLst>
            </a:custGeom>
            <a:solidFill>
              <a:srgbClr val="3742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1287632991"/>
      </p:ext>
    </p:extLst>
  </p:cSld>
  <p:clrMapOvr>
    <a:masterClrMapping/>
  </p:clrMapOvr>
  <p:transition>
    <p:fade/>
  </p:transition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8CFF5F-63CC-2A15-B3BB-7F8260ABF6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s-CO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11C608D-7922-2A3D-6C35-B2D30B5393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3A58369-0650-6B70-4E6E-043A65FF12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525E3A6-B5E8-88A1-208D-CC89CE8CB8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CC380D-5F44-41E8-971E-CDD19ED6F8E3}" type="slidenum">
              <a:rPr lang="en-GB" smtClean="0"/>
              <a:pPr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66446927"/>
      </p:ext>
    </p:extLst>
  </p:cSld>
  <p:clrMapOvr>
    <a:masterClrMapping/>
  </p:clrMapOvr>
  <p:transition>
    <p:fade/>
  </p:transition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Title Slide with Multiple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480000" y="1228725"/>
            <a:ext cx="4932729" cy="2200275"/>
          </a:xfrm>
        </p:spPr>
        <p:txBody>
          <a:bodyPr anchor="b"/>
          <a:lstStyle>
            <a:lvl1pPr algn="l">
              <a:defRPr sz="4250">
                <a:latin typeface="+mj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80000" y="3780000"/>
            <a:ext cx="4932729" cy="1679923"/>
          </a:xfrm>
        </p:spPr>
        <p:txBody>
          <a:bodyPr/>
          <a:lstStyle>
            <a:lvl1pPr marL="0" indent="0" algn="l">
              <a:spcAft>
                <a:spcPts val="0"/>
              </a:spcAft>
              <a:buNone/>
              <a:defRPr sz="1600" b="0">
                <a:latin typeface="+mn-lt"/>
              </a:defRPr>
            </a:lvl1pPr>
            <a:lvl2pPr marL="0" indent="0" algn="l">
              <a:spcAft>
                <a:spcPts val="0"/>
              </a:spcAft>
              <a:buNone/>
              <a:defRPr sz="1600">
                <a:solidFill>
                  <a:schemeClr val="accent1"/>
                </a:solidFill>
              </a:defRPr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4" name="Footer Placeholder 5">
            <a:extLst>
              <a:ext uri="{FF2B5EF4-FFF2-40B4-BE49-F238E27FC236}">
                <a16:creationId xmlns:a16="http://schemas.microsoft.com/office/drawing/2014/main" id="{EEF6460A-0D6A-4327-B2BE-0C9712B6A5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78619" y="6480175"/>
            <a:ext cx="4114844" cy="214158"/>
          </a:xfrm>
        </p:spPr>
        <p:txBody>
          <a:bodyPr/>
          <a:lstStyle/>
          <a:p>
            <a:endParaRPr lang="en-GB"/>
          </a:p>
        </p:txBody>
      </p:sp>
      <p:sp>
        <p:nvSpPr>
          <p:cNvPr id="15" name="Picture Placeholder 8">
            <a:extLst>
              <a:ext uri="{FF2B5EF4-FFF2-40B4-BE49-F238E27FC236}">
                <a16:creationId xmlns:a16="http://schemas.microsoft.com/office/drawing/2014/main" id="{149D3C08-5CC1-4098-8B8E-914BB34B610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80000" y="180000"/>
            <a:ext cx="2725200" cy="2116800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6" name="Picture Placeholder 8">
            <a:extLst>
              <a:ext uri="{FF2B5EF4-FFF2-40B4-BE49-F238E27FC236}">
                <a16:creationId xmlns:a16="http://schemas.microsoft.com/office/drawing/2014/main" id="{2CD1EA3F-E357-4AD9-9CE2-D1FD206A90CF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3027474" y="180000"/>
            <a:ext cx="2725200" cy="2116800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7" name="Picture Placeholder 8">
            <a:extLst>
              <a:ext uri="{FF2B5EF4-FFF2-40B4-BE49-F238E27FC236}">
                <a16:creationId xmlns:a16="http://schemas.microsoft.com/office/drawing/2014/main" id="{50447BAF-8359-4A21-89C7-6B2FF2FBD78E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180000" y="2370600"/>
            <a:ext cx="2725200" cy="2116800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8" name="Picture Placeholder 8">
            <a:extLst>
              <a:ext uri="{FF2B5EF4-FFF2-40B4-BE49-F238E27FC236}">
                <a16:creationId xmlns:a16="http://schemas.microsoft.com/office/drawing/2014/main" id="{400F93BD-FB5F-4CF5-8A8E-48893055A04B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3027474" y="2370600"/>
            <a:ext cx="2725200" cy="2116800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9" name="Picture Placeholder 8">
            <a:extLst>
              <a:ext uri="{FF2B5EF4-FFF2-40B4-BE49-F238E27FC236}">
                <a16:creationId xmlns:a16="http://schemas.microsoft.com/office/drawing/2014/main" id="{F4393C47-4AA9-48E1-B379-92891715B012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180000" y="4561200"/>
            <a:ext cx="2725200" cy="2116800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20" name="Picture Placeholder 8">
            <a:extLst>
              <a:ext uri="{FF2B5EF4-FFF2-40B4-BE49-F238E27FC236}">
                <a16:creationId xmlns:a16="http://schemas.microsoft.com/office/drawing/2014/main" id="{2DB0B40F-9F70-4D1C-A539-9021055EF93A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3027474" y="4561200"/>
            <a:ext cx="2725200" cy="2116800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41573788"/>
      </p:ext>
    </p:extLst>
  </p:cSld>
  <p:clrMapOvr>
    <a:masterClrMapping/>
  </p:clrMapOvr>
  <p:transition>
    <p:fade/>
  </p:transition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CC380D-5F44-41E8-971E-CDD19ED6F8E3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28586712"/>
      </p:ext>
    </p:extLst>
  </p:cSld>
  <p:clrMapOvr>
    <a:masterClrMapping/>
  </p:clrMapOvr>
  <p:transition>
    <p:fade/>
  </p:transition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AH Strategic Framewo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680C1C7D-9AC0-4E4D-95C9-FEC944F2E2A1}"/>
              </a:ext>
            </a:extLst>
          </p:cNvPr>
          <p:cNvSpPr/>
          <p:nvPr userDrawn="1"/>
        </p:nvSpPr>
        <p:spPr>
          <a:xfrm>
            <a:off x="0" y="6089560"/>
            <a:ext cx="12192000" cy="76844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>
              <a:solidFill>
                <a:schemeClr val="bg1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A5B7DD4-D832-164C-98B0-1C62BFFDF22E}"/>
              </a:ext>
            </a:extLst>
          </p:cNvPr>
          <p:cNvSpPr/>
          <p:nvPr userDrawn="1"/>
        </p:nvSpPr>
        <p:spPr>
          <a:xfrm>
            <a:off x="0" y="0"/>
            <a:ext cx="274320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>
              <a:solidFill>
                <a:schemeClr val="bg1"/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4C5C6EF-87B7-8D47-A6DD-6D63EDD2E655}"/>
              </a:ext>
            </a:extLst>
          </p:cNvPr>
          <p:cNvSpPr txBox="1"/>
          <p:nvPr userDrawn="1"/>
        </p:nvSpPr>
        <p:spPr>
          <a:xfrm>
            <a:off x="2853823" y="6096001"/>
            <a:ext cx="7028114" cy="761999"/>
          </a:xfrm>
          <a:prstGeom prst="rect">
            <a:avLst/>
          </a:prstGeom>
          <a:noFill/>
          <a:ln w="9525" cap="rnd">
            <a:noFill/>
            <a:prstDash val="solid"/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29BA74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14" tIns="45707" rIns="91414" bIns="4570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l" defTabSz="228521">
              <a:defRPr/>
            </a:pPr>
            <a:r>
              <a:rPr lang="en-US" sz="1200">
                <a:solidFill>
                  <a:srgbClr val="FFFFFF"/>
                </a:solidFill>
                <a:latin typeface="Invention" panose="020B0503020008020204" pitchFamily="34" charset="0"/>
              </a:rPr>
              <a:t>We operate responsibly every day to enable </a:t>
            </a:r>
            <a:br>
              <a:rPr lang="en-US" sz="1200">
                <a:solidFill>
                  <a:srgbClr val="FFFFFF"/>
                </a:solidFill>
                <a:latin typeface="Invention" panose="020B0503020008020204" pitchFamily="34" charset="0"/>
              </a:rPr>
            </a:br>
            <a:r>
              <a:rPr lang="en-US" sz="1200">
                <a:solidFill>
                  <a:srgbClr val="FFFFFF"/>
                </a:solidFill>
                <a:latin typeface="Invention" panose="020B0503020008020204" pitchFamily="34" charset="0"/>
              </a:rPr>
              <a:t>a safe, sustainable, and healthy future. 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2BF789F2-1D96-4196-9893-98DE29098D24}"/>
              </a:ext>
            </a:extLst>
          </p:cNvPr>
          <p:cNvSpPr txBox="1"/>
          <p:nvPr userDrawn="1"/>
        </p:nvSpPr>
        <p:spPr>
          <a:xfrm>
            <a:off x="9187194" y="6508377"/>
            <a:ext cx="3004807" cy="236602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en-US" sz="1200" i="1">
                <a:solidFill>
                  <a:schemeClr val="bg1"/>
                </a:solidFill>
                <a:effectLst/>
                <a:latin typeface="+mj-lt"/>
                <a:ea typeface="Calibri" panose="020F0502020204030204" pitchFamily="34" charset="0"/>
              </a:rPr>
              <a:t>For internal use only. Do not share externally. </a:t>
            </a:r>
          </a:p>
          <a:p>
            <a:pPr algn="l"/>
            <a:endParaRPr lang="en-US" sz="1050">
              <a:solidFill>
                <a:schemeClr val="bg1"/>
              </a:solidFill>
              <a:latin typeface="+mj-lt"/>
            </a:endParaRPr>
          </a:p>
        </p:txBody>
      </p:sp>
      <p:grpSp>
        <p:nvGrpSpPr>
          <p:cNvPr id="20" name="Group 4">
            <a:extLst>
              <a:ext uri="{FF2B5EF4-FFF2-40B4-BE49-F238E27FC236}">
                <a16:creationId xmlns:a16="http://schemas.microsoft.com/office/drawing/2014/main" id="{9BAFF8B7-8864-462D-A7A0-95CD44A1217A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126459" y="6259396"/>
            <a:ext cx="1040860" cy="367282"/>
            <a:chOff x="0" y="805"/>
            <a:chExt cx="7680" cy="2710"/>
          </a:xfrm>
          <a:solidFill>
            <a:schemeClr val="bg1"/>
          </a:solidFill>
        </p:grpSpPr>
        <p:sp>
          <p:nvSpPr>
            <p:cNvPr id="21" name="Freeform 5">
              <a:extLst>
                <a:ext uri="{FF2B5EF4-FFF2-40B4-BE49-F238E27FC236}">
                  <a16:creationId xmlns:a16="http://schemas.microsoft.com/office/drawing/2014/main" id="{C1AFF7A2-3C70-40E3-A579-D14A51EF95E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0" y="805"/>
              <a:ext cx="2238" cy="2241"/>
            </a:xfrm>
            <a:custGeom>
              <a:avLst/>
              <a:gdLst>
                <a:gd name="T0" fmla="*/ 146 w 587"/>
                <a:gd name="T1" fmla="*/ 147 h 587"/>
                <a:gd name="T2" fmla="*/ 293 w 587"/>
                <a:gd name="T3" fmla="*/ 0 h 587"/>
                <a:gd name="T4" fmla="*/ 440 w 587"/>
                <a:gd name="T5" fmla="*/ 147 h 587"/>
                <a:gd name="T6" fmla="*/ 146 w 587"/>
                <a:gd name="T7" fmla="*/ 147 h 587"/>
                <a:gd name="T8" fmla="*/ 146 w 587"/>
                <a:gd name="T9" fmla="*/ 441 h 587"/>
                <a:gd name="T10" fmla="*/ 293 w 587"/>
                <a:gd name="T11" fmla="*/ 587 h 587"/>
                <a:gd name="T12" fmla="*/ 440 w 587"/>
                <a:gd name="T13" fmla="*/ 441 h 587"/>
                <a:gd name="T14" fmla="*/ 146 w 587"/>
                <a:gd name="T15" fmla="*/ 441 h 587"/>
                <a:gd name="T16" fmla="*/ 279 w 587"/>
                <a:gd name="T17" fmla="*/ 293 h 587"/>
                <a:gd name="T18" fmla="*/ 146 w 587"/>
                <a:gd name="T19" fmla="*/ 147 h 587"/>
                <a:gd name="T20" fmla="*/ 0 w 587"/>
                <a:gd name="T21" fmla="*/ 294 h 587"/>
                <a:gd name="T22" fmla="*/ 146 w 587"/>
                <a:gd name="T23" fmla="*/ 441 h 587"/>
                <a:gd name="T24" fmla="*/ 279 w 587"/>
                <a:gd name="T25" fmla="*/ 294 h 587"/>
                <a:gd name="T26" fmla="*/ 279 w 587"/>
                <a:gd name="T27" fmla="*/ 293 h 587"/>
                <a:gd name="T28" fmla="*/ 307 w 587"/>
                <a:gd name="T29" fmla="*/ 294 h 587"/>
                <a:gd name="T30" fmla="*/ 440 w 587"/>
                <a:gd name="T31" fmla="*/ 441 h 587"/>
                <a:gd name="T32" fmla="*/ 587 w 587"/>
                <a:gd name="T33" fmla="*/ 294 h 587"/>
                <a:gd name="T34" fmla="*/ 440 w 587"/>
                <a:gd name="T35" fmla="*/ 147 h 587"/>
                <a:gd name="T36" fmla="*/ 307 w 587"/>
                <a:gd name="T37" fmla="*/ 293 h 587"/>
                <a:gd name="T38" fmla="*/ 307 w 587"/>
                <a:gd name="T39" fmla="*/ 294 h 5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587" h="587">
                  <a:moveTo>
                    <a:pt x="146" y="147"/>
                  </a:moveTo>
                  <a:cubicBezTo>
                    <a:pt x="146" y="66"/>
                    <a:pt x="212" y="0"/>
                    <a:pt x="293" y="0"/>
                  </a:cubicBezTo>
                  <a:cubicBezTo>
                    <a:pt x="374" y="0"/>
                    <a:pt x="440" y="66"/>
                    <a:pt x="440" y="147"/>
                  </a:cubicBezTo>
                  <a:cubicBezTo>
                    <a:pt x="146" y="147"/>
                    <a:pt x="146" y="147"/>
                    <a:pt x="146" y="147"/>
                  </a:cubicBezTo>
                  <a:moveTo>
                    <a:pt x="146" y="441"/>
                  </a:moveTo>
                  <a:cubicBezTo>
                    <a:pt x="146" y="522"/>
                    <a:pt x="212" y="587"/>
                    <a:pt x="293" y="587"/>
                  </a:cubicBezTo>
                  <a:cubicBezTo>
                    <a:pt x="374" y="587"/>
                    <a:pt x="440" y="522"/>
                    <a:pt x="440" y="441"/>
                  </a:cubicBezTo>
                  <a:lnTo>
                    <a:pt x="146" y="441"/>
                  </a:lnTo>
                  <a:close/>
                  <a:moveTo>
                    <a:pt x="279" y="293"/>
                  </a:moveTo>
                  <a:cubicBezTo>
                    <a:pt x="205" y="286"/>
                    <a:pt x="146" y="223"/>
                    <a:pt x="146" y="147"/>
                  </a:cubicBezTo>
                  <a:cubicBezTo>
                    <a:pt x="65" y="147"/>
                    <a:pt x="0" y="213"/>
                    <a:pt x="0" y="294"/>
                  </a:cubicBezTo>
                  <a:cubicBezTo>
                    <a:pt x="0" y="375"/>
                    <a:pt x="65" y="441"/>
                    <a:pt x="146" y="441"/>
                  </a:cubicBezTo>
                  <a:cubicBezTo>
                    <a:pt x="146" y="364"/>
                    <a:pt x="205" y="301"/>
                    <a:pt x="279" y="294"/>
                  </a:cubicBezTo>
                  <a:lnTo>
                    <a:pt x="279" y="293"/>
                  </a:lnTo>
                  <a:close/>
                  <a:moveTo>
                    <a:pt x="307" y="294"/>
                  </a:moveTo>
                  <a:cubicBezTo>
                    <a:pt x="382" y="301"/>
                    <a:pt x="440" y="364"/>
                    <a:pt x="440" y="441"/>
                  </a:cubicBezTo>
                  <a:cubicBezTo>
                    <a:pt x="521" y="441"/>
                    <a:pt x="587" y="375"/>
                    <a:pt x="587" y="294"/>
                  </a:cubicBezTo>
                  <a:cubicBezTo>
                    <a:pt x="587" y="213"/>
                    <a:pt x="521" y="147"/>
                    <a:pt x="440" y="147"/>
                  </a:cubicBezTo>
                  <a:cubicBezTo>
                    <a:pt x="440" y="223"/>
                    <a:pt x="382" y="286"/>
                    <a:pt x="307" y="293"/>
                  </a:cubicBezTo>
                  <a:cubicBezTo>
                    <a:pt x="307" y="294"/>
                    <a:pt x="307" y="294"/>
                    <a:pt x="307" y="29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800"/>
            </a:p>
          </p:txBody>
        </p:sp>
        <p:sp>
          <p:nvSpPr>
            <p:cNvPr id="22" name="Freeform 6">
              <a:extLst>
                <a:ext uri="{FF2B5EF4-FFF2-40B4-BE49-F238E27FC236}">
                  <a16:creationId xmlns:a16="http://schemas.microsoft.com/office/drawing/2014/main" id="{5DB21658-22B4-46A7-8BE5-A4C6124A6AE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753" y="1343"/>
              <a:ext cx="4927" cy="2172"/>
            </a:xfrm>
            <a:custGeom>
              <a:avLst/>
              <a:gdLst>
                <a:gd name="T0" fmla="*/ 1105 w 1292"/>
                <a:gd name="T1" fmla="*/ 6 h 569"/>
                <a:gd name="T2" fmla="*/ 774 w 1292"/>
                <a:gd name="T3" fmla="*/ 158 h 569"/>
                <a:gd name="T4" fmla="*/ 938 w 1292"/>
                <a:gd name="T5" fmla="*/ 255 h 569"/>
                <a:gd name="T6" fmla="*/ 1011 w 1292"/>
                <a:gd name="T7" fmla="*/ 18 h 569"/>
                <a:gd name="T8" fmla="*/ 352 w 1292"/>
                <a:gd name="T9" fmla="*/ 302 h 569"/>
                <a:gd name="T10" fmla="*/ 418 w 1292"/>
                <a:gd name="T11" fmla="*/ 177 h 569"/>
                <a:gd name="T12" fmla="*/ 418 w 1292"/>
                <a:gd name="T13" fmla="*/ 58 h 569"/>
                <a:gd name="T14" fmla="*/ 1291 w 1292"/>
                <a:gd name="T15" fmla="*/ 301 h 569"/>
                <a:gd name="T16" fmla="*/ 1107 w 1292"/>
                <a:gd name="T17" fmla="*/ 140 h 569"/>
                <a:gd name="T18" fmla="*/ 655 w 1292"/>
                <a:gd name="T19" fmla="*/ 140 h 569"/>
                <a:gd name="T20" fmla="*/ 620 w 1292"/>
                <a:gd name="T21" fmla="*/ 140 h 569"/>
                <a:gd name="T22" fmla="*/ 764 w 1292"/>
                <a:gd name="T23" fmla="*/ 94 h 569"/>
                <a:gd name="T24" fmla="*/ 618 w 1292"/>
                <a:gd name="T25" fmla="*/ 302 h 569"/>
                <a:gd name="T26" fmla="*/ 255 w 1292"/>
                <a:gd name="T27" fmla="*/ 302 h 569"/>
                <a:gd name="T28" fmla="*/ 164 w 1292"/>
                <a:gd name="T29" fmla="*/ 157 h 569"/>
                <a:gd name="T30" fmla="*/ 72 w 1292"/>
                <a:gd name="T31" fmla="*/ 302 h 569"/>
                <a:gd name="T32" fmla="*/ 20 w 1292"/>
                <a:gd name="T33" fmla="*/ 565 h 569"/>
                <a:gd name="T34" fmla="*/ 137 w 1292"/>
                <a:gd name="T35" fmla="*/ 565 h 569"/>
                <a:gd name="T36" fmla="*/ 69 w 1292"/>
                <a:gd name="T37" fmla="*/ 443 h 569"/>
                <a:gd name="T38" fmla="*/ 157 w 1292"/>
                <a:gd name="T39" fmla="*/ 565 h 569"/>
                <a:gd name="T40" fmla="*/ 219 w 1292"/>
                <a:gd name="T41" fmla="*/ 486 h 569"/>
                <a:gd name="T42" fmla="*/ 243 w 1292"/>
                <a:gd name="T43" fmla="*/ 499 h 569"/>
                <a:gd name="T44" fmla="*/ 157 w 1292"/>
                <a:gd name="T45" fmla="*/ 467 h 569"/>
                <a:gd name="T46" fmla="*/ 296 w 1292"/>
                <a:gd name="T47" fmla="*/ 445 h 569"/>
                <a:gd name="T48" fmla="*/ 276 w 1292"/>
                <a:gd name="T49" fmla="*/ 565 h 569"/>
                <a:gd name="T50" fmla="*/ 276 w 1292"/>
                <a:gd name="T51" fmla="*/ 565 h 569"/>
                <a:gd name="T52" fmla="*/ 353 w 1292"/>
                <a:gd name="T53" fmla="*/ 490 h 569"/>
                <a:gd name="T54" fmla="*/ 415 w 1292"/>
                <a:gd name="T55" fmla="*/ 565 h 569"/>
                <a:gd name="T56" fmla="*/ 459 w 1292"/>
                <a:gd name="T57" fmla="*/ 487 h 569"/>
                <a:gd name="T58" fmla="*/ 481 w 1292"/>
                <a:gd name="T59" fmla="*/ 499 h 569"/>
                <a:gd name="T60" fmla="*/ 348 w 1292"/>
                <a:gd name="T61" fmla="*/ 481 h 569"/>
                <a:gd name="T62" fmla="*/ 330 w 1292"/>
                <a:gd name="T63" fmla="*/ 565 h 569"/>
                <a:gd name="T64" fmla="*/ 588 w 1292"/>
                <a:gd name="T65" fmla="*/ 479 h 569"/>
                <a:gd name="T66" fmla="*/ 533 w 1292"/>
                <a:gd name="T67" fmla="*/ 493 h 569"/>
                <a:gd name="T68" fmla="*/ 560 w 1292"/>
                <a:gd name="T69" fmla="*/ 504 h 569"/>
                <a:gd name="T70" fmla="*/ 574 w 1292"/>
                <a:gd name="T71" fmla="*/ 551 h 569"/>
                <a:gd name="T72" fmla="*/ 568 w 1292"/>
                <a:gd name="T73" fmla="*/ 544 h 569"/>
                <a:gd name="T74" fmla="*/ 573 w 1292"/>
                <a:gd name="T75" fmla="*/ 518 h 569"/>
                <a:gd name="T76" fmla="*/ 624 w 1292"/>
                <a:gd name="T77" fmla="*/ 424 h 569"/>
                <a:gd name="T78" fmla="*/ 753 w 1292"/>
                <a:gd name="T79" fmla="*/ 565 h 569"/>
                <a:gd name="T80" fmla="*/ 839 w 1292"/>
                <a:gd name="T81" fmla="*/ 565 h 569"/>
                <a:gd name="T82" fmla="*/ 753 w 1292"/>
                <a:gd name="T83" fmla="*/ 485 h 569"/>
                <a:gd name="T84" fmla="*/ 913 w 1292"/>
                <a:gd name="T85" fmla="*/ 465 h 569"/>
                <a:gd name="T86" fmla="*/ 947 w 1292"/>
                <a:gd name="T87" fmla="*/ 555 h 569"/>
                <a:gd name="T88" fmla="*/ 885 w 1292"/>
                <a:gd name="T89" fmla="*/ 519 h 569"/>
                <a:gd name="T90" fmla="*/ 913 w 1292"/>
                <a:gd name="T91" fmla="*/ 478 h 569"/>
                <a:gd name="T92" fmla="*/ 1058 w 1292"/>
                <a:gd name="T93" fmla="*/ 541 h 569"/>
                <a:gd name="T94" fmla="*/ 989 w 1292"/>
                <a:gd name="T95" fmla="*/ 475 h 569"/>
                <a:gd name="T96" fmla="*/ 1038 w 1292"/>
                <a:gd name="T97" fmla="*/ 483 h 569"/>
                <a:gd name="T98" fmla="*/ 976 w 1292"/>
                <a:gd name="T99" fmla="*/ 540 h 569"/>
                <a:gd name="T100" fmla="*/ 1060 w 1292"/>
                <a:gd name="T101" fmla="*/ 565 h 569"/>
                <a:gd name="T102" fmla="*/ 995 w 1292"/>
                <a:gd name="T103" fmla="*/ 537 h 569"/>
                <a:gd name="T104" fmla="*/ 1109 w 1292"/>
                <a:gd name="T105" fmla="*/ 565 h 569"/>
                <a:gd name="T106" fmla="*/ 1127 w 1292"/>
                <a:gd name="T107" fmla="*/ 480 h 569"/>
                <a:gd name="T108" fmla="*/ 1184 w 1292"/>
                <a:gd name="T109" fmla="*/ 566 h 569"/>
                <a:gd name="T110" fmla="*/ 1162 w 1292"/>
                <a:gd name="T111" fmla="*/ 480 h 569"/>
                <a:gd name="T112" fmla="*/ 1162 w 1292"/>
                <a:gd name="T113" fmla="*/ 440 h 569"/>
                <a:gd name="T114" fmla="*/ 1127 w 1292"/>
                <a:gd name="T115" fmla="*/ 480 h 569"/>
                <a:gd name="T116" fmla="*/ 1229 w 1292"/>
                <a:gd name="T117" fmla="*/ 493 h 569"/>
                <a:gd name="T118" fmla="*/ 1292 w 1292"/>
                <a:gd name="T119" fmla="*/ 565 h 569"/>
                <a:gd name="T120" fmla="*/ 1225 w 1292"/>
                <a:gd name="T121" fmla="*/ 481 h 5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292" h="569">
                  <a:moveTo>
                    <a:pt x="1105" y="302"/>
                  </a:moveTo>
                  <a:cubicBezTo>
                    <a:pt x="1040" y="302"/>
                    <a:pt x="1040" y="302"/>
                    <a:pt x="1040" y="302"/>
                  </a:cubicBezTo>
                  <a:cubicBezTo>
                    <a:pt x="1040" y="6"/>
                    <a:pt x="1040" y="6"/>
                    <a:pt x="1040" y="6"/>
                  </a:cubicBezTo>
                  <a:cubicBezTo>
                    <a:pt x="1105" y="6"/>
                    <a:pt x="1105" y="6"/>
                    <a:pt x="1105" y="6"/>
                  </a:cubicBezTo>
                  <a:lnTo>
                    <a:pt x="1105" y="302"/>
                  </a:lnTo>
                  <a:close/>
                  <a:moveTo>
                    <a:pt x="1011" y="18"/>
                  </a:moveTo>
                  <a:cubicBezTo>
                    <a:pt x="989" y="7"/>
                    <a:pt x="964" y="0"/>
                    <a:pt x="937" y="0"/>
                  </a:cubicBezTo>
                  <a:cubicBezTo>
                    <a:pt x="840" y="0"/>
                    <a:pt x="774" y="74"/>
                    <a:pt x="774" y="158"/>
                  </a:cubicBezTo>
                  <a:cubicBezTo>
                    <a:pt x="774" y="239"/>
                    <a:pt x="843" y="310"/>
                    <a:pt x="936" y="310"/>
                  </a:cubicBezTo>
                  <a:cubicBezTo>
                    <a:pt x="963" y="310"/>
                    <a:pt x="987" y="303"/>
                    <a:pt x="1011" y="293"/>
                  </a:cubicBezTo>
                  <a:cubicBezTo>
                    <a:pt x="1011" y="225"/>
                    <a:pt x="1011" y="225"/>
                    <a:pt x="1011" y="225"/>
                  </a:cubicBezTo>
                  <a:cubicBezTo>
                    <a:pt x="993" y="243"/>
                    <a:pt x="965" y="255"/>
                    <a:pt x="938" y="255"/>
                  </a:cubicBezTo>
                  <a:cubicBezTo>
                    <a:pt x="878" y="255"/>
                    <a:pt x="841" y="206"/>
                    <a:pt x="841" y="157"/>
                  </a:cubicBezTo>
                  <a:cubicBezTo>
                    <a:pt x="841" y="106"/>
                    <a:pt x="876" y="57"/>
                    <a:pt x="939" y="57"/>
                  </a:cubicBezTo>
                  <a:cubicBezTo>
                    <a:pt x="966" y="57"/>
                    <a:pt x="993" y="67"/>
                    <a:pt x="1011" y="86"/>
                  </a:cubicBezTo>
                  <a:cubicBezTo>
                    <a:pt x="1011" y="18"/>
                    <a:pt x="1011" y="18"/>
                    <a:pt x="1011" y="18"/>
                  </a:cubicBezTo>
                  <a:moveTo>
                    <a:pt x="525" y="58"/>
                  </a:moveTo>
                  <a:cubicBezTo>
                    <a:pt x="525" y="6"/>
                    <a:pt x="525" y="6"/>
                    <a:pt x="525" y="6"/>
                  </a:cubicBezTo>
                  <a:cubicBezTo>
                    <a:pt x="352" y="6"/>
                    <a:pt x="352" y="6"/>
                    <a:pt x="352" y="6"/>
                  </a:cubicBezTo>
                  <a:cubicBezTo>
                    <a:pt x="352" y="302"/>
                    <a:pt x="352" y="302"/>
                    <a:pt x="352" y="302"/>
                  </a:cubicBezTo>
                  <a:cubicBezTo>
                    <a:pt x="525" y="302"/>
                    <a:pt x="525" y="302"/>
                    <a:pt x="525" y="302"/>
                  </a:cubicBezTo>
                  <a:cubicBezTo>
                    <a:pt x="525" y="251"/>
                    <a:pt x="525" y="251"/>
                    <a:pt x="525" y="251"/>
                  </a:cubicBezTo>
                  <a:cubicBezTo>
                    <a:pt x="418" y="251"/>
                    <a:pt x="418" y="251"/>
                    <a:pt x="418" y="251"/>
                  </a:cubicBezTo>
                  <a:cubicBezTo>
                    <a:pt x="418" y="177"/>
                    <a:pt x="418" y="177"/>
                    <a:pt x="418" y="177"/>
                  </a:cubicBezTo>
                  <a:cubicBezTo>
                    <a:pt x="521" y="177"/>
                    <a:pt x="521" y="177"/>
                    <a:pt x="521" y="177"/>
                  </a:cubicBezTo>
                  <a:cubicBezTo>
                    <a:pt x="521" y="125"/>
                    <a:pt x="521" y="125"/>
                    <a:pt x="521" y="125"/>
                  </a:cubicBezTo>
                  <a:cubicBezTo>
                    <a:pt x="418" y="125"/>
                    <a:pt x="418" y="125"/>
                    <a:pt x="418" y="125"/>
                  </a:cubicBezTo>
                  <a:cubicBezTo>
                    <a:pt x="418" y="58"/>
                    <a:pt x="418" y="58"/>
                    <a:pt x="418" y="58"/>
                  </a:cubicBezTo>
                  <a:cubicBezTo>
                    <a:pt x="525" y="58"/>
                    <a:pt x="525" y="58"/>
                    <a:pt x="525" y="58"/>
                  </a:cubicBezTo>
                  <a:moveTo>
                    <a:pt x="1107" y="140"/>
                  </a:moveTo>
                  <a:cubicBezTo>
                    <a:pt x="1216" y="301"/>
                    <a:pt x="1216" y="301"/>
                    <a:pt x="1216" y="301"/>
                  </a:cubicBezTo>
                  <a:cubicBezTo>
                    <a:pt x="1291" y="301"/>
                    <a:pt x="1291" y="301"/>
                    <a:pt x="1291" y="301"/>
                  </a:cubicBezTo>
                  <a:cubicBezTo>
                    <a:pt x="1180" y="140"/>
                    <a:pt x="1180" y="140"/>
                    <a:pt x="1180" y="140"/>
                  </a:cubicBezTo>
                  <a:cubicBezTo>
                    <a:pt x="1277" y="6"/>
                    <a:pt x="1277" y="6"/>
                    <a:pt x="1277" y="6"/>
                  </a:cubicBezTo>
                  <a:cubicBezTo>
                    <a:pt x="1202" y="6"/>
                    <a:pt x="1202" y="6"/>
                    <a:pt x="1202" y="6"/>
                  </a:cubicBezTo>
                  <a:lnTo>
                    <a:pt x="1107" y="140"/>
                  </a:lnTo>
                  <a:close/>
                  <a:moveTo>
                    <a:pt x="618" y="54"/>
                  </a:moveTo>
                  <a:cubicBezTo>
                    <a:pt x="618" y="54"/>
                    <a:pt x="657" y="54"/>
                    <a:pt x="659" y="54"/>
                  </a:cubicBezTo>
                  <a:cubicBezTo>
                    <a:pt x="681" y="56"/>
                    <a:pt x="698" y="75"/>
                    <a:pt x="698" y="97"/>
                  </a:cubicBezTo>
                  <a:cubicBezTo>
                    <a:pt x="698" y="121"/>
                    <a:pt x="679" y="140"/>
                    <a:pt x="655" y="140"/>
                  </a:cubicBezTo>
                  <a:cubicBezTo>
                    <a:pt x="655" y="140"/>
                    <a:pt x="654" y="140"/>
                    <a:pt x="654" y="140"/>
                  </a:cubicBezTo>
                  <a:cubicBezTo>
                    <a:pt x="651" y="140"/>
                    <a:pt x="638" y="140"/>
                    <a:pt x="635" y="140"/>
                  </a:cubicBezTo>
                  <a:cubicBezTo>
                    <a:pt x="628" y="140"/>
                    <a:pt x="628" y="140"/>
                    <a:pt x="628" y="140"/>
                  </a:cubicBezTo>
                  <a:cubicBezTo>
                    <a:pt x="620" y="140"/>
                    <a:pt x="620" y="140"/>
                    <a:pt x="620" y="140"/>
                  </a:cubicBezTo>
                  <a:cubicBezTo>
                    <a:pt x="728" y="302"/>
                    <a:pt x="728" y="302"/>
                    <a:pt x="728" y="302"/>
                  </a:cubicBezTo>
                  <a:cubicBezTo>
                    <a:pt x="801" y="302"/>
                    <a:pt x="801" y="302"/>
                    <a:pt x="801" y="302"/>
                  </a:cubicBezTo>
                  <a:cubicBezTo>
                    <a:pt x="711" y="174"/>
                    <a:pt x="711" y="174"/>
                    <a:pt x="711" y="174"/>
                  </a:cubicBezTo>
                  <a:cubicBezTo>
                    <a:pt x="748" y="161"/>
                    <a:pt x="764" y="130"/>
                    <a:pt x="764" y="94"/>
                  </a:cubicBezTo>
                  <a:cubicBezTo>
                    <a:pt x="764" y="45"/>
                    <a:pt x="725" y="6"/>
                    <a:pt x="676" y="6"/>
                  </a:cubicBezTo>
                  <a:cubicBezTo>
                    <a:pt x="675" y="6"/>
                    <a:pt x="553" y="6"/>
                    <a:pt x="553" y="6"/>
                  </a:cubicBezTo>
                  <a:cubicBezTo>
                    <a:pt x="553" y="302"/>
                    <a:pt x="553" y="302"/>
                    <a:pt x="553" y="302"/>
                  </a:cubicBezTo>
                  <a:cubicBezTo>
                    <a:pt x="618" y="302"/>
                    <a:pt x="618" y="302"/>
                    <a:pt x="618" y="302"/>
                  </a:cubicBezTo>
                  <a:lnTo>
                    <a:pt x="618" y="54"/>
                  </a:lnTo>
                  <a:close/>
                  <a:moveTo>
                    <a:pt x="164" y="305"/>
                  </a:moveTo>
                  <a:cubicBezTo>
                    <a:pt x="255" y="92"/>
                    <a:pt x="255" y="92"/>
                    <a:pt x="255" y="92"/>
                  </a:cubicBezTo>
                  <a:cubicBezTo>
                    <a:pt x="255" y="302"/>
                    <a:pt x="255" y="302"/>
                    <a:pt x="255" y="302"/>
                  </a:cubicBezTo>
                  <a:cubicBezTo>
                    <a:pt x="319" y="302"/>
                    <a:pt x="319" y="302"/>
                    <a:pt x="319" y="302"/>
                  </a:cubicBezTo>
                  <a:cubicBezTo>
                    <a:pt x="319" y="6"/>
                    <a:pt x="319" y="6"/>
                    <a:pt x="319" y="6"/>
                  </a:cubicBezTo>
                  <a:cubicBezTo>
                    <a:pt x="224" y="6"/>
                    <a:pt x="224" y="6"/>
                    <a:pt x="224" y="6"/>
                  </a:cubicBezTo>
                  <a:cubicBezTo>
                    <a:pt x="164" y="157"/>
                    <a:pt x="164" y="157"/>
                    <a:pt x="164" y="157"/>
                  </a:cubicBezTo>
                  <a:cubicBezTo>
                    <a:pt x="103" y="6"/>
                    <a:pt x="103" y="6"/>
                    <a:pt x="103" y="6"/>
                  </a:cubicBezTo>
                  <a:cubicBezTo>
                    <a:pt x="9" y="6"/>
                    <a:pt x="9" y="6"/>
                    <a:pt x="9" y="6"/>
                  </a:cubicBezTo>
                  <a:cubicBezTo>
                    <a:pt x="9" y="302"/>
                    <a:pt x="9" y="302"/>
                    <a:pt x="9" y="302"/>
                  </a:cubicBezTo>
                  <a:cubicBezTo>
                    <a:pt x="72" y="302"/>
                    <a:pt x="72" y="302"/>
                    <a:pt x="72" y="302"/>
                  </a:cubicBezTo>
                  <a:cubicBezTo>
                    <a:pt x="72" y="92"/>
                    <a:pt x="72" y="92"/>
                    <a:pt x="72" y="92"/>
                  </a:cubicBezTo>
                  <a:cubicBezTo>
                    <a:pt x="164" y="305"/>
                    <a:pt x="164" y="305"/>
                    <a:pt x="164" y="305"/>
                  </a:cubicBezTo>
                  <a:close/>
                  <a:moveTo>
                    <a:pt x="0" y="565"/>
                  </a:moveTo>
                  <a:cubicBezTo>
                    <a:pt x="20" y="565"/>
                    <a:pt x="20" y="565"/>
                    <a:pt x="20" y="565"/>
                  </a:cubicBezTo>
                  <a:cubicBezTo>
                    <a:pt x="35" y="529"/>
                    <a:pt x="35" y="529"/>
                    <a:pt x="35" y="529"/>
                  </a:cubicBezTo>
                  <a:cubicBezTo>
                    <a:pt x="101" y="529"/>
                    <a:pt x="101" y="529"/>
                    <a:pt x="101" y="529"/>
                  </a:cubicBezTo>
                  <a:cubicBezTo>
                    <a:pt x="116" y="565"/>
                    <a:pt x="116" y="565"/>
                    <a:pt x="116" y="565"/>
                  </a:cubicBezTo>
                  <a:cubicBezTo>
                    <a:pt x="137" y="565"/>
                    <a:pt x="137" y="565"/>
                    <a:pt x="137" y="565"/>
                  </a:cubicBezTo>
                  <a:cubicBezTo>
                    <a:pt x="80" y="424"/>
                    <a:pt x="80" y="424"/>
                    <a:pt x="80" y="424"/>
                  </a:cubicBezTo>
                  <a:cubicBezTo>
                    <a:pt x="59" y="424"/>
                    <a:pt x="59" y="424"/>
                    <a:pt x="59" y="424"/>
                  </a:cubicBezTo>
                  <a:lnTo>
                    <a:pt x="0" y="565"/>
                  </a:lnTo>
                  <a:close/>
                  <a:moveTo>
                    <a:pt x="69" y="443"/>
                  </a:moveTo>
                  <a:cubicBezTo>
                    <a:pt x="95" y="513"/>
                    <a:pt x="95" y="513"/>
                    <a:pt x="95" y="513"/>
                  </a:cubicBezTo>
                  <a:cubicBezTo>
                    <a:pt x="41" y="513"/>
                    <a:pt x="41" y="513"/>
                    <a:pt x="41" y="513"/>
                  </a:cubicBezTo>
                  <a:lnTo>
                    <a:pt x="69" y="443"/>
                  </a:lnTo>
                  <a:close/>
                  <a:moveTo>
                    <a:pt x="157" y="565"/>
                  </a:moveTo>
                  <a:cubicBezTo>
                    <a:pt x="175" y="565"/>
                    <a:pt x="175" y="565"/>
                    <a:pt x="175" y="565"/>
                  </a:cubicBezTo>
                  <a:cubicBezTo>
                    <a:pt x="175" y="509"/>
                    <a:pt x="175" y="509"/>
                    <a:pt x="175" y="509"/>
                  </a:cubicBezTo>
                  <a:cubicBezTo>
                    <a:pt x="175" y="489"/>
                    <a:pt x="188" y="480"/>
                    <a:pt x="201" y="480"/>
                  </a:cubicBezTo>
                  <a:cubicBezTo>
                    <a:pt x="207" y="480"/>
                    <a:pt x="214" y="482"/>
                    <a:pt x="219" y="486"/>
                  </a:cubicBezTo>
                  <a:cubicBezTo>
                    <a:pt x="223" y="491"/>
                    <a:pt x="224" y="497"/>
                    <a:pt x="224" y="503"/>
                  </a:cubicBezTo>
                  <a:cubicBezTo>
                    <a:pt x="224" y="565"/>
                    <a:pt x="224" y="565"/>
                    <a:pt x="224" y="565"/>
                  </a:cubicBezTo>
                  <a:cubicBezTo>
                    <a:pt x="243" y="565"/>
                    <a:pt x="243" y="565"/>
                    <a:pt x="243" y="565"/>
                  </a:cubicBezTo>
                  <a:cubicBezTo>
                    <a:pt x="243" y="499"/>
                    <a:pt x="243" y="499"/>
                    <a:pt x="243" y="499"/>
                  </a:cubicBezTo>
                  <a:cubicBezTo>
                    <a:pt x="243" y="469"/>
                    <a:pt x="216" y="465"/>
                    <a:pt x="207" y="465"/>
                  </a:cubicBezTo>
                  <a:cubicBezTo>
                    <a:pt x="185" y="465"/>
                    <a:pt x="178" y="479"/>
                    <a:pt x="175" y="483"/>
                  </a:cubicBezTo>
                  <a:cubicBezTo>
                    <a:pt x="175" y="467"/>
                    <a:pt x="175" y="467"/>
                    <a:pt x="175" y="467"/>
                  </a:cubicBezTo>
                  <a:cubicBezTo>
                    <a:pt x="157" y="467"/>
                    <a:pt x="157" y="467"/>
                    <a:pt x="157" y="467"/>
                  </a:cubicBezTo>
                  <a:cubicBezTo>
                    <a:pt x="157" y="478"/>
                    <a:pt x="157" y="478"/>
                    <a:pt x="157" y="478"/>
                  </a:cubicBezTo>
                  <a:lnTo>
                    <a:pt x="157" y="565"/>
                  </a:lnTo>
                  <a:close/>
                  <a:moveTo>
                    <a:pt x="274" y="445"/>
                  </a:moveTo>
                  <a:cubicBezTo>
                    <a:pt x="296" y="445"/>
                    <a:pt x="296" y="445"/>
                    <a:pt x="296" y="445"/>
                  </a:cubicBezTo>
                  <a:cubicBezTo>
                    <a:pt x="296" y="424"/>
                    <a:pt x="296" y="424"/>
                    <a:pt x="296" y="424"/>
                  </a:cubicBezTo>
                  <a:cubicBezTo>
                    <a:pt x="274" y="424"/>
                    <a:pt x="274" y="424"/>
                    <a:pt x="274" y="424"/>
                  </a:cubicBezTo>
                  <a:lnTo>
                    <a:pt x="274" y="445"/>
                  </a:lnTo>
                  <a:close/>
                  <a:moveTo>
                    <a:pt x="276" y="565"/>
                  </a:moveTo>
                  <a:cubicBezTo>
                    <a:pt x="295" y="565"/>
                    <a:pt x="295" y="565"/>
                    <a:pt x="295" y="565"/>
                  </a:cubicBezTo>
                  <a:cubicBezTo>
                    <a:pt x="295" y="467"/>
                    <a:pt x="295" y="467"/>
                    <a:pt x="295" y="467"/>
                  </a:cubicBezTo>
                  <a:cubicBezTo>
                    <a:pt x="276" y="467"/>
                    <a:pt x="276" y="467"/>
                    <a:pt x="276" y="467"/>
                  </a:cubicBezTo>
                  <a:lnTo>
                    <a:pt x="276" y="565"/>
                  </a:lnTo>
                  <a:close/>
                  <a:moveTo>
                    <a:pt x="330" y="565"/>
                  </a:moveTo>
                  <a:cubicBezTo>
                    <a:pt x="349" y="565"/>
                    <a:pt x="349" y="565"/>
                    <a:pt x="349" y="565"/>
                  </a:cubicBezTo>
                  <a:cubicBezTo>
                    <a:pt x="349" y="510"/>
                    <a:pt x="349" y="510"/>
                    <a:pt x="349" y="510"/>
                  </a:cubicBezTo>
                  <a:cubicBezTo>
                    <a:pt x="349" y="503"/>
                    <a:pt x="349" y="495"/>
                    <a:pt x="353" y="490"/>
                  </a:cubicBezTo>
                  <a:cubicBezTo>
                    <a:pt x="355" y="487"/>
                    <a:pt x="362" y="479"/>
                    <a:pt x="375" y="479"/>
                  </a:cubicBezTo>
                  <a:cubicBezTo>
                    <a:pt x="389" y="479"/>
                    <a:pt x="396" y="488"/>
                    <a:pt x="396" y="500"/>
                  </a:cubicBezTo>
                  <a:cubicBezTo>
                    <a:pt x="396" y="565"/>
                    <a:pt x="396" y="565"/>
                    <a:pt x="396" y="565"/>
                  </a:cubicBezTo>
                  <a:cubicBezTo>
                    <a:pt x="415" y="565"/>
                    <a:pt x="415" y="565"/>
                    <a:pt x="415" y="565"/>
                  </a:cubicBezTo>
                  <a:cubicBezTo>
                    <a:pt x="415" y="510"/>
                    <a:pt x="415" y="510"/>
                    <a:pt x="415" y="510"/>
                  </a:cubicBezTo>
                  <a:cubicBezTo>
                    <a:pt x="415" y="506"/>
                    <a:pt x="415" y="495"/>
                    <a:pt x="419" y="489"/>
                  </a:cubicBezTo>
                  <a:cubicBezTo>
                    <a:pt x="422" y="486"/>
                    <a:pt x="428" y="479"/>
                    <a:pt x="440" y="479"/>
                  </a:cubicBezTo>
                  <a:cubicBezTo>
                    <a:pt x="449" y="479"/>
                    <a:pt x="456" y="483"/>
                    <a:pt x="459" y="487"/>
                  </a:cubicBezTo>
                  <a:cubicBezTo>
                    <a:pt x="461" y="490"/>
                    <a:pt x="462" y="494"/>
                    <a:pt x="462" y="502"/>
                  </a:cubicBezTo>
                  <a:cubicBezTo>
                    <a:pt x="462" y="565"/>
                    <a:pt x="462" y="565"/>
                    <a:pt x="462" y="565"/>
                  </a:cubicBezTo>
                  <a:cubicBezTo>
                    <a:pt x="481" y="565"/>
                    <a:pt x="481" y="565"/>
                    <a:pt x="481" y="565"/>
                  </a:cubicBezTo>
                  <a:cubicBezTo>
                    <a:pt x="481" y="499"/>
                    <a:pt x="481" y="499"/>
                    <a:pt x="481" y="499"/>
                  </a:cubicBezTo>
                  <a:cubicBezTo>
                    <a:pt x="481" y="471"/>
                    <a:pt x="459" y="465"/>
                    <a:pt x="445" y="465"/>
                  </a:cubicBezTo>
                  <a:cubicBezTo>
                    <a:pt x="423" y="465"/>
                    <a:pt x="415" y="478"/>
                    <a:pt x="412" y="483"/>
                  </a:cubicBezTo>
                  <a:cubicBezTo>
                    <a:pt x="408" y="476"/>
                    <a:pt x="401" y="465"/>
                    <a:pt x="380" y="465"/>
                  </a:cubicBezTo>
                  <a:cubicBezTo>
                    <a:pt x="371" y="465"/>
                    <a:pt x="358" y="466"/>
                    <a:pt x="348" y="481"/>
                  </a:cubicBezTo>
                  <a:cubicBezTo>
                    <a:pt x="348" y="467"/>
                    <a:pt x="348" y="467"/>
                    <a:pt x="348" y="467"/>
                  </a:cubicBezTo>
                  <a:cubicBezTo>
                    <a:pt x="330" y="467"/>
                    <a:pt x="330" y="467"/>
                    <a:pt x="330" y="467"/>
                  </a:cubicBezTo>
                  <a:cubicBezTo>
                    <a:pt x="330" y="480"/>
                    <a:pt x="330" y="480"/>
                    <a:pt x="330" y="480"/>
                  </a:cubicBezTo>
                  <a:cubicBezTo>
                    <a:pt x="330" y="565"/>
                    <a:pt x="330" y="565"/>
                    <a:pt x="330" y="565"/>
                  </a:cubicBezTo>
                  <a:close/>
                  <a:moveTo>
                    <a:pt x="592" y="565"/>
                  </a:moveTo>
                  <a:cubicBezTo>
                    <a:pt x="590" y="555"/>
                    <a:pt x="590" y="542"/>
                    <a:pt x="590" y="541"/>
                  </a:cubicBezTo>
                  <a:cubicBezTo>
                    <a:pt x="591" y="494"/>
                    <a:pt x="591" y="494"/>
                    <a:pt x="591" y="494"/>
                  </a:cubicBezTo>
                  <a:cubicBezTo>
                    <a:pt x="591" y="489"/>
                    <a:pt x="591" y="485"/>
                    <a:pt x="588" y="479"/>
                  </a:cubicBezTo>
                  <a:cubicBezTo>
                    <a:pt x="582" y="469"/>
                    <a:pt x="567" y="464"/>
                    <a:pt x="553" y="464"/>
                  </a:cubicBezTo>
                  <a:cubicBezTo>
                    <a:pt x="542" y="464"/>
                    <a:pt x="529" y="467"/>
                    <a:pt x="521" y="475"/>
                  </a:cubicBezTo>
                  <a:cubicBezTo>
                    <a:pt x="515" y="481"/>
                    <a:pt x="515" y="488"/>
                    <a:pt x="514" y="493"/>
                  </a:cubicBezTo>
                  <a:cubicBezTo>
                    <a:pt x="533" y="493"/>
                    <a:pt x="533" y="493"/>
                    <a:pt x="533" y="493"/>
                  </a:cubicBezTo>
                  <a:cubicBezTo>
                    <a:pt x="533" y="490"/>
                    <a:pt x="534" y="477"/>
                    <a:pt x="553" y="477"/>
                  </a:cubicBezTo>
                  <a:cubicBezTo>
                    <a:pt x="558" y="477"/>
                    <a:pt x="566" y="478"/>
                    <a:pt x="570" y="483"/>
                  </a:cubicBezTo>
                  <a:cubicBezTo>
                    <a:pt x="573" y="488"/>
                    <a:pt x="573" y="493"/>
                    <a:pt x="573" y="505"/>
                  </a:cubicBezTo>
                  <a:cubicBezTo>
                    <a:pt x="567" y="505"/>
                    <a:pt x="564" y="504"/>
                    <a:pt x="560" y="504"/>
                  </a:cubicBezTo>
                  <a:cubicBezTo>
                    <a:pt x="552" y="504"/>
                    <a:pt x="536" y="505"/>
                    <a:pt x="526" y="511"/>
                  </a:cubicBezTo>
                  <a:cubicBezTo>
                    <a:pt x="511" y="519"/>
                    <a:pt x="509" y="532"/>
                    <a:pt x="509" y="540"/>
                  </a:cubicBezTo>
                  <a:cubicBezTo>
                    <a:pt x="509" y="556"/>
                    <a:pt x="521" y="569"/>
                    <a:pt x="543" y="569"/>
                  </a:cubicBezTo>
                  <a:cubicBezTo>
                    <a:pt x="551" y="569"/>
                    <a:pt x="565" y="567"/>
                    <a:pt x="574" y="551"/>
                  </a:cubicBezTo>
                  <a:cubicBezTo>
                    <a:pt x="574" y="556"/>
                    <a:pt x="574" y="561"/>
                    <a:pt x="575" y="565"/>
                  </a:cubicBezTo>
                  <a:lnTo>
                    <a:pt x="592" y="565"/>
                  </a:lnTo>
                  <a:close/>
                  <a:moveTo>
                    <a:pt x="573" y="518"/>
                  </a:moveTo>
                  <a:cubicBezTo>
                    <a:pt x="573" y="531"/>
                    <a:pt x="572" y="537"/>
                    <a:pt x="568" y="544"/>
                  </a:cubicBezTo>
                  <a:cubicBezTo>
                    <a:pt x="564" y="550"/>
                    <a:pt x="557" y="554"/>
                    <a:pt x="547" y="554"/>
                  </a:cubicBezTo>
                  <a:cubicBezTo>
                    <a:pt x="531" y="554"/>
                    <a:pt x="527" y="543"/>
                    <a:pt x="527" y="537"/>
                  </a:cubicBezTo>
                  <a:cubicBezTo>
                    <a:pt x="527" y="517"/>
                    <a:pt x="555" y="517"/>
                    <a:pt x="562" y="517"/>
                  </a:cubicBezTo>
                  <a:cubicBezTo>
                    <a:pt x="567" y="517"/>
                    <a:pt x="570" y="517"/>
                    <a:pt x="573" y="518"/>
                  </a:cubicBezTo>
                  <a:close/>
                  <a:moveTo>
                    <a:pt x="624" y="565"/>
                  </a:moveTo>
                  <a:cubicBezTo>
                    <a:pt x="643" y="565"/>
                    <a:pt x="643" y="565"/>
                    <a:pt x="643" y="565"/>
                  </a:cubicBezTo>
                  <a:cubicBezTo>
                    <a:pt x="643" y="424"/>
                    <a:pt x="643" y="424"/>
                    <a:pt x="643" y="424"/>
                  </a:cubicBezTo>
                  <a:cubicBezTo>
                    <a:pt x="624" y="424"/>
                    <a:pt x="624" y="424"/>
                    <a:pt x="624" y="424"/>
                  </a:cubicBezTo>
                  <a:lnTo>
                    <a:pt x="624" y="565"/>
                  </a:lnTo>
                  <a:close/>
                  <a:moveTo>
                    <a:pt x="733" y="424"/>
                  </a:moveTo>
                  <a:cubicBezTo>
                    <a:pt x="733" y="565"/>
                    <a:pt x="733" y="565"/>
                    <a:pt x="733" y="565"/>
                  </a:cubicBezTo>
                  <a:cubicBezTo>
                    <a:pt x="753" y="565"/>
                    <a:pt x="753" y="565"/>
                    <a:pt x="753" y="565"/>
                  </a:cubicBezTo>
                  <a:cubicBezTo>
                    <a:pt x="753" y="502"/>
                    <a:pt x="753" y="502"/>
                    <a:pt x="753" y="502"/>
                  </a:cubicBezTo>
                  <a:cubicBezTo>
                    <a:pt x="820" y="502"/>
                    <a:pt x="820" y="502"/>
                    <a:pt x="820" y="502"/>
                  </a:cubicBezTo>
                  <a:cubicBezTo>
                    <a:pt x="820" y="565"/>
                    <a:pt x="820" y="565"/>
                    <a:pt x="820" y="565"/>
                  </a:cubicBezTo>
                  <a:cubicBezTo>
                    <a:pt x="839" y="565"/>
                    <a:pt x="839" y="565"/>
                    <a:pt x="839" y="565"/>
                  </a:cubicBezTo>
                  <a:cubicBezTo>
                    <a:pt x="839" y="424"/>
                    <a:pt x="839" y="424"/>
                    <a:pt x="839" y="424"/>
                  </a:cubicBezTo>
                  <a:cubicBezTo>
                    <a:pt x="820" y="424"/>
                    <a:pt x="820" y="424"/>
                    <a:pt x="820" y="424"/>
                  </a:cubicBezTo>
                  <a:cubicBezTo>
                    <a:pt x="820" y="485"/>
                    <a:pt x="820" y="485"/>
                    <a:pt x="820" y="485"/>
                  </a:cubicBezTo>
                  <a:cubicBezTo>
                    <a:pt x="753" y="485"/>
                    <a:pt x="753" y="485"/>
                    <a:pt x="753" y="485"/>
                  </a:cubicBezTo>
                  <a:cubicBezTo>
                    <a:pt x="753" y="424"/>
                    <a:pt x="753" y="424"/>
                    <a:pt x="753" y="424"/>
                  </a:cubicBezTo>
                  <a:lnTo>
                    <a:pt x="733" y="424"/>
                  </a:lnTo>
                  <a:close/>
                  <a:moveTo>
                    <a:pt x="956" y="520"/>
                  </a:moveTo>
                  <a:cubicBezTo>
                    <a:pt x="957" y="503"/>
                    <a:pt x="957" y="465"/>
                    <a:pt x="913" y="465"/>
                  </a:cubicBezTo>
                  <a:cubicBezTo>
                    <a:pt x="908" y="465"/>
                    <a:pt x="896" y="465"/>
                    <a:pt x="887" y="472"/>
                  </a:cubicBezTo>
                  <a:cubicBezTo>
                    <a:pt x="871" y="483"/>
                    <a:pt x="867" y="499"/>
                    <a:pt x="867" y="518"/>
                  </a:cubicBezTo>
                  <a:cubicBezTo>
                    <a:pt x="867" y="549"/>
                    <a:pt x="882" y="568"/>
                    <a:pt x="913" y="568"/>
                  </a:cubicBezTo>
                  <a:cubicBezTo>
                    <a:pt x="933" y="568"/>
                    <a:pt x="942" y="560"/>
                    <a:pt x="947" y="555"/>
                  </a:cubicBezTo>
                  <a:cubicBezTo>
                    <a:pt x="954" y="547"/>
                    <a:pt x="955" y="539"/>
                    <a:pt x="955" y="535"/>
                  </a:cubicBezTo>
                  <a:cubicBezTo>
                    <a:pt x="937" y="535"/>
                    <a:pt x="937" y="535"/>
                    <a:pt x="937" y="535"/>
                  </a:cubicBezTo>
                  <a:cubicBezTo>
                    <a:pt x="935" y="549"/>
                    <a:pt x="926" y="555"/>
                    <a:pt x="914" y="555"/>
                  </a:cubicBezTo>
                  <a:cubicBezTo>
                    <a:pt x="893" y="555"/>
                    <a:pt x="885" y="540"/>
                    <a:pt x="885" y="519"/>
                  </a:cubicBezTo>
                  <a:cubicBezTo>
                    <a:pt x="956" y="519"/>
                    <a:pt x="956" y="519"/>
                    <a:pt x="956" y="519"/>
                  </a:cubicBezTo>
                  <a:lnTo>
                    <a:pt x="956" y="520"/>
                  </a:lnTo>
                  <a:close/>
                  <a:moveTo>
                    <a:pt x="886" y="507"/>
                  </a:moveTo>
                  <a:cubicBezTo>
                    <a:pt x="887" y="485"/>
                    <a:pt x="901" y="478"/>
                    <a:pt x="913" y="478"/>
                  </a:cubicBezTo>
                  <a:cubicBezTo>
                    <a:pt x="936" y="478"/>
                    <a:pt x="937" y="497"/>
                    <a:pt x="937" y="507"/>
                  </a:cubicBezTo>
                  <a:lnTo>
                    <a:pt x="886" y="507"/>
                  </a:lnTo>
                  <a:close/>
                  <a:moveTo>
                    <a:pt x="1060" y="565"/>
                  </a:moveTo>
                  <a:cubicBezTo>
                    <a:pt x="1058" y="555"/>
                    <a:pt x="1058" y="542"/>
                    <a:pt x="1058" y="541"/>
                  </a:cubicBezTo>
                  <a:cubicBezTo>
                    <a:pt x="1059" y="494"/>
                    <a:pt x="1059" y="494"/>
                    <a:pt x="1059" y="494"/>
                  </a:cubicBezTo>
                  <a:cubicBezTo>
                    <a:pt x="1059" y="489"/>
                    <a:pt x="1059" y="485"/>
                    <a:pt x="1056" y="479"/>
                  </a:cubicBezTo>
                  <a:cubicBezTo>
                    <a:pt x="1050" y="469"/>
                    <a:pt x="1035" y="464"/>
                    <a:pt x="1021" y="464"/>
                  </a:cubicBezTo>
                  <a:cubicBezTo>
                    <a:pt x="1010" y="464"/>
                    <a:pt x="997" y="467"/>
                    <a:pt x="989" y="475"/>
                  </a:cubicBezTo>
                  <a:cubicBezTo>
                    <a:pt x="983" y="481"/>
                    <a:pt x="983" y="488"/>
                    <a:pt x="982" y="493"/>
                  </a:cubicBezTo>
                  <a:cubicBezTo>
                    <a:pt x="1001" y="493"/>
                    <a:pt x="1001" y="493"/>
                    <a:pt x="1001" y="493"/>
                  </a:cubicBezTo>
                  <a:cubicBezTo>
                    <a:pt x="1001" y="490"/>
                    <a:pt x="1002" y="477"/>
                    <a:pt x="1020" y="477"/>
                  </a:cubicBezTo>
                  <a:cubicBezTo>
                    <a:pt x="1026" y="477"/>
                    <a:pt x="1034" y="478"/>
                    <a:pt x="1038" y="483"/>
                  </a:cubicBezTo>
                  <a:cubicBezTo>
                    <a:pt x="1041" y="488"/>
                    <a:pt x="1041" y="493"/>
                    <a:pt x="1041" y="505"/>
                  </a:cubicBezTo>
                  <a:cubicBezTo>
                    <a:pt x="1035" y="505"/>
                    <a:pt x="1032" y="504"/>
                    <a:pt x="1028" y="504"/>
                  </a:cubicBezTo>
                  <a:cubicBezTo>
                    <a:pt x="1020" y="504"/>
                    <a:pt x="1004" y="505"/>
                    <a:pt x="994" y="511"/>
                  </a:cubicBezTo>
                  <a:cubicBezTo>
                    <a:pt x="979" y="519"/>
                    <a:pt x="976" y="532"/>
                    <a:pt x="976" y="540"/>
                  </a:cubicBezTo>
                  <a:cubicBezTo>
                    <a:pt x="976" y="556"/>
                    <a:pt x="989" y="569"/>
                    <a:pt x="1011" y="569"/>
                  </a:cubicBezTo>
                  <a:cubicBezTo>
                    <a:pt x="1019" y="569"/>
                    <a:pt x="1033" y="567"/>
                    <a:pt x="1041" y="551"/>
                  </a:cubicBezTo>
                  <a:cubicBezTo>
                    <a:pt x="1041" y="556"/>
                    <a:pt x="1042" y="561"/>
                    <a:pt x="1043" y="565"/>
                  </a:cubicBezTo>
                  <a:lnTo>
                    <a:pt x="1060" y="565"/>
                  </a:lnTo>
                  <a:close/>
                  <a:moveTo>
                    <a:pt x="1041" y="518"/>
                  </a:moveTo>
                  <a:cubicBezTo>
                    <a:pt x="1040" y="531"/>
                    <a:pt x="1040" y="537"/>
                    <a:pt x="1036" y="544"/>
                  </a:cubicBezTo>
                  <a:cubicBezTo>
                    <a:pt x="1032" y="550"/>
                    <a:pt x="1025" y="554"/>
                    <a:pt x="1015" y="554"/>
                  </a:cubicBezTo>
                  <a:cubicBezTo>
                    <a:pt x="999" y="554"/>
                    <a:pt x="995" y="543"/>
                    <a:pt x="995" y="537"/>
                  </a:cubicBezTo>
                  <a:cubicBezTo>
                    <a:pt x="995" y="517"/>
                    <a:pt x="1023" y="517"/>
                    <a:pt x="1030" y="517"/>
                  </a:cubicBezTo>
                  <a:cubicBezTo>
                    <a:pt x="1035" y="517"/>
                    <a:pt x="1038" y="517"/>
                    <a:pt x="1041" y="518"/>
                  </a:cubicBezTo>
                  <a:close/>
                  <a:moveTo>
                    <a:pt x="1090" y="565"/>
                  </a:moveTo>
                  <a:cubicBezTo>
                    <a:pt x="1109" y="565"/>
                    <a:pt x="1109" y="565"/>
                    <a:pt x="1109" y="565"/>
                  </a:cubicBezTo>
                  <a:cubicBezTo>
                    <a:pt x="1109" y="424"/>
                    <a:pt x="1109" y="424"/>
                    <a:pt x="1109" y="424"/>
                  </a:cubicBezTo>
                  <a:cubicBezTo>
                    <a:pt x="1090" y="424"/>
                    <a:pt x="1090" y="424"/>
                    <a:pt x="1090" y="424"/>
                  </a:cubicBezTo>
                  <a:lnTo>
                    <a:pt x="1090" y="565"/>
                  </a:lnTo>
                  <a:close/>
                  <a:moveTo>
                    <a:pt x="1127" y="480"/>
                  </a:moveTo>
                  <a:cubicBezTo>
                    <a:pt x="1144" y="480"/>
                    <a:pt x="1144" y="480"/>
                    <a:pt x="1144" y="480"/>
                  </a:cubicBezTo>
                  <a:cubicBezTo>
                    <a:pt x="1144" y="546"/>
                    <a:pt x="1144" y="546"/>
                    <a:pt x="1144" y="546"/>
                  </a:cubicBezTo>
                  <a:cubicBezTo>
                    <a:pt x="1144" y="562"/>
                    <a:pt x="1152" y="567"/>
                    <a:pt x="1169" y="567"/>
                  </a:cubicBezTo>
                  <a:cubicBezTo>
                    <a:pt x="1176" y="567"/>
                    <a:pt x="1181" y="566"/>
                    <a:pt x="1184" y="566"/>
                  </a:cubicBezTo>
                  <a:cubicBezTo>
                    <a:pt x="1184" y="551"/>
                    <a:pt x="1184" y="551"/>
                    <a:pt x="1184" y="551"/>
                  </a:cubicBezTo>
                  <a:cubicBezTo>
                    <a:pt x="1183" y="552"/>
                    <a:pt x="1179" y="552"/>
                    <a:pt x="1175" y="552"/>
                  </a:cubicBezTo>
                  <a:cubicBezTo>
                    <a:pt x="1162" y="552"/>
                    <a:pt x="1162" y="544"/>
                    <a:pt x="1162" y="539"/>
                  </a:cubicBezTo>
                  <a:cubicBezTo>
                    <a:pt x="1162" y="480"/>
                    <a:pt x="1162" y="480"/>
                    <a:pt x="1162" y="480"/>
                  </a:cubicBezTo>
                  <a:cubicBezTo>
                    <a:pt x="1184" y="480"/>
                    <a:pt x="1184" y="480"/>
                    <a:pt x="1184" y="480"/>
                  </a:cubicBezTo>
                  <a:cubicBezTo>
                    <a:pt x="1184" y="467"/>
                    <a:pt x="1184" y="467"/>
                    <a:pt x="1184" y="467"/>
                  </a:cubicBezTo>
                  <a:cubicBezTo>
                    <a:pt x="1162" y="467"/>
                    <a:pt x="1162" y="467"/>
                    <a:pt x="1162" y="467"/>
                  </a:cubicBezTo>
                  <a:cubicBezTo>
                    <a:pt x="1162" y="440"/>
                    <a:pt x="1162" y="440"/>
                    <a:pt x="1162" y="440"/>
                  </a:cubicBezTo>
                  <a:cubicBezTo>
                    <a:pt x="1144" y="446"/>
                    <a:pt x="1144" y="446"/>
                    <a:pt x="1144" y="446"/>
                  </a:cubicBezTo>
                  <a:cubicBezTo>
                    <a:pt x="1144" y="467"/>
                    <a:pt x="1144" y="467"/>
                    <a:pt x="1144" y="467"/>
                  </a:cubicBezTo>
                  <a:cubicBezTo>
                    <a:pt x="1127" y="467"/>
                    <a:pt x="1127" y="467"/>
                    <a:pt x="1127" y="467"/>
                  </a:cubicBezTo>
                  <a:cubicBezTo>
                    <a:pt x="1127" y="480"/>
                    <a:pt x="1127" y="480"/>
                    <a:pt x="1127" y="480"/>
                  </a:cubicBezTo>
                  <a:close/>
                  <a:moveTo>
                    <a:pt x="1207" y="565"/>
                  </a:moveTo>
                  <a:cubicBezTo>
                    <a:pt x="1225" y="565"/>
                    <a:pt x="1225" y="565"/>
                    <a:pt x="1225" y="565"/>
                  </a:cubicBezTo>
                  <a:cubicBezTo>
                    <a:pt x="1225" y="513"/>
                    <a:pt x="1225" y="513"/>
                    <a:pt x="1225" y="513"/>
                  </a:cubicBezTo>
                  <a:cubicBezTo>
                    <a:pt x="1225" y="507"/>
                    <a:pt x="1225" y="498"/>
                    <a:pt x="1229" y="493"/>
                  </a:cubicBezTo>
                  <a:cubicBezTo>
                    <a:pt x="1231" y="488"/>
                    <a:pt x="1238" y="479"/>
                    <a:pt x="1252" y="479"/>
                  </a:cubicBezTo>
                  <a:cubicBezTo>
                    <a:pt x="1273" y="479"/>
                    <a:pt x="1273" y="498"/>
                    <a:pt x="1273" y="507"/>
                  </a:cubicBezTo>
                  <a:cubicBezTo>
                    <a:pt x="1273" y="565"/>
                    <a:pt x="1273" y="565"/>
                    <a:pt x="1273" y="565"/>
                  </a:cubicBezTo>
                  <a:cubicBezTo>
                    <a:pt x="1292" y="565"/>
                    <a:pt x="1292" y="565"/>
                    <a:pt x="1292" y="565"/>
                  </a:cubicBezTo>
                  <a:cubicBezTo>
                    <a:pt x="1292" y="504"/>
                    <a:pt x="1292" y="504"/>
                    <a:pt x="1292" y="504"/>
                  </a:cubicBezTo>
                  <a:cubicBezTo>
                    <a:pt x="1292" y="490"/>
                    <a:pt x="1290" y="485"/>
                    <a:pt x="1288" y="481"/>
                  </a:cubicBezTo>
                  <a:cubicBezTo>
                    <a:pt x="1283" y="469"/>
                    <a:pt x="1268" y="465"/>
                    <a:pt x="1257" y="465"/>
                  </a:cubicBezTo>
                  <a:cubicBezTo>
                    <a:pt x="1244" y="465"/>
                    <a:pt x="1231" y="471"/>
                    <a:pt x="1225" y="481"/>
                  </a:cubicBezTo>
                  <a:cubicBezTo>
                    <a:pt x="1225" y="424"/>
                    <a:pt x="1225" y="424"/>
                    <a:pt x="1225" y="424"/>
                  </a:cubicBezTo>
                  <a:cubicBezTo>
                    <a:pt x="1207" y="424"/>
                    <a:pt x="1207" y="424"/>
                    <a:pt x="1207" y="424"/>
                  </a:cubicBezTo>
                  <a:lnTo>
                    <a:pt x="1207" y="56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800"/>
            </a:p>
          </p:txBody>
        </p:sp>
      </p:grpSp>
    </p:spTree>
    <p:extLst>
      <p:ext uri="{BB962C8B-B14F-4D97-AF65-F5344CB8AC3E}">
        <p14:creationId xmlns:p14="http://schemas.microsoft.com/office/powerpoint/2010/main" val="1158505544"/>
      </p:ext>
    </p:extLst>
  </p:cSld>
  <p:clrMapOvr>
    <a:masterClrMapping/>
  </p:clrMapOvr>
  <p:transition>
    <p:fade/>
  </p:transition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8CFF5F-63CC-2A15-B3BB-7F8260ABF6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s-CO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11C608D-7922-2A3D-6C35-B2D30B5393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3A58369-0650-6B70-4E6E-043A65FF12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525E3A6-B5E8-88A1-208D-CC89CE8CB8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CC380D-5F44-41E8-971E-CDD19ED6F8E3}" type="slidenum">
              <a:rPr lang="en-GB" smtClean="0"/>
              <a:pPr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51090332"/>
      </p:ext>
    </p:extLst>
  </p:cSld>
  <p:clrMapOvr>
    <a:masterClrMapping/>
  </p:clrMapOvr>
  <p:transition>
    <p:fade/>
  </p:transition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Title Slide with Multiple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480000" y="1228725"/>
            <a:ext cx="4932729" cy="2200275"/>
          </a:xfrm>
        </p:spPr>
        <p:txBody>
          <a:bodyPr anchor="b"/>
          <a:lstStyle>
            <a:lvl1pPr algn="l">
              <a:defRPr sz="4250">
                <a:latin typeface="+mj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80000" y="3780000"/>
            <a:ext cx="4932729" cy="1679923"/>
          </a:xfrm>
        </p:spPr>
        <p:txBody>
          <a:bodyPr/>
          <a:lstStyle>
            <a:lvl1pPr marL="0" indent="0" algn="l">
              <a:spcAft>
                <a:spcPts val="0"/>
              </a:spcAft>
              <a:buNone/>
              <a:defRPr sz="1600" b="0">
                <a:latin typeface="+mn-lt"/>
              </a:defRPr>
            </a:lvl1pPr>
            <a:lvl2pPr marL="0" indent="0" algn="l">
              <a:spcAft>
                <a:spcPts val="0"/>
              </a:spcAft>
              <a:buNone/>
              <a:defRPr sz="1600">
                <a:solidFill>
                  <a:schemeClr val="accent1"/>
                </a:solidFill>
              </a:defRPr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4" name="Footer Placeholder 5">
            <a:extLst>
              <a:ext uri="{FF2B5EF4-FFF2-40B4-BE49-F238E27FC236}">
                <a16:creationId xmlns:a16="http://schemas.microsoft.com/office/drawing/2014/main" id="{EEF6460A-0D6A-4327-B2BE-0C9712B6A5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78619" y="6480175"/>
            <a:ext cx="4114844" cy="214158"/>
          </a:xfrm>
        </p:spPr>
        <p:txBody>
          <a:bodyPr/>
          <a:lstStyle/>
          <a:p>
            <a:endParaRPr lang="en-GB"/>
          </a:p>
        </p:txBody>
      </p:sp>
      <p:sp>
        <p:nvSpPr>
          <p:cNvPr id="15" name="Picture Placeholder 8">
            <a:extLst>
              <a:ext uri="{FF2B5EF4-FFF2-40B4-BE49-F238E27FC236}">
                <a16:creationId xmlns:a16="http://schemas.microsoft.com/office/drawing/2014/main" id="{149D3C08-5CC1-4098-8B8E-914BB34B610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80000" y="180000"/>
            <a:ext cx="2725200" cy="2116800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6" name="Picture Placeholder 8">
            <a:extLst>
              <a:ext uri="{FF2B5EF4-FFF2-40B4-BE49-F238E27FC236}">
                <a16:creationId xmlns:a16="http://schemas.microsoft.com/office/drawing/2014/main" id="{2CD1EA3F-E357-4AD9-9CE2-D1FD206A90CF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3027474" y="180000"/>
            <a:ext cx="2725200" cy="2116800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7" name="Picture Placeholder 8">
            <a:extLst>
              <a:ext uri="{FF2B5EF4-FFF2-40B4-BE49-F238E27FC236}">
                <a16:creationId xmlns:a16="http://schemas.microsoft.com/office/drawing/2014/main" id="{50447BAF-8359-4A21-89C7-6B2FF2FBD78E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180000" y="2370600"/>
            <a:ext cx="2725200" cy="2116800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8" name="Picture Placeholder 8">
            <a:extLst>
              <a:ext uri="{FF2B5EF4-FFF2-40B4-BE49-F238E27FC236}">
                <a16:creationId xmlns:a16="http://schemas.microsoft.com/office/drawing/2014/main" id="{400F93BD-FB5F-4CF5-8A8E-48893055A04B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3027474" y="2370600"/>
            <a:ext cx="2725200" cy="2116800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9" name="Picture Placeholder 8">
            <a:extLst>
              <a:ext uri="{FF2B5EF4-FFF2-40B4-BE49-F238E27FC236}">
                <a16:creationId xmlns:a16="http://schemas.microsoft.com/office/drawing/2014/main" id="{F4393C47-4AA9-48E1-B379-92891715B012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180000" y="4561200"/>
            <a:ext cx="2725200" cy="2116800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20" name="Picture Placeholder 8">
            <a:extLst>
              <a:ext uri="{FF2B5EF4-FFF2-40B4-BE49-F238E27FC236}">
                <a16:creationId xmlns:a16="http://schemas.microsoft.com/office/drawing/2014/main" id="{2DB0B40F-9F70-4D1C-A539-9021055EF93A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3027474" y="4561200"/>
            <a:ext cx="2725200" cy="2116800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3609614"/>
      </p:ext>
    </p:extLst>
  </p:cSld>
  <p:clrMapOvr>
    <a:masterClrMapping/>
  </p:clrMapOvr>
  <p:transition>
    <p:fade/>
  </p:transition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CC380D-5F44-41E8-971E-CDD19ED6F8E3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34759131"/>
      </p:ext>
    </p:extLst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ontent Teal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9CC380D-5F44-41E8-971E-CDD19ED6F8E3}" type="slidenum">
              <a:rPr lang="en-GB" smtClean="0"/>
              <a:pPr/>
              <a:t>‹Nº›</a:t>
            </a:fld>
            <a:endParaRPr lang="en-GB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6AC93332-FCA3-4054-A844-0AC0A2544D34}"/>
              </a:ext>
            </a:extLst>
          </p:cNvPr>
          <p:cNvCxnSpPr/>
          <p:nvPr/>
        </p:nvCxnSpPr>
        <p:spPr>
          <a:xfrm>
            <a:off x="377825" y="1227932"/>
            <a:ext cx="11436350" cy="0"/>
          </a:xfrm>
          <a:prstGeom prst="line">
            <a:avLst/>
          </a:prstGeom>
          <a:ln w="317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FE2FACF5-A60D-44FC-A578-FD005792C1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7825" y="1925638"/>
            <a:ext cx="11436350" cy="4132264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  <a:lvl6pPr>
              <a:defRPr>
                <a:solidFill>
                  <a:schemeClr val="accent4"/>
                </a:solidFill>
              </a:defRPr>
            </a:lvl6pPr>
            <a:lvl7pPr>
              <a:defRPr>
                <a:solidFill>
                  <a:schemeClr val="bg1"/>
                </a:solidFill>
              </a:defRPr>
            </a:lvl7pPr>
            <a:lvl8pPr>
              <a:defRPr>
                <a:solidFill>
                  <a:schemeClr val="bg1"/>
                </a:solidFill>
              </a:defRPr>
            </a:lvl8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grpSp>
        <p:nvGrpSpPr>
          <p:cNvPr id="11" name="Group 4">
            <a:extLst>
              <a:ext uri="{FF2B5EF4-FFF2-40B4-BE49-F238E27FC236}">
                <a16:creationId xmlns:a16="http://schemas.microsoft.com/office/drawing/2014/main" id="{4CF0EDF8-70EE-48D9-BC00-8ECC4C3E9141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10296048" y="6238239"/>
            <a:ext cx="1269026" cy="446803"/>
            <a:chOff x="0" y="1146"/>
            <a:chExt cx="5760" cy="2028"/>
          </a:xfrm>
          <a:solidFill>
            <a:schemeClr val="bg1"/>
          </a:solidFill>
        </p:grpSpPr>
        <p:sp>
          <p:nvSpPr>
            <p:cNvPr id="13" name="Freeform 5">
              <a:extLst>
                <a:ext uri="{FF2B5EF4-FFF2-40B4-BE49-F238E27FC236}">
                  <a16:creationId xmlns:a16="http://schemas.microsoft.com/office/drawing/2014/main" id="{1AE54F31-A459-45A8-8793-1231D5D505F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0" y="1146"/>
              <a:ext cx="1673" cy="1673"/>
            </a:xfrm>
            <a:custGeom>
              <a:avLst/>
              <a:gdLst>
                <a:gd name="T0" fmla="*/ 349 w 1394"/>
                <a:gd name="T1" fmla="*/ 348 h 1394"/>
                <a:gd name="T2" fmla="*/ 697 w 1394"/>
                <a:gd name="T3" fmla="*/ 0 h 1394"/>
                <a:gd name="T4" fmla="*/ 1045 w 1394"/>
                <a:gd name="T5" fmla="*/ 348 h 1394"/>
                <a:gd name="T6" fmla="*/ 349 w 1394"/>
                <a:gd name="T7" fmla="*/ 348 h 1394"/>
                <a:gd name="T8" fmla="*/ 349 w 1394"/>
                <a:gd name="T9" fmla="*/ 1045 h 1394"/>
                <a:gd name="T10" fmla="*/ 697 w 1394"/>
                <a:gd name="T11" fmla="*/ 1394 h 1394"/>
                <a:gd name="T12" fmla="*/ 1045 w 1394"/>
                <a:gd name="T13" fmla="*/ 1045 h 1394"/>
                <a:gd name="T14" fmla="*/ 349 w 1394"/>
                <a:gd name="T15" fmla="*/ 1045 h 1394"/>
                <a:gd name="T16" fmla="*/ 664 w 1394"/>
                <a:gd name="T17" fmla="*/ 695 h 1394"/>
                <a:gd name="T18" fmla="*/ 349 w 1394"/>
                <a:gd name="T19" fmla="*/ 348 h 1394"/>
                <a:gd name="T20" fmla="*/ 0 w 1394"/>
                <a:gd name="T21" fmla="*/ 697 h 1394"/>
                <a:gd name="T22" fmla="*/ 349 w 1394"/>
                <a:gd name="T23" fmla="*/ 1045 h 1394"/>
                <a:gd name="T24" fmla="*/ 664 w 1394"/>
                <a:gd name="T25" fmla="*/ 698 h 1394"/>
                <a:gd name="T26" fmla="*/ 664 w 1394"/>
                <a:gd name="T27" fmla="*/ 695 h 1394"/>
                <a:gd name="T28" fmla="*/ 730 w 1394"/>
                <a:gd name="T29" fmla="*/ 698 h 1394"/>
                <a:gd name="T30" fmla="*/ 1045 w 1394"/>
                <a:gd name="T31" fmla="*/ 1045 h 1394"/>
                <a:gd name="T32" fmla="*/ 1394 w 1394"/>
                <a:gd name="T33" fmla="*/ 697 h 1394"/>
                <a:gd name="T34" fmla="*/ 1045 w 1394"/>
                <a:gd name="T35" fmla="*/ 348 h 1394"/>
                <a:gd name="T36" fmla="*/ 730 w 1394"/>
                <a:gd name="T37" fmla="*/ 695 h 1394"/>
                <a:gd name="T38" fmla="*/ 730 w 1394"/>
                <a:gd name="T39" fmla="*/ 698 h 13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394" h="1394">
                  <a:moveTo>
                    <a:pt x="349" y="348"/>
                  </a:moveTo>
                  <a:cubicBezTo>
                    <a:pt x="349" y="156"/>
                    <a:pt x="505" y="0"/>
                    <a:pt x="697" y="0"/>
                  </a:cubicBezTo>
                  <a:cubicBezTo>
                    <a:pt x="889" y="0"/>
                    <a:pt x="1045" y="156"/>
                    <a:pt x="1045" y="348"/>
                  </a:cubicBezTo>
                  <a:cubicBezTo>
                    <a:pt x="349" y="348"/>
                    <a:pt x="349" y="348"/>
                    <a:pt x="349" y="348"/>
                  </a:cubicBezTo>
                  <a:moveTo>
                    <a:pt x="349" y="1045"/>
                  </a:moveTo>
                  <a:cubicBezTo>
                    <a:pt x="349" y="1238"/>
                    <a:pt x="505" y="1394"/>
                    <a:pt x="697" y="1394"/>
                  </a:cubicBezTo>
                  <a:cubicBezTo>
                    <a:pt x="889" y="1394"/>
                    <a:pt x="1045" y="1238"/>
                    <a:pt x="1045" y="1045"/>
                  </a:cubicBezTo>
                  <a:lnTo>
                    <a:pt x="349" y="1045"/>
                  </a:lnTo>
                  <a:close/>
                  <a:moveTo>
                    <a:pt x="664" y="695"/>
                  </a:moveTo>
                  <a:cubicBezTo>
                    <a:pt x="487" y="679"/>
                    <a:pt x="349" y="530"/>
                    <a:pt x="349" y="348"/>
                  </a:cubicBezTo>
                  <a:cubicBezTo>
                    <a:pt x="156" y="348"/>
                    <a:pt x="0" y="504"/>
                    <a:pt x="0" y="697"/>
                  </a:cubicBezTo>
                  <a:cubicBezTo>
                    <a:pt x="0" y="889"/>
                    <a:pt x="156" y="1045"/>
                    <a:pt x="349" y="1045"/>
                  </a:cubicBezTo>
                  <a:cubicBezTo>
                    <a:pt x="349" y="864"/>
                    <a:pt x="487" y="715"/>
                    <a:pt x="664" y="698"/>
                  </a:cubicBezTo>
                  <a:lnTo>
                    <a:pt x="664" y="695"/>
                  </a:lnTo>
                  <a:close/>
                  <a:moveTo>
                    <a:pt x="730" y="698"/>
                  </a:moveTo>
                  <a:cubicBezTo>
                    <a:pt x="907" y="715"/>
                    <a:pt x="1045" y="864"/>
                    <a:pt x="1045" y="1045"/>
                  </a:cubicBezTo>
                  <a:cubicBezTo>
                    <a:pt x="1238" y="1045"/>
                    <a:pt x="1394" y="889"/>
                    <a:pt x="1394" y="697"/>
                  </a:cubicBezTo>
                  <a:cubicBezTo>
                    <a:pt x="1394" y="504"/>
                    <a:pt x="1238" y="348"/>
                    <a:pt x="1045" y="348"/>
                  </a:cubicBezTo>
                  <a:cubicBezTo>
                    <a:pt x="1045" y="530"/>
                    <a:pt x="907" y="679"/>
                    <a:pt x="730" y="695"/>
                  </a:cubicBezTo>
                  <a:lnTo>
                    <a:pt x="730" y="6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4" name="Rectangle 6">
              <a:extLst>
                <a:ext uri="{FF2B5EF4-FFF2-40B4-BE49-F238E27FC236}">
                  <a16:creationId xmlns:a16="http://schemas.microsoft.com/office/drawing/2014/main" id="{E19AE28E-18ED-4F7E-8BC9-25B15178A62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46" y="2761"/>
              <a:ext cx="63" cy="59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8" name="Freeform 7">
              <a:extLst>
                <a:ext uri="{FF2B5EF4-FFF2-40B4-BE49-F238E27FC236}">
                  <a16:creationId xmlns:a16="http://schemas.microsoft.com/office/drawing/2014/main" id="{324CCEEB-D1E2-42A2-BED8-D6E0A60FB930}"/>
                </a:ext>
              </a:extLst>
            </p:cNvPr>
            <p:cNvSpPr>
              <a:spLocks/>
            </p:cNvSpPr>
            <p:nvPr/>
          </p:nvSpPr>
          <p:spPr bwMode="auto">
            <a:xfrm>
              <a:off x="2091" y="1565"/>
              <a:ext cx="875" cy="843"/>
            </a:xfrm>
            <a:custGeom>
              <a:avLst/>
              <a:gdLst>
                <a:gd name="T0" fmla="*/ 437 w 875"/>
                <a:gd name="T1" fmla="*/ 427 h 843"/>
                <a:gd name="T2" fmla="*/ 267 w 875"/>
                <a:gd name="T3" fmla="*/ 0 h 843"/>
                <a:gd name="T4" fmla="*/ 0 w 875"/>
                <a:gd name="T5" fmla="*/ 0 h 843"/>
                <a:gd name="T6" fmla="*/ 0 w 875"/>
                <a:gd name="T7" fmla="*/ 834 h 843"/>
                <a:gd name="T8" fmla="*/ 179 w 875"/>
                <a:gd name="T9" fmla="*/ 834 h 843"/>
                <a:gd name="T10" fmla="*/ 179 w 875"/>
                <a:gd name="T11" fmla="*/ 242 h 843"/>
                <a:gd name="T12" fmla="*/ 437 w 875"/>
                <a:gd name="T13" fmla="*/ 843 h 843"/>
                <a:gd name="T14" fmla="*/ 437 w 875"/>
                <a:gd name="T15" fmla="*/ 843 h 843"/>
                <a:gd name="T16" fmla="*/ 695 w 875"/>
                <a:gd name="T17" fmla="*/ 242 h 843"/>
                <a:gd name="T18" fmla="*/ 695 w 875"/>
                <a:gd name="T19" fmla="*/ 834 h 843"/>
                <a:gd name="T20" fmla="*/ 875 w 875"/>
                <a:gd name="T21" fmla="*/ 834 h 843"/>
                <a:gd name="T22" fmla="*/ 875 w 875"/>
                <a:gd name="T23" fmla="*/ 0 h 843"/>
                <a:gd name="T24" fmla="*/ 609 w 875"/>
                <a:gd name="T25" fmla="*/ 0 h 843"/>
                <a:gd name="T26" fmla="*/ 437 w 875"/>
                <a:gd name="T27" fmla="*/ 427 h 8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875" h="843">
                  <a:moveTo>
                    <a:pt x="437" y="427"/>
                  </a:moveTo>
                  <a:lnTo>
                    <a:pt x="267" y="0"/>
                  </a:lnTo>
                  <a:lnTo>
                    <a:pt x="0" y="0"/>
                  </a:lnTo>
                  <a:lnTo>
                    <a:pt x="0" y="834"/>
                  </a:lnTo>
                  <a:lnTo>
                    <a:pt x="179" y="834"/>
                  </a:lnTo>
                  <a:lnTo>
                    <a:pt x="179" y="242"/>
                  </a:lnTo>
                  <a:lnTo>
                    <a:pt x="437" y="843"/>
                  </a:lnTo>
                  <a:lnTo>
                    <a:pt x="437" y="843"/>
                  </a:lnTo>
                  <a:lnTo>
                    <a:pt x="695" y="242"/>
                  </a:lnTo>
                  <a:lnTo>
                    <a:pt x="695" y="834"/>
                  </a:lnTo>
                  <a:lnTo>
                    <a:pt x="875" y="834"/>
                  </a:lnTo>
                  <a:lnTo>
                    <a:pt x="875" y="0"/>
                  </a:lnTo>
                  <a:lnTo>
                    <a:pt x="609" y="0"/>
                  </a:lnTo>
                  <a:lnTo>
                    <a:pt x="437" y="42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9" name="Freeform 8">
              <a:extLst>
                <a:ext uri="{FF2B5EF4-FFF2-40B4-BE49-F238E27FC236}">
                  <a16:creationId xmlns:a16="http://schemas.microsoft.com/office/drawing/2014/main" id="{D5BBB056-F774-42EA-9AAF-47B8BE447A5E}"/>
                </a:ext>
              </a:extLst>
            </p:cNvPr>
            <p:cNvSpPr>
              <a:spLocks/>
            </p:cNvSpPr>
            <p:nvPr/>
          </p:nvSpPr>
          <p:spPr bwMode="auto">
            <a:xfrm>
              <a:off x="3005" y="2876"/>
              <a:ext cx="432" cy="290"/>
            </a:xfrm>
            <a:custGeom>
              <a:avLst/>
              <a:gdLst>
                <a:gd name="T0" fmla="*/ 274 w 360"/>
                <a:gd name="T1" fmla="*/ 0 h 241"/>
                <a:gd name="T2" fmla="*/ 195 w 360"/>
                <a:gd name="T3" fmla="*/ 44 h 241"/>
                <a:gd name="T4" fmla="*/ 118 w 360"/>
                <a:gd name="T5" fmla="*/ 0 h 241"/>
                <a:gd name="T6" fmla="*/ 44 w 360"/>
                <a:gd name="T7" fmla="*/ 40 h 241"/>
                <a:gd name="T8" fmla="*/ 44 w 360"/>
                <a:gd name="T9" fmla="*/ 6 h 241"/>
                <a:gd name="T10" fmla="*/ 0 w 360"/>
                <a:gd name="T11" fmla="*/ 6 h 241"/>
                <a:gd name="T12" fmla="*/ 1 w 360"/>
                <a:gd name="T13" fmla="*/ 38 h 241"/>
                <a:gd name="T14" fmla="*/ 1 w 360"/>
                <a:gd name="T15" fmla="*/ 241 h 241"/>
                <a:gd name="T16" fmla="*/ 45 w 360"/>
                <a:gd name="T17" fmla="*/ 241 h 241"/>
                <a:gd name="T18" fmla="*/ 45 w 360"/>
                <a:gd name="T19" fmla="*/ 108 h 241"/>
                <a:gd name="T20" fmla="*/ 55 w 360"/>
                <a:gd name="T21" fmla="*/ 60 h 241"/>
                <a:gd name="T22" fmla="*/ 106 w 360"/>
                <a:gd name="T23" fmla="*/ 35 h 241"/>
                <a:gd name="T24" fmla="*/ 158 w 360"/>
                <a:gd name="T25" fmla="*/ 86 h 241"/>
                <a:gd name="T26" fmla="*/ 158 w 360"/>
                <a:gd name="T27" fmla="*/ 241 h 241"/>
                <a:gd name="T28" fmla="*/ 202 w 360"/>
                <a:gd name="T29" fmla="*/ 241 h 241"/>
                <a:gd name="T30" fmla="*/ 202 w 360"/>
                <a:gd name="T31" fmla="*/ 110 h 241"/>
                <a:gd name="T32" fmla="*/ 212 w 360"/>
                <a:gd name="T33" fmla="*/ 59 h 241"/>
                <a:gd name="T34" fmla="*/ 262 w 360"/>
                <a:gd name="T35" fmla="*/ 35 h 241"/>
                <a:gd name="T36" fmla="*/ 307 w 360"/>
                <a:gd name="T37" fmla="*/ 55 h 241"/>
                <a:gd name="T38" fmla="*/ 315 w 360"/>
                <a:gd name="T39" fmla="*/ 91 h 241"/>
                <a:gd name="T40" fmla="*/ 315 w 360"/>
                <a:gd name="T41" fmla="*/ 241 h 241"/>
                <a:gd name="T42" fmla="*/ 360 w 360"/>
                <a:gd name="T43" fmla="*/ 241 h 241"/>
                <a:gd name="T44" fmla="*/ 360 w 360"/>
                <a:gd name="T45" fmla="*/ 84 h 241"/>
                <a:gd name="T46" fmla="*/ 274 w 360"/>
                <a:gd name="T47" fmla="*/ 0 h 2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360" h="241">
                  <a:moveTo>
                    <a:pt x="274" y="0"/>
                  </a:moveTo>
                  <a:cubicBezTo>
                    <a:pt x="222" y="0"/>
                    <a:pt x="203" y="31"/>
                    <a:pt x="195" y="44"/>
                  </a:cubicBezTo>
                  <a:cubicBezTo>
                    <a:pt x="186" y="27"/>
                    <a:pt x="170" y="0"/>
                    <a:pt x="118" y="0"/>
                  </a:cubicBezTo>
                  <a:cubicBezTo>
                    <a:pt x="98" y="0"/>
                    <a:pt x="66" y="4"/>
                    <a:pt x="44" y="40"/>
                  </a:cubicBezTo>
                  <a:cubicBezTo>
                    <a:pt x="44" y="6"/>
                    <a:pt x="44" y="6"/>
                    <a:pt x="44" y="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1" y="38"/>
                    <a:pt x="1" y="38"/>
                    <a:pt x="1" y="38"/>
                  </a:cubicBezTo>
                  <a:cubicBezTo>
                    <a:pt x="1" y="241"/>
                    <a:pt x="1" y="241"/>
                    <a:pt x="1" y="241"/>
                  </a:cubicBezTo>
                  <a:cubicBezTo>
                    <a:pt x="45" y="241"/>
                    <a:pt x="45" y="241"/>
                    <a:pt x="45" y="241"/>
                  </a:cubicBezTo>
                  <a:cubicBezTo>
                    <a:pt x="45" y="108"/>
                    <a:pt x="45" y="108"/>
                    <a:pt x="45" y="108"/>
                  </a:cubicBezTo>
                  <a:cubicBezTo>
                    <a:pt x="45" y="93"/>
                    <a:pt x="45" y="74"/>
                    <a:pt x="55" y="60"/>
                  </a:cubicBezTo>
                  <a:cubicBezTo>
                    <a:pt x="60" y="53"/>
                    <a:pt x="76" y="35"/>
                    <a:pt x="106" y="35"/>
                  </a:cubicBezTo>
                  <a:cubicBezTo>
                    <a:pt x="141" y="35"/>
                    <a:pt x="158" y="57"/>
                    <a:pt x="158" y="86"/>
                  </a:cubicBezTo>
                  <a:cubicBezTo>
                    <a:pt x="158" y="241"/>
                    <a:pt x="158" y="241"/>
                    <a:pt x="158" y="241"/>
                  </a:cubicBezTo>
                  <a:cubicBezTo>
                    <a:pt x="202" y="241"/>
                    <a:pt x="202" y="241"/>
                    <a:pt x="202" y="241"/>
                  </a:cubicBezTo>
                  <a:cubicBezTo>
                    <a:pt x="202" y="110"/>
                    <a:pt x="202" y="110"/>
                    <a:pt x="202" y="110"/>
                  </a:cubicBezTo>
                  <a:cubicBezTo>
                    <a:pt x="202" y="100"/>
                    <a:pt x="202" y="74"/>
                    <a:pt x="212" y="59"/>
                  </a:cubicBezTo>
                  <a:cubicBezTo>
                    <a:pt x="218" y="51"/>
                    <a:pt x="234" y="35"/>
                    <a:pt x="262" y="35"/>
                  </a:cubicBezTo>
                  <a:cubicBezTo>
                    <a:pt x="285" y="35"/>
                    <a:pt x="300" y="44"/>
                    <a:pt x="307" y="55"/>
                  </a:cubicBezTo>
                  <a:cubicBezTo>
                    <a:pt x="311" y="61"/>
                    <a:pt x="315" y="70"/>
                    <a:pt x="315" y="91"/>
                  </a:cubicBezTo>
                  <a:cubicBezTo>
                    <a:pt x="315" y="241"/>
                    <a:pt x="315" y="241"/>
                    <a:pt x="315" y="241"/>
                  </a:cubicBezTo>
                  <a:cubicBezTo>
                    <a:pt x="360" y="241"/>
                    <a:pt x="360" y="241"/>
                    <a:pt x="360" y="241"/>
                  </a:cubicBezTo>
                  <a:cubicBezTo>
                    <a:pt x="360" y="84"/>
                    <a:pt x="360" y="84"/>
                    <a:pt x="360" y="84"/>
                  </a:cubicBezTo>
                  <a:cubicBezTo>
                    <a:pt x="360" y="14"/>
                    <a:pt x="308" y="0"/>
                    <a:pt x="274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0" name="Freeform 9">
              <a:extLst>
                <a:ext uri="{FF2B5EF4-FFF2-40B4-BE49-F238E27FC236}">
                  <a16:creationId xmlns:a16="http://schemas.microsoft.com/office/drawing/2014/main" id="{DECFA587-5E42-4907-BC85-54B69F655C9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059" y="2760"/>
              <a:ext cx="395" cy="406"/>
            </a:xfrm>
            <a:custGeom>
              <a:avLst/>
              <a:gdLst>
                <a:gd name="T0" fmla="*/ 230 w 395"/>
                <a:gd name="T1" fmla="*/ 0 h 406"/>
                <a:gd name="T2" fmla="*/ 170 w 395"/>
                <a:gd name="T3" fmla="*/ 0 h 406"/>
                <a:gd name="T4" fmla="*/ 0 w 395"/>
                <a:gd name="T5" fmla="*/ 406 h 406"/>
                <a:gd name="T6" fmla="*/ 57 w 395"/>
                <a:gd name="T7" fmla="*/ 406 h 406"/>
                <a:gd name="T8" fmla="*/ 102 w 395"/>
                <a:gd name="T9" fmla="*/ 300 h 406"/>
                <a:gd name="T10" fmla="*/ 289 w 395"/>
                <a:gd name="T11" fmla="*/ 300 h 406"/>
                <a:gd name="T12" fmla="*/ 333 w 395"/>
                <a:gd name="T13" fmla="*/ 406 h 406"/>
                <a:gd name="T14" fmla="*/ 395 w 395"/>
                <a:gd name="T15" fmla="*/ 406 h 406"/>
                <a:gd name="T16" fmla="*/ 230 w 395"/>
                <a:gd name="T17" fmla="*/ 0 h 406"/>
                <a:gd name="T18" fmla="*/ 120 w 395"/>
                <a:gd name="T19" fmla="*/ 254 h 406"/>
                <a:gd name="T20" fmla="*/ 198 w 395"/>
                <a:gd name="T21" fmla="*/ 56 h 406"/>
                <a:gd name="T22" fmla="*/ 272 w 395"/>
                <a:gd name="T23" fmla="*/ 254 h 406"/>
                <a:gd name="T24" fmla="*/ 120 w 395"/>
                <a:gd name="T25" fmla="*/ 254 h 4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95" h="406">
                  <a:moveTo>
                    <a:pt x="230" y="0"/>
                  </a:moveTo>
                  <a:lnTo>
                    <a:pt x="170" y="0"/>
                  </a:lnTo>
                  <a:lnTo>
                    <a:pt x="0" y="406"/>
                  </a:lnTo>
                  <a:lnTo>
                    <a:pt x="57" y="406"/>
                  </a:lnTo>
                  <a:lnTo>
                    <a:pt x="102" y="300"/>
                  </a:lnTo>
                  <a:lnTo>
                    <a:pt x="289" y="300"/>
                  </a:lnTo>
                  <a:lnTo>
                    <a:pt x="333" y="406"/>
                  </a:lnTo>
                  <a:lnTo>
                    <a:pt x="395" y="406"/>
                  </a:lnTo>
                  <a:lnTo>
                    <a:pt x="230" y="0"/>
                  </a:lnTo>
                  <a:close/>
                  <a:moveTo>
                    <a:pt x="120" y="254"/>
                  </a:moveTo>
                  <a:lnTo>
                    <a:pt x="198" y="56"/>
                  </a:lnTo>
                  <a:lnTo>
                    <a:pt x="272" y="254"/>
                  </a:lnTo>
                  <a:lnTo>
                    <a:pt x="120" y="25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" name="Rectangle 10">
              <a:extLst>
                <a:ext uri="{FF2B5EF4-FFF2-40B4-BE49-F238E27FC236}">
                  <a16:creationId xmlns:a16="http://schemas.microsoft.com/office/drawing/2014/main" id="{0595759A-C48D-409F-A12F-7E979D2B99D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52" y="2884"/>
              <a:ext cx="51" cy="282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2" name="Freeform 11">
              <a:extLst>
                <a:ext uri="{FF2B5EF4-FFF2-40B4-BE49-F238E27FC236}">
                  <a16:creationId xmlns:a16="http://schemas.microsoft.com/office/drawing/2014/main" id="{2C11BDC2-A968-4427-A7B3-18BD22B9614B}"/>
                </a:ext>
              </a:extLst>
            </p:cNvPr>
            <p:cNvSpPr>
              <a:spLocks/>
            </p:cNvSpPr>
            <p:nvPr/>
          </p:nvSpPr>
          <p:spPr bwMode="auto">
            <a:xfrm>
              <a:off x="2509" y="2879"/>
              <a:ext cx="246" cy="287"/>
            </a:xfrm>
            <a:custGeom>
              <a:avLst/>
              <a:gdLst>
                <a:gd name="T0" fmla="*/ 120 w 205"/>
                <a:gd name="T1" fmla="*/ 0 h 239"/>
                <a:gd name="T2" fmla="*/ 45 w 205"/>
                <a:gd name="T3" fmla="*/ 42 h 239"/>
                <a:gd name="T4" fmla="*/ 44 w 205"/>
                <a:gd name="T5" fmla="*/ 4 h 239"/>
                <a:gd name="T6" fmla="*/ 0 w 205"/>
                <a:gd name="T7" fmla="*/ 4 h 239"/>
                <a:gd name="T8" fmla="*/ 1 w 205"/>
                <a:gd name="T9" fmla="*/ 31 h 239"/>
                <a:gd name="T10" fmla="*/ 1 w 205"/>
                <a:gd name="T11" fmla="*/ 239 h 239"/>
                <a:gd name="T12" fmla="*/ 45 w 205"/>
                <a:gd name="T13" fmla="*/ 239 h 239"/>
                <a:gd name="T14" fmla="*/ 45 w 205"/>
                <a:gd name="T15" fmla="*/ 104 h 239"/>
                <a:gd name="T16" fmla="*/ 106 w 205"/>
                <a:gd name="T17" fmla="*/ 34 h 239"/>
                <a:gd name="T18" fmla="*/ 148 w 205"/>
                <a:gd name="T19" fmla="*/ 50 h 239"/>
                <a:gd name="T20" fmla="*/ 161 w 205"/>
                <a:gd name="T21" fmla="*/ 90 h 239"/>
                <a:gd name="T22" fmla="*/ 161 w 205"/>
                <a:gd name="T23" fmla="*/ 239 h 239"/>
                <a:gd name="T24" fmla="*/ 205 w 205"/>
                <a:gd name="T25" fmla="*/ 239 h 239"/>
                <a:gd name="T26" fmla="*/ 205 w 205"/>
                <a:gd name="T27" fmla="*/ 80 h 239"/>
                <a:gd name="T28" fmla="*/ 120 w 205"/>
                <a:gd name="T29" fmla="*/ 0 h 2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05" h="239">
                  <a:moveTo>
                    <a:pt x="120" y="0"/>
                  </a:moveTo>
                  <a:cubicBezTo>
                    <a:pt x="67" y="0"/>
                    <a:pt x="50" y="33"/>
                    <a:pt x="45" y="42"/>
                  </a:cubicBezTo>
                  <a:cubicBezTo>
                    <a:pt x="44" y="4"/>
                    <a:pt x="44" y="4"/>
                    <a:pt x="44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1" y="31"/>
                    <a:pt x="1" y="31"/>
                    <a:pt x="1" y="31"/>
                  </a:cubicBezTo>
                  <a:cubicBezTo>
                    <a:pt x="1" y="239"/>
                    <a:pt x="1" y="239"/>
                    <a:pt x="1" y="239"/>
                  </a:cubicBezTo>
                  <a:cubicBezTo>
                    <a:pt x="45" y="239"/>
                    <a:pt x="45" y="239"/>
                    <a:pt x="45" y="239"/>
                  </a:cubicBezTo>
                  <a:cubicBezTo>
                    <a:pt x="45" y="104"/>
                    <a:pt x="45" y="104"/>
                    <a:pt x="45" y="104"/>
                  </a:cubicBezTo>
                  <a:cubicBezTo>
                    <a:pt x="45" y="57"/>
                    <a:pt x="74" y="34"/>
                    <a:pt x="106" y="34"/>
                  </a:cubicBezTo>
                  <a:cubicBezTo>
                    <a:pt x="121" y="34"/>
                    <a:pt x="137" y="39"/>
                    <a:pt x="148" y="50"/>
                  </a:cubicBezTo>
                  <a:cubicBezTo>
                    <a:pt x="159" y="60"/>
                    <a:pt x="161" y="74"/>
                    <a:pt x="161" y="90"/>
                  </a:cubicBezTo>
                  <a:cubicBezTo>
                    <a:pt x="161" y="239"/>
                    <a:pt x="161" y="239"/>
                    <a:pt x="161" y="239"/>
                  </a:cubicBezTo>
                  <a:cubicBezTo>
                    <a:pt x="205" y="239"/>
                    <a:pt x="205" y="239"/>
                    <a:pt x="205" y="239"/>
                  </a:cubicBezTo>
                  <a:cubicBezTo>
                    <a:pt x="205" y="80"/>
                    <a:pt x="205" y="80"/>
                    <a:pt x="205" y="80"/>
                  </a:cubicBezTo>
                  <a:cubicBezTo>
                    <a:pt x="205" y="8"/>
                    <a:pt x="141" y="0"/>
                    <a:pt x="12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3" name="Freeform 12">
              <a:extLst>
                <a:ext uri="{FF2B5EF4-FFF2-40B4-BE49-F238E27FC236}">
                  <a16:creationId xmlns:a16="http://schemas.microsoft.com/office/drawing/2014/main" id="{A374326E-DD07-4820-90BA-96AA77F888F3}"/>
                </a:ext>
              </a:extLst>
            </p:cNvPr>
            <p:cNvSpPr>
              <a:spLocks/>
            </p:cNvSpPr>
            <p:nvPr/>
          </p:nvSpPr>
          <p:spPr bwMode="auto">
            <a:xfrm>
              <a:off x="3027" y="1550"/>
              <a:ext cx="644" cy="881"/>
            </a:xfrm>
            <a:custGeom>
              <a:avLst/>
              <a:gdLst>
                <a:gd name="T0" fmla="*/ 5 w 537"/>
                <a:gd name="T1" fmla="*/ 489 h 734"/>
                <a:gd name="T2" fmla="*/ 256 w 537"/>
                <a:gd name="T3" fmla="*/ 730 h 734"/>
                <a:gd name="T4" fmla="*/ 537 w 537"/>
                <a:gd name="T5" fmla="*/ 513 h 734"/>
                <a:gd name="T6" fmla="*/ 291 w 537"/>
                <a:gd name="T7" fmla="*/ 299 h 734"/>
                <a:gd name="T8" fmla="*/ 172 w 537"/>
                <a:gd name="T9" fmla="*/ 203 h 734"/>
                <a:gd name="T10" fmla="*/ 276 w 537"/>
                <a:gd name="T11" fmla="*/ 115 h 734"/>
                <a:gd name="T12" fmla="*/ 384 w 537"/>
                <a:gd name="T13" fmla="*/ 217 h 734"/>
                <a:gd name="T14" fmla="*/ 519 w 537"/>
                <a:gd name="T15" fmla="*/ 217 h 734"/>
                <a:gd name="T16" fmla="*/ 287 w 537"/>
                <a:gd name="T17" fmla="*/ 0 h 734"/>
                <a:gd name="T18" fmla="*/ 24 w 537"/>
                <a:gd name="T19" fmla="*/ 216 h 734"/>
                <a:gd name="T20" fmla="*/ 239 w 537"/>
                <a:gd name="T21" fmla="*/ 423 h 734"/>
                <a:gd name="T22" fmla="*/ 389 w 537"/>
                <a:gd name="T23" fmla="*/ 524 h 734"/>
                <a:gd name="T24" fmla="*/ 257 w 537"/>
                <a:gd name="T25" fmla="*/ 617 h 734"/>
                <a:gd name="T26" fmla="*/ 148 w 537"/>
                <a:gd name="T27" fmla="*/ 489 h 734"/>
                <a:gd name="T28" fmla="*/ 5 w 537"/>
                <a:gd name="T29" fmla="*/ 489 h 7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37" h="734">
                  <a:moveTo>
                    <a:pt x="5" y="489"/>
                  </a:moveTo>
                  <a:cubicBezTo>
                    <a:pt x="0" y="663"/>
                    <a:pt x="118" y="727"/>
                    <a:pt x="256" y="730"/>
                  </a:cubicBezTo>
                  <a:cubicBezTo>
                    <a:pt x="415" y="734"/>
                    <a:pt x="537" y="666"/>
                    <a:pt x="537" y="513"/>
                  </a:cubicBezTo>
                  <a:cubicBezTo>
                    <a:pt x="537" y="359"/>
                    <a:pt x="399" y="334"/>
                    <a:pt x="291" y="299"/>
                  </a:cubicBezTo>
                  <a:cubicBezTo>
                    <a:pt x="249" y="286"/>
                    <a:pt x="172" y="274"/>
                    <a:pt x="172" y="203"/>
                  </a:cubicBezTo>
                  <a:cubicBezTo>
                    <a:pt x="172" y="143"/>
                    <a:pt x="223" y="115"/>
                    <a:pt x="276" y="115"/>
                  </a:cubicBezTo>
                  <a:cubicBezTo>
                    <a:pt x="344" y="115"/>
                    <a:pt x="379" y="148"/>
                    <a:pt x="384" y="217"/>
                  </a:cubicBezTo>
                  <a:cubicBezTo>
                    <a:pt x="519" y="217"/>
                    <a:pt x="519" y="217"/>
                    <a:pt x="519" y="217"/>
                  </a:cubicBezTo>
                  <a:cubicBezTo>
                    <a:pt x="519" y="80"/>
                    <a:pt x="413" y="0"/>
                    <a:pt x="287" y="0"/>
                  </a:cubicBezTo>
                  <a:cubicBezTo>
                    <a:pt x="161" y="0"/>
                    <a:pt x="24" y="73"/>
                    <a:pt x="24" y="216"/>
                  </a:cubicBezTo>
                  <a:cubicBezTo>
                    <a:pt x="24" y="340"/>
                    <a:pt x="161" y="403"/>
                    <a:pt x="239" y="423"/>
                  </a:cubicBezTo>
                  <a:cubicBezTo>
                    <a:pt x="281" y="434"/>
                    <a:pt x="389" y="447"/>
                    <a:pt x="389" y="524"/>
                  </a:cubicBezTo>
                  <a:cubicBezTo>
                    <a:pt x="389" y="597"/>
                    <a:pt x="313" y="617"/>
                    <a:pt x="257" y="617"/>
                  </a:cubicBezTo>
                  <a:cubicBezTo>
                    <a:pt x="184" y="617"/>
                    <a:pt x="142" y="566"/>
                    <a:pt x="148" y="489"/>
                  </a:cubicBezTo>
                  <a:lnTo>
                    <a:pt x="5" y="48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4" name="Freeform 13">
              <a:extLst>
                <a:ext uri="{FF2B5EF4-FFF2-40B4-BE49-F238E27FC236}">
                  <a16:creationId xmlns:a16="http://schemas.microsoft.com/office/drawing/2014/main" id="{CC8A0120-B04B-4132-89E2-303ABF734F3E}"/>
                </a:ext>
              </a:extLst>
            </p:cNvPr>
            <p:cNvSpPr>
              <a:spLocks/>
            </p:cNvSpPr>
            <p:nvPr/>
          </p:nvSpPr>
          <p:spPr bwMode="auto">
            <a:xfrm>
              <a:off x="5287" y="2807"/>
              <a:ext cx="166" cy="363"/>
            </a:xfrm>
            <a:custGeom>
              <a:avLst/>
              <a:gdLst>
                <a:gd name="T0" fmla="*/ 86 w 138"/>
                <a:gd name="T1" fmla="*/ 0 h 303"/>
                <a:gd name="T2" fmla="*/ 42 w 138"/>
                <a:gd name="T3" fmla="*/ 14 h 303"/>
                <a:gd name="T4" fmla="*/ 42 w 138"/>
                <a:gd name="T5" fmla="*/ 64 h 303"/>
                <a:gd name="T6" fmla="*/ 0 w 138"/>
                <a:gd name="T7" fmla="*/ 64 h 303"/>
                <a:gd name="T8" fmla="*/ 0 w 138"/>
                <a:gd name="T9" fmla="*/ 96 h 303"/>
                <a:gd name="T10" fmla="*/ 42 w 138"/>
                <a:gd name="T11" fmla="*/ 96 h 303"/>
                <a:gd name="T12" fmla="*/ 42 w 138"/>
                <a:gd name="T13" fmla="*/ 252 h 303"/>
                <a:gd name="T14" fmla="*/ 101 w 138"/>
                <a:gd name="T15" fmla="*/ 303 h 303"/>
                <a:gd name="T16" fmla="*/ 138 w 138"/>
                <a:gd name="T17" fmla="*/ 300 h 303"/>
                <a:gd name="T18" fmla="*/ 138 w 138"/>
                <a:gd name="T19" fmla="*/ 266 h 303"/>
                <a:gd name="T20" fmla="*/ 117 w 138"/>
                <a:gd name="T21" fmla="*/ 268 h 303"/>
                <a:gd name="T22" fmla="*/ 86 w 138"/>
                <a:gd name="T23" fmla="*/ 237 h 303"/>
                <a:gd name="T24" fmla="*/ 86 w 138"/>
                <a:gd name="T25" fmla="*/ 96 h 303"/>
                <a:gd name="T26" fmla="*/ 138 w 138"/>
                <a:gd name="T27" fmla="*/ 96 h 303"/>
                <a:gd name="T28" fmla="*/ 138 w 138"/>
                <a:gd name="T29" fmla="*/ 63 h 303"/>
                <a:gd name="T30" fmla="*/ 86 w 138"/>
                <a:gd name="T31" fmla="*/ 63 h 303"/>
                <a:gd name="T32" fmla="*/ 86 w 138"/>
                <a:gd name="T33" fmla="*/ 0 h 3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38" h="303">
                  <a:moveTo>
                    <a:pt x="86" y="0"/>
                  </a:moveTo>
                  <a:cubicBezTo>
                    <a:pt x="42" y="14"/>
                    <a:pt x="42" y="14"/>
                    <a:pt x="42" y="14"/>
                  </a:cubicBezTo>
                  <a:cubicBezTo>
                    <a:pt x="42" y="64"/>
                    <a:pt x="42" y="64"/>
                    <a:pt x="42" y="64"/>
                  </a:cubicBezTo>
                  <a:cubicBezTo>
                    <a:pt x="0" y="64"/>
                    <a:pt x="0" y="64"/>
                    <a:pt x="0" y="64"/>
                  </a:cubicBezTo>
                  <a:cubicBezTo>
                    <a:pt x="0" y="96"/>
                    <a:pt x="0" y="96"/>
                    <a:pt x="0" y="96"/>
                  </a:cubicBezTo>
                  <a:cubicBezTo>
                    <a:pt x="42" y="96"/>
                    <a:pt x="42" y="96"/>
                    <a:pt x="42" y="96"/>
                  </a:cubicBezTo>
                  <a:cubicBezTo>
                    <a:pt x="42" y="252"/>
                    <a:pt x="42" y="252"/>
                    <a:pt x="42" y="252"/>
                  </a:cubicBezTo>
                  <a:cubicBezTo>
                    <a:pt x="42" y="291"/>
                    <a:pt x="61" y="303"/>
                    <a:pt x="101" y="303"/>
                  </a:cubicBezTo>
                  <a:cubicBezTo>
                    <a:pt x="117" y="303"/>
                    <a:pt x="130" y="301"/>
                    <a:pt x="138" y="300"/>
                  </a:cubicBezTo>
                  <a:cubicBezTo>
                    <a:pt x="138" y="266"/>
                    <a:pt x="138" y="266"/>
                    <a:pt x="138" y="266"/>
                  </a:cubicBezTo>
                  <a:cubicBezTo>
                    <a:pt x="134" y="267"/>
                    <a:pt x="126" y="268"/>
                    <a:pt x="117" y="268"/>
                  </a:cubicBezTo>
                  <a:cubicBezTo>
                    <a:pt x="86" y="268"/>
                    <a:pt x="86" y="249"/>
                    <a:pt x="86" y="237"/>
                  </a:cubicBezTo>
                  <a:cubicBezTo>
                    <a:pt x="86" y="96"/>
                    <a:pt x="86" y="96"/>
                    <a:pt x="86" y="96"/>
                  </a:cubicBezTo>
                  <a:cubicBezTo>
                    <a:pt x="138" y="96"/>
                    <a:pt x="138" y="96"/>
                    <a:pt x="138" y="96"/>
                  </a:cubicBezTo>
                  <a:cubicBezTo>
                    <a:pt x="138" y="63"/>
                    <a:pt x="138" y="63"/>
                    <a:pt x="138" y="63"/>
                  </a:cubicBezTo>
                  <a:cubicBezTo>
                    <a:pt x="86" y="63"/>
                    <a:pt x="86" y="63"/>
                    <a:pt x="86" y="63"/>
                  </a:cubicBezTo>
                  <a:cubicBezTo>
                    <a:pt x="86" y="0"/>
                    <a:pt x="86" y="0"/>
                    <a:pt x="86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5" name="Rectangle 14">
              <a:extLst>
                <a:ext uri="{FF2B5EF4-FFF2-40B4-BE49-F238E27FC236}">
                  <a16:creationId xmlns:a16="http://schemas.microsoft.com/office/drawing/2014/main" id="{7675BAB1-5BE7-47BF-9F8C-6298FB3658F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83" y="2761"/>
              <a:ext cx="53" cy="40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6" name="Freeform 15">
              <a:extLst>
                <a:ext uri="{FF2B5EF4-FFF2-40B4-BE49-F238E27FC236}">
                  <a16:creationId xmlns:a16="http://schemas.microsoft.com/office/drawing/2014/main" id="{896517E2-0017-4D99-820F-53FC38BE64A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858" y="2875"/>
              <a:ext cx="239" cy="299"/>
            </a:xfrm>
            <a:custGeom>
              <a:avLst/>
              <a:gdLst>
                <a:gd name="T0" fmla="*/ 195 w 199"/>
                <a:gd name="T1" fmla="*/ 183 h 249"/>
                <a:gd name="T2" fmla="*/ 197 w 199"/>
                <a:gd name="T3" fmla="*/ 71 h 249"/>
                <a:gd name="T4" fmla="*/ 189 w 199"/>
                <a:gd name="T5" fmla="*/ 35 h 249"/>
                <a:gd name="T6" fmla="*/ 105 w 199"/>
                <a:gd name="T7" fmla="*/ 0 h 249"/>
                <a:gd name="T8" fmla="*/ 30 w 199"/>
                <a:gd name="T9" fmla="*/ 26 h 249"/>
                <a:gd name="T10" fmla="*/ 13 w 199"/>
                <a:gd name="T11" fmla="*/ 70 h 249"/>
                <a:gd name="T12" fmla="*/ 57 w 199"/>
                <a:gd name="T13" fmla="*/ 70 h 249"/>
                <a:gd name="T14" fmla="*/ 104 w 199"/>
                <a:gd name="T15" fmla="*/ 30 h 249"/>
                <a:gd name="T16" fmla="*/ 145 w 199"/>
                <a:gd name="T17" fmla="*/ 46 h 249"/>
                <a:gd name="T18" fmla="*/ 154 w 199"/>
                <a:gd name="T19" fmla="*/ 98 h 249"/>
                <a:gd name="T20" fmla="*/ 122 w 199"/>
                <a:gd name="T21" fmla="*/ 96 h 249"/>
                <a:gd name="T22" fmla="*/ 41 w 199"/>
                <a:gd name="T23" fmla="*/ 112 h 249"/>
                <a:gd name="T24" fmla="*/ 0 w 199"/>
                <a:gd name="T25" fmla="*/ 180 h 249"/>
                <a:gd name="T26" fmla="*/ 82 w 199"/>
                <a:gd name="T27" fmla="*/ 249 h 249"/>
                <a:gd name="T28" fmla="*/ 155 w 199"/>
                <a:gd name="T29" fmla="*/ 207 h 249"/>
                <a:gd name="T30" fmla="*/ 159 w 199"/>
                <a:gd name="T31" fmla="*/ 242 h 249"/>
                <a:gd name="T32" fmla="*/ 199 w 199"/>
                <a:gd name="T33" fmla="*/ 242 h 249"/>
                <a:gd name="T34" fmla="*/ 195 w 199"/>
                <a:gd name="T35" fmla="*/ 183 h 249"/>
                <a:gd name="T36" fmla="*/ 142 w 199"/>
                <a:gd name="T37" fmla="*/ 190 h 249"/>
                <a:gd name="T38" fmla="*/ 93 w 199"/>
                <a:gd name="T39" fmla="*/ 215 h 249"/>
                <a:gd name="T40" fmla="*/ 44 w 199"/>
                <a:gd name="T41" fmla="*/ 174 h 249"/>
                <a:gd name="T42" fmla="*/ 129 w 199"/>
                <a:gd name="T43" fmla="*/ 127 h 249"/>
                <a:gd name="T44" fmla="*/ 154 w 199"/>
                <a:gd name="T45" fmla="*/ 128 h 249"/>
                <a:gd name="T46" fmla="*/ 142 w 199"/>
                <a:gd name="T47" fmla="*/ 190 h 2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99" h="249">
                  <a:moveTo>
                    <a:pt x="195" y="183"/>
                  </a:moveTo>
                  <a:cubicBezTo>
                    <a:pt x="197" y="71"/>
                    <a:pt x="197" y="71"/>
                    <a:pt x="197" y="71"/>
                  </a:cubicBezTo>
                  <a:cubicBezTo>
                    <a:pt x="197" y="60"/>
                    <a:pt x="196" y="49"/>
                    <a:pt x="189" y="35"/>
                  </a:cubicBezTo>
                  <a:cubicBezTo>
                    <a:pt x="176" y="11"/>
                    <a:pt x="140" y="0"/>
                    <a:pt x="105" y="0"/>
                  </a:cubicBezTo>
                  <a:cubicBezTo>
                    <a:pt x="81" y="0"/>
                    <a:pt x="48" y="6"/>
                    <a:pt x="30" y="26"/>
                  </a:cubicBezTo>
                  <a:cubicBezTo>
                    <a:pt x="16" y="41"/>
                    <a:pt x="15" y="58"/>
                    <a:pt x="13" y="70"/>
                  </a:cubicBezTo>
                  <a:cubicBezTo>
                    <a:pt x="57" y="70"/>
                    <a:pt x="57" y="70"/>
                    <a:pt x="57" y="70"/>
                  </a:cubicBezTo>
                  <a:cubicBezTo>
                    <a:pt x="58" y="61"/>
                    <a:pt x="60" y="30"/>
                    <a:pt x="104" y="30"/>
                  </a:cubicBezTo>
                  <a:cubicBezTo>
                    <a:pt x="117" y="30"/>
                    <a:pt x="136" y="34"/>
                    <a:pt x="145" y="46"/>
                  </a:cubicBezTo>
                  <a:cubicBezTo>
                    <a:pt x="154" y="56"/>
                    <a:pt x="154" y="69"/>
                    <a:pt x="154" y="98"/>
                  </a:cubicBezTo>
                  <a:cubicBezTo>
                    <a:pt x="140" y="97"/>
                    <a:pt x="133" y="96"/>
                    <a:pt x="122" y="96"/>
                  </a:cubicBezTo>
                  <a:cubicBezTo>
                    <a:pt x="103" y="96"/>
                    <a:pt x="66" y="98"/>
                    <a:pt x="41" y="112"/>
                  </a:cubicBezTo>
                  <a:cubicBezTo>
                    <a:pt x="6" y="132"/>
                    <a:pt x="0" y="162"/>
                    <a:pt x="0" y="180"/>
                  </a:cubicBezTo>
                  <a:cubicBezTo>
                    <a:pt x="0" y="219"/>
                    <a:pt x="29" y="249"/>
                    <a:pt x="82" y="249"/>
                  </a:cubicBezTo>
                  <a:cubicBezTo>
                    <a:pt x="102" y="249"/>
                    <a:pt x="134" y="246"/>
                    <a:pt x="155" y="207"/>
                  </a:cubicBezTo>
                  <a:cubicBezTo>
                    <a:pt x="155" y="219"/>
                    <a:pt x="156" y="230"/>
                    <a:pt x="159" y="242"/>
                  </a:cubicBezTo>
                  <a:cubicBezTo>
                    <a:pt x="199" y="242"/>
                    <a:pt x="199" y="242"/>
                    <a:pt x="199" y="242"/>
                  </a:cubicBezTo>
                  <a:cubicBezTo>
                    <a:pt x="195" y="218"/>
                    <a:pt x="195" y="187"/>
                    <a:pt x="195" y="183"/>
                  </a:cubicBezTo>
                  <a:close/>
                  <a:moveTo>
                    <a:pt x="142" y="190"/>
                  </a:moveTo>
                  <a:cubicBezTo>
                    <a:pt x="132" y="206"/>
                    <a:pt x="115" y="215"/>
                    <a:pt x="93" y="215"/>
                  </a:cubicBezTo>
                  <a:cubicBezTo>
                    <a:pt x="53" y="215"/>
                    <a:pt x="44" y="189"/>
                    <a:pt x="44" y="174"/>
                  </a:cubicBezTo>
                  <a:cubicBezTo>
                    <a:pt x="44" y="127"/>
                    <a:pt x="111" y="127"/>
                    <a:pt x="129" y="127"/>
                  </a:cubicBezTo>
                  <a:cubicBezTo>
                    <a:pt x="139" y="127"/>
                    <a:pt x="146" y="127"/>
                    <a:pt x="154" y="128"/>
                  </a:cubicBezTo>
                  <a:cubicBezTo>
                    <a:pt x="153" y="161"/>
                    <a:pt x="152" y="174"/>
                    <a:pt x="142" y="19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7" name="Freeform 16">
              <a:extLst>
                <a:ext uri="{FF2B5EF4-FFF2-40B4-BE49-F238E27FC236}">
                  <a16:creationId xmlns:a16="http://schemas.microsoft.com/office/drawing/2014/main" id="{4ECE332C-0539-442F-8081-DDF75E784083}"/>
                </a:ext>
              </a:extLst>
            </p:cNvPr>
            <p:cNvSpPr>
              <a:spLocks/>
            </p:cNvSpPr>
            <p:nvPr/>
          </p:nvSpPr>
          <p:spPr bwMode="auto">
            <a:xfrm>
              <a:off x="5518" y="2761"/>
              <a:ext cx="242" cy="405"/>
            </a:xfrm>
            <a:custGeom>
              <a:avLst/>
              <a:gdLst>
                <a:gd name="T0" fmla="*/ 195 w 202"/>
                <a:gd name="T1" fmla="*/ 135 h 337"/>
                <a:gd name="T2" fmla="*/ 121 w 202"/>
                <a:gd name="T3" fmla="*/ 98 h 337"/>
                <a:gd name="T4" fmla="*/ 44 w 202"/>
                <a:gd name="T5" fmla="*/ 137 h 337"/>
                <a:gd name="T6" fmla="*/ 44 w 202"/>
                <a:gd name="T7" fmla="*/ 0 h 337"/>
                <a:gd name="T8" fmla="*/ 0 w 202"/>
                <a:gd name="T9" fmla="*/ 0 h 337"/>
                <a:gd name="T10" fmla="*/ 0 w 202"/>
                <a:gd name="T11" fmla="*/ 337 h 337"/>
                <a:gd name="T12" fmla="*/ 44 w 202"/>
                <a:gd name="T13" fmla="*/ 337 h 337"/>
                <a:gd name="T14" fmla="*/ 44 w 202"/>
                <a:gd name="T15" fmla="*/ 212 h 337"/>
                <a:gd name="T16" fmla="*/ 52 w 202"/>
                <a:gd name="T17" fmla="*/ 163 h 337"/>
                <a:gd name="T18" fmla="*/ 107 w 202"/>
                <a:gd name="T19" fmla="*/ 131 h 337"/>
                <a:gd name="T20" fmla="*/ 158 w 202"/>
                <a:gd name="T21" fmla="*/ 198 h 337"/>
                <a:gd name="T22" fmla="*/ 158 w 202"/>
                <a:gd name="T23" fmla="*/ 337 h 337"/>
                <a:gd name="T24" fmla="*/ 202 w 202"/>
                <a:gd name="T25" fmla="*/ 337 h 337"/>
                <a:gd name="T26" fmla="*/ 202 w 202"/>
                <a:gd name="T27" fmla="*/ 190 h 337"/>
                <a:gd name="T28" fmla="*/ 195 w 202"/>
                <a:gd name="T29" fmla="*/ 135 h 3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02" h="337">
                  <a:moveTo>
                    <a:pt x="195" y="135"/>
                  </a:moveTo>
                  <a:cubicBezTo>
                    <a:pt x="181" y="107"/>
                    <a:pt x="145" y="98"/>
                    <a:pt x="121" y="98"/>
                  </a:cubicBezTo>
                  <a:cubicBezTo>
                    <a:pt x="88" y="98"/>
                    <a:pt x="59" y="112"/>
                    <a:pt x="44" y="137"/>
                  </a:cubicBezTo>
                  <a:cubicBezTo>
                    <a:pt x="44" y="0"/>
                    <a:pt x="44" y="0"/>
                    <a:pt x="44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37"/>
                    <a:pt x="0" y="337"/>
                    <a:pt x="0" y="337"/>
                  </a:cubicBezTo>
                  <a:cubicBezTo>
                    <a:pt x="44" y="337"/>
                    <a:pt x="44" y="337"/>
                    <a:pt x="44" y="337"/>
                  </a:cubicBezTo>
                  <a:cubicBezTo>
                    <a:pt x="44" y="212"/>
                    <a:pt x="44" y="212"/>
                    <a:pt x="44" y="212"/>
                  </a:cubicBezTo>
                  <a:cubicBezTo>
                    <a:pt x="44" y="198"/>
                    <a:pt x="44" y="176"/>
                    <a:pt x="52" y="163"/>
                  </a:cubicBezTo>
                  <a:cubicBezTo>
                    <a:pt x="58" y="151"/>
                    <a:pt x="74" y="131"/>
                    <a:pt x="107" y="131"/>
                  </a:cubicBezTo>
                  <a:cubicBezTo>
                    <a:pt x="158" y="131"/>
                    <a:pt x="158" y="177"/>
                    <a:pt x="158" y="198"/>
                  </a:cubicBezTo>
                  <a:cubicBezTo>
                    <a:pt x="158" y="337"/>
                    <a:pt x="158" y="337"/>
                    <a:pt x="158" y="337"/>
                  </a:cubicBezTo>
                  <a:cubicBezTo>
                    <a:pt x="202" y="337"/>
                    <a:pt x="202" y="337"/>
                    <a:pt x="202" y="337"/>
                  </a:cubicBezTo>
                  <a:cubicBezTo>
                    <a:pt x="202" y="190"/>
                    <a:pt x="202" y="190"/>
                    <a:pt x="202" y="190"/>
                  </a:cubicBezTo>
                  <a:cubicBezTo>
                    <a:pt x="202" y="156"/>
                    <a:pt x="199" y="145"/>
                    <a:pt x="195" y="13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8" name="Freeform 17">
              <a:extLst>
                <a:ext uri="{FF2B5EF4-FFF2-40B4-BE49-F238E27FC236}">
                  <a16:creationId xmlns:a16="http://schemas.microsoft.com/office/drawing/2014/main" id="{A613FD56-5B4E-481E-A55E-AD0D383EA90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545" y="2876"/>
              <a:ext cx="258" cy="298"/>
            </a:xfrm>
            <a:custGeom>
              <a:avLst/>
              <a:gdLst>
                <a:gd name="T0" fmla="*/ 110 w 215"/>
                <a:gd name="T1" fmla="*/ 0 h 248"/>
                <a:gd name="T2" fmla="*/ 46 w 215"/>
                <a:gd name="T3" fmla="*/ 18 h 248"/>
                <a:gd name="T4" fmla="*/ 0 w 215"/>
                <a:gd name="T5" fmla="*/ 128 h 248"/>
                <a:gd name="T6" fmla="*/ 109 w 215"/>
                <a:gd name="T7" fmla="*/ 248 h 248"/>
                <a:gd name="T8" fmla="*/ 190 w 215"/>
                <a:gd name="T9" fmla="*/ 217 h 248"/>
                <a:gd name="T10" fmla="*/ 210 w 215"/>
                <a:gd name="T11" fmla="*/ 167 h 248"/>
                <a:gd name="T12" fmla="*/ 166 w 215"/>
                <a:gd name="T13" fmla="*/ 167 h 248"/>
                <a:gd name="T14" fmla="*/ 111 w 215"/>
                <a:gd name="T15" fmla="*/ 216 h 248"/>
                <a:gd name="T16" fmla="*/ 43 w 215"/>
                <a:gd name="T17" fmla="*/ 131 h 248"/>
                <a:gd name="T18" fmla="*/ 212 w 215"/>
                <a:gd name="T19" fmla="*/ 131 h 248"/>
                <a:gd name="T20" fmla="*/ 110 w 215"/>
                <a:gd name="T21" fmla="*/ 0 h 248"/>
                <a:gd name="T22" fmla="*/ 45 w 215"/>
                <a:gd name="T23" fmla="*/ 101 h 248"/>
                <a:gd name="T24" fmla="*/ 109 w 215"/>
                <a:gd name="T25" fmla="*/ 32 h 248"/>
                <a:gd name="T26" fmla="*/ 167 w 215"/>
                <a:gd name="T27" fmla="*/ 101 h 248"/>
                <a:gd name="T28" fmla="*/ 45 w 215"/>
                <a:gd name="T29" fmla="*/ 101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15" h="248">
                  <a:moveTo>
                    <a:pt x="110" y="0"/>
                  </a:moveTo>
                  <a:cubicBezTo>
                    <a:pt x="97" y="0"/>
                    <a:pt x="69" y="2"/>
                    <a:pt x="46" y="18"/>
                  </a:cubicBezTo>
                  <a:cubicBezTo>
                    <a:pt x="9" y="43"/>
                    <a:pt x="0" y="82"/>
                    <a:pt x="0" y="128"/>
                  </a:cubicBezTo>
                  <a:cubicBezTo>
                    <a:pt x="0" y="202"/>
                    <a:pt x="35" y="248"/>
                    <a:pt x="109" y="248"/>
                  </a:cubicBezTo>
                  <a:cubicBezTo>
                    <a:pt x="156" y="248"/>
                    <a:pt x="179" y="228"/>
                    <a:pt x="190" y="217"/>
                  </a:cubicBezTo>
                  <a:cubicBezTo>
                    <a:pt x="207" y="198"/>
                    <a:pt x="209" y="179"/>
                    <a:pt x="210" y="167"/>
                  </a:cubicBezTo>
                  <a:cubicBezTo>
                    <a:pt x="166" y="167"/>
                    <a:pt x="166" y="167"/>
                    <a:pt x="166" y="167"/>
                  </a:cubicBezTo>
                  <a:cubicBezTo>
                    <a:pt x="162" y="201"/>
                    <a:pt x="139" y="216"/>
                    <a:pt x="111" y="216"/>
                  </a:cubicBezTo>
                  <a:cubicBezTo>
                    <a:pt x="63" y="216"/>
                    <a:pt x="43" y="180"/>
                    <a:pt x="43" y="131"/>
                  </a:cubicBezTo>
                  <a:cubicBezTo>
                    <a:pt x="212" y="131"/>
                    <a:pt x="212" y="131"/>
                    <a:pt x="212" y="131"/>
                  </a:cubicBezTo>
                  <a:cubicBezTo>
                    <a:pt x="213" y="93"/>
                    <a:pt x="215" y="0"/>
                    <a:pt x="110" y="0"/>
                  </a:cubicBezTo>
                  <a:close/>
                  <a:moveTo>
                    <a:pt x="45" y="101"/>
                  </a:moveTo>
                  <a:cubicBezTo>
                    <a:pt x="46" y="49"/>
                    <a:pt x="81" y="32"/>
                    <a:pt x="109" y="32"/>
                  </a:cubicBezTo>
                  <a:cubicBezTo>
                    <a:pt x="164" y="32"/>
                    <a:pt x="168" y="78"/>
                    <a:pt x="167" y="101"/>
                  </a:cubicBezTo>
                  <a:lnTo>
                    <a:pt x="45" y="10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9" name="Freeform 18">
              <a:extLst>
                <a:ext uri="{FF2B5EF4-FFF2-40B4-BE49-F238E27FC236}">
                  <a16:creationId xmlns:a16="http://schemas.microsoft.com/office/drawing/2014/main" id="{364E0E52-80F0-431E-9BB8-5E0B7840A78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744" y="1564"/>
              <a:ext cx="713" cy="835"/>
            </a:xfrm>
            <a:custGeom>
              <a:avLst/>
              <a:gdLst>
                <a:gd name="T0" fmla="*/ 222 w 594"/>
                <a:gd name="T1" fmla="*/ 0 h 696"/>
                <a:gd name="T2" fmla="*/ 0 w 594"/>
                <a:gd name="T3" fmla="*/ 0 h 696"/>
                <a:gd name="T4" fmla="*/ 0 w 594"/>
                <a:gd name="T5" fmla="*/ 696 h 696"/>
                <a:gd name="T6" fmla="*/ 222 w 594"/>
                <a:gd name="T7" fmla="*/ 696 h 696"/>
                <a:gd name="T8" fmla="*/ 594 w 594"/>
                <a:gd name="T9" fmla="*/ 349 h 696"/>
                <a:gd name="T10" fmla="*/ 222 w 594"/>
                <a:gd name="T11" fmla="*/ 0 h 696"/>
                <a:gd name="T12" fmla="*/ 212 w 594"/>
                <a:gd name="T13" fmla="*/ 570 h 696"/>
                <a:gd name="T14" fmla="*/ 150 w 594"/>
                <a:gd name="T15" fmla="*/ 570 h 696"/>
                <a:gd name="T16" fmla="*/ 150 w 594"/>
                <a:gd name="T17" fmla="*/ 128 h 696"/>
                <a:gd name="T18" fmla="*/ 212 w 594"/>
                <a:gd name="T19" fmla="*/ 128 h 696"/>
                <a:gd name="T20" fmla="*/ 442 w 594"/>
                <a:gd name="T21" fmla="*/ 349 h 696"/>
                <a:gd name="T22" fmla="*/ 212 w 594"/>
                <a:gd name="T23" fmla="*/ 570 h 6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94" h="696">
                  <a:moveTo>
                    <a:pt x="222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696"/>
                    <a:pt x="0" y="696"/>
                    <a:pt x="0" y="696"/>
                  </a:cubicBezTo>
                  <a:cubicBezTo>
                    <a:pt x="222" y="696"/>
                    <a:pt x="222" y="696"/>
                    <a:pt x="222" y="696"/>
                  </a:cubicBezTo>
                  <a:cubicBezTo>
                    <a:pt x="407" y="696"/>
                    <a:pt x="594" y="590"/>
                    <a:pt x="594" y="349"/>
                  </a:cubicBezTo>
                  <a:cubicBezTo>
                    <a:pt x="594" y="108"/>
                    <a:pt x="407" y="0"/>
                    <a:pt x="222" y="0"/>
                  </a:cubicBezTo>
                  <a:close/>
                  <a:moveTo>
                    <a:pt x="212" y="570"/>
                  </a:moveTo>
                  <a:cubicBezTo>
                    <a:pt x="150" y="570"/>
                    <a:pt x="150" y="570"/>
                    <a:pt x="150" y="570"/>
                  </a:cubicBezTo>
                  <a:cubicBezTo>
                    <a:pt x="150" y="128"/>
                    <a:pt x="150" y="128"/>
                    <a:pt x="150" y="128"/>
                  </a:cubicBezTo>
                  <a:cubicBezTo>
                    <a:pt x="212" y="128"/>
                    <a:pt x="212" y="128"/>
                    <a:pt x="212" y="128"/>
                  </a:cubicBezTo>
                  <a:cubicBezTo>
                    <a:pt x="381" y="128"/>
                    <a:pt x="442" y="238"/>
                    <a:pt x="442" y="349"/>
                  </a:cubicBezTo>
                  <a:cubicBezTo>
                    <a:pt x="442" y="459"/>
                    <a:pt x="381" y="570"/>
                    <a:pt x="212" y="57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0" name="Rectangle 19">
              <a:extLst>
                <a:ext uri="{FF2B5EF4-FFF2-40B4-BE49-F238E27FC236}">
                  <a16:creationId xmlns:a16="http://schemas.microsoft.com/office/drawing/2014/main" id="{55C59599-A7A9-411D-8AE4-865A74073F7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49" y="2761"/>
              <a:ext cx="53" cy="40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1" name="Freeform 20">
              <a:extLst>
                <a:ext uri="{FF2B5EF4-FFF2-40B4-BE49-F238E27FC236}">
                  <a16:creationId xmlns:a16="http://schemas.microsoft.com/office/drawing/2014/main" id="{1F1C63D3-BA5E-4520-B212-61468C533985}"/>
                </a:ext>
              </a:extLst>
            </p:cNvPr>
            <p:cNvSpPr>
              <a:spLocks/>
            </p:cNvSpPr>
            <p:nvPr/>
          </p:nvSpPr>
          <p:spPr bwMode="auto">
            <a:xfrm>
              <a:off x="4160" y="2760"/>
              <a:ext cx="304" cy="406"/>
            </a:xfrm>
            <a:custGeom>
              <a:avLst/>
              <a:gdLst>
                <a:gd name="T0" fmla="*/ 248 w 304"/>
                <a:gd name="T1" fmla="*/ 174 h 406"/>
                <a:gd name="T2" fmla="*/ 56 w 304"/>
                <a:gd name="T3" fmla="*/ 174 h 406"/>
                <a:gd name="T4" fmla="*/ 56 w 304"/>
                <a:gd name="T5" fmla="*/ 0 h 406"/>
                <a:gd name="T6" fmla="*/ 0 w 304"/>
                <a:gd name="T7" fmla="*/ 0 h 406"/>
                <a:gd name="T8" fmla="*/ 0 w 304"/>
                <a:gd name="T9" fmla="*/ 406 h 406"/>
                <a:gd name="T10" fmla="*/ 56 w 304"/>
                <a:gd name="T11" fmla="*/ 406 h 406"/>
                <a:gd name="T12" fmla="*/ 56 w 304"/>
                <a:gd name="T13" fmla="*/ 223 h 406"/>
                <a:gd name="T14" fmla="*/ 248 w 304"/>
                <a:gd name="T15" fmla="*/ 223 h 406"/>
                <a:gd name="T16" fmla="*/ 248 w 304"/>
                <a:gd name="T17" fmla="*/ 406 h 406"/>
                <a:gd name="T18" fmla="*/ 304 w 304"/>
                <a:gd name="T19" fmla="*/ 406 h 406"/>
                <a:gd name="T20" fmla="*/ 304 w 304"/>
                <a:gd name="T21" fmla="*/ 0 h 406"/>
                <a:gd name="T22" fmla="*/ 248 w 304"/>
                <a:gd name="T23" fmla="*/ 0 h 406"/>
                <a:gd name="T24" fmla="*/ 248 w 304"/>
                <a:gd name="T25" fmla="*/ 174 h 4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04" h="406">
                  <a:moveTo>
                    <a:pt x="248" y="174"/>
                  </a:moveTo>
                  <a:lnTo>
                    <a:pt x="56" y="174"/>
                  </a:lnTo>
                  <a:lnTo>
                    <a:pt x="56" y="0"/>
                  </a:lnTo>
                  <a:lnTo>
                    <a:pt x="0" y="0"/>
                  </a:lnTo>
                  <a:lnTo>
                    <a:pt x="0" y="406"/>
                  </a:lnTo>
                  <a:lnTo>
                    <a:pt x="56" y="406"/>
                  </a:lnTo>
                  <a:lnTo>
                    <a:pt x="56" y="223"/>
                  </a:lnTo>
                  <a:lnTo>
                    <a:pt x="248" y="223"/>
                  </a:lnTo>
                  <a:lnTo>
                    <a:pt x="248" y="406"/>
                  </a:lnTo>
                  <a:lnTo>
                    <a:pt x="304" y="406"/>
                  </a:lnTo>
                  <a:lnTo>
                    <a:pt x="304" y="0"/>
                  </a:lnTo>
                  <a:lnTo>
                    <a:pt x="248" y="0"/>
                  </a:lnTo>
                  <a:lnTo>
                    <a:pt x="248" y="17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2" name="Freeform 21">
              <a:extLst>
                <a:ext uri="{FF2B5EF4-FFF2-40B4-BE49-F238E27FC236}">
                  <a16:creationId xmlns:a16="http://schemas.microsoft.com/office/drawing/2014/main" id="{9894915A-1036-4DFE-991A-0558515397E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516" y="2875"/>
              <a:ext cx="239" cy="299"/>
            </a:xfrm>
            <a:custGeom>
              <a:avLst/>
              <a:gdLst>
                <a:gd name="T0" fmla="*/ 195 w 199"/>
                <a:gd name="T1" fmla="*/ 183 h 249"/>
                <a:gd name="T2" fmla="*/ 197 w 199"/>
                <a:gd name="T3" fmla="*/ 71 h 249"/>
                <a:gd name="T4" fmla="*/ 189 w 199"/>
                <a:gd name="T5" fmla="*/ 35 h 249"/>
                <a:gd name="T6" fmla="*/ 106 w 199"/>
                <a:gd name="T7" fmla="*/ 0 h 249"/>
                <a:gd name="T8" fmla="*/ 31 w 199"/>
                <a:gd name="T9" fmla="*/ 26 h 249"/>
                <a:gd name="T10" fmla="*/ 14 w 199"/>
                <a:gd name="T11" fmla="*/ 70 h 249"/>
                <a:gd name="T12" fmla="*/ 58 w 199"/>
                <a:gd name="T13" fmla="*/ 70 h 249"/>
                <a:gd name="T14" fmla="*/ 105 w 199"/>
                <a:gd name="T15" fmla="*/ 30 h 249"/>
                <a:gd name="T16" fmla="*/ 146 w 199"/>
                <a:gd name="T17" fmla="*/ 46 h 249"/>
                <a:gd name="T18" fmla="*/ 155 w 199"/>
                <a:gd name="T19" fmla="*/ 98 h 249"/>
                <a:gd name="T20" fmla="*/ 123 w 199"/>
                <a:gd name="T21" fmla="*/ 96 h 249"/>
                <a:gd name="T22" fmla="*/ 41 w 199"/>
                <a:gd name="T23" fmla="*/ 112 h 249"/>
                <a:gd name="T24" fmla="*/ 0 w 199"/>
                <a:gd name="T25" fmla="*/ 180 h 249"/>
                <a:gd name="T26" fmla="*/ 83 w 199"/>
                <a:gd name="T27" fmla="*/ 249 h 249"/>
                <a:gd name="T28" fmla="*/ 156 w 199"/>
                <a:gd name="T29" fmla="*/ 207 h 249"/>
                <a:gd name="T30" fmla="*/ 160 w 199"/>
                <a:gd name="T31" fmla="*/ 242 h 249"/>
                <a:gd name="T32" fmla="*/ 199 w 199"/>
                <a:gd name="T33" fmla="*/ 242 h 249"/>
                <a:gd name="T34" fmla="*/ 195 w 199"/>
                <a:gd name="T35" fmla="*/ 183 h 249"/>
                <a:gd name="T36" fmla="*/ 143 w 199"/>
                <a:gd name="T37" fmla="*/ 190 h 249"/>
                <a:gd name="T38" fmla="*/ 93 w 199"/>
                <a:gd name="T39" fmla="*/ 215 h 249"/>
                <a:gd name="T40" fmla="*/ 44 w 199"/>
                <a:gd name="T41" fmla="*/ 174 h 249"/>
                <a:gd name="T42" fmla="*/ 129 w 199"/>
                <a:gd name="T43" fmla="*/ 127 h 249"/>
                <a:gd name="T44" fmla="*/ 154 w 199"/>
                <a:gd name="T45" fmla="*/ 128 h 249"/>
                <a:gd name="T46" fmla="*/ 143 w 199"/>
                <a:gd name="T47" fmla="*/ 190 h 2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99" h="249">
                  <a:moveTo>
                    <a:pt x="195" y="183"/>
                  </a:moveTo>
                  <a:cubicBezTo>
                    <a:pt x="197" y="71"/>
                    <a:pt x="197" y="71"/>
                    <a:pt x="197" y="71"/>
                  </a:cubicBezTo>
                  <a:cubicBezTo>
                    <a:pt x="197" y="60"/>
                    <a:pt x="197" y="49"/>
                    <a:pt x="189" y="35"/>
                  </a:cubicBezTo>
                  <a:cubicBezTo>
                    <a:pt x="177" y="11"/>
                    <a:pt x="140" y="0"/>
                    <a:pt x="106" y="0"/>
                  </a:cubicBezTo>
                  <a:cubicBezTo>
                    <a:pt x="81" y="0"/>
                    <a:pt x="48" y="6"/>
                    <a:pt x="31" y="26"/>
                  </a:cubicBezTo>
                  <a:cubicBezTo>
                    <a:pt x="17" y="41"/>
                    <a:pt x="16" y="58"/>
                    <a:pt x="14" y="70"/>
                  </a:cubicBezTo>
                  <a:cubicBezTo>
                    <a:pt x="58" y="70"/>
                    <a:pt x="58" y="70"/>
                    <a:pt x="58" y="70"/>
                  </a:cubicBezTo>
                  <a:cubicBezTo>
                    <a:pt x="59" y="61"/>
                    <a:pt x="61" y="30"/>
                    <a:pt x="105" y="30"/>
                  </a:cubicBezTo>
                  <a:cubicBezTo>
                    <a:pt x="118" y="30"/>
                    <a:pt x="137" y="34"/>
                    <a:pt x="146" y="46"/>
                  </a:cubicBezTo>
                  <a:cubicBezTo>
                    <a:pt x="155" y="56"/>
                    <a:pt x="155" y="69"/>
                    <a:pt x="155" y="98"/>
                  </a:cubicBezTo>
                  <a:cubicBezTo>
                    <a:pt x="141" y="97"/>
                    <a:pt x="134" y="96"/>
                    <a:pt x="123" y="96"/>
                  </a:cubicBezTo>
                  <a:cubicBezTo>
                    <a:pt x="104" y="96"/>
                    <a:pt x="67" y="98"/>
                    <a:pt x="41" y="112"/>
                  </a:cubicBezTo>
                  <a:cubicBezTo>
                    <a:pt x="7" y="132"/>
                    <a:pt x="0" y="162"/>
                    <a:pt x="0" y="180"/>
                  </a:cubicBezTo>
                  <a:cubicBezTo>
                    <a:pt x="0" y="219"/>
                    <a:pt x="29" y="249"/>
                    <a:pt x="83" y="249"/>
                  </a:cubicBezTo>
                  <a:cubicBezTo>
                    <a:pt x="103" y="249"/>
                    <a:pt x="134" y="246"/>
                    <a:pt x="156" y="207"/>
                  </a:cubicBezTo>
                  <a:cubicBezTo>
                    <a:pt x="156" y="219"/>
                    <a:pt x="157" y="230"/>
                    <a:pt x="160" y="242"/>
                  </a:cubicBezTo>
                  <a:cubicBezTo>
                    <a:pt x="199" y="242"/>
                    <a:pt x="199" y="242"/>
                    <a:pt x="199" y="242"/>
                  </a:cubicBezTo>
                  <a:cubicBezTo>
                    <a:pt x="196" y="218"/>
                    <a:pt x="195" y="187"/>
                    <a:pt x="195" y="183"/>
                  </a:cubicBezTo>
                  <a:close/>
                  <a:moveTo>
                    <a:pt x="143" y="190"/>
                  </a:moveTo>
                  <a:cubicBezTo>
                    <a:pt x="132" y="206"/>
                    <a:pt x="116" y="215"/>
                    <a:pt x="93" y="215"/>
                  </a:cubicBezTo>
                  <a:cubicBezTo>
                    <a:pt x="54" y="215"/>
                    <a:pt x="44" y="189"/>
                    <a:pt x="44" y="174"/>
                  </a:cubicBezTo>
                  <a:cubicBezTo>
                    <a:pt x="44" y="127"/>
                    <a:pt x="111" y="127"/>
                    <a:pt x="129" y="127"/>
                  </a:cubicBezTo>
                  <a:cubicBezTo>
                    <a:pt x="140" y="127"/>
                    <a:pt x="146" y="127"/>
                    <a:pt x="154" y="128"/>
                  </a:cubicBezTo>
                  <a:cubicBezTo>
                    <a:pt x="153" y="161"/>
                    <a:pt x="153" y="174"/>
                    <a:pt x="143" y="19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DC0FBC5C-AF83-4BE4-8F7D-33FCEA96E41A}"/>
              </a:ext>
            </a:extLst>
          </p:cNvPr>
          <p:cNvCxnSpPr/>
          <p:nvPr userDrawn="1"/>
        </p:nvCxnSpPr>
        <p:spPr>
          <a:xfrm>
            <a:off x="377825" y="1227932"/>
            <a:ext cx="11436350" cy="0"/>
          </a:xfrm>
          <a:prstGeom prst="line">
            <a:avLst/>
          </a:prstGeom>
          <a:ln w="317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34450047"/>
      </p:ext>
    </p:extLst>
  </p:cSld>
  <p:clrMapOvr>
    <a:masterClrMapping/>
  </p:clrMapOvr>
  <p:transition>
    <p:fade/>
  </p:transition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A455A7-73F3-EBE4-58B9-E016E4749EE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D21F8CF-1AA2-E7CB-EE0C-88060545385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D274EEC-A2AF-A5BC-AFF0-BCB26B3EC0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E7EDC3-742A-48AB-B086-D8E8DDC01358}" type="datetimeFigureOut">
              <a:rPr lang="en-US" smtClean="0"/>
              <a:t>11/13/2025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6D73152-A9C4-71A0-0563-FFA041F6DA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2D3F635-AAE3-CDE7-CB44-F63422F504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6FF3A3-D68A-46F0-A258-DE834A1C6522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8871440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CC380D-5F44-41E8-971E-CDD19ED6F8E3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1988821"/>
      </p:ext>
    </p:extLst>
  </p:cSld>
  <p:clrMapOvr>
    <a:masterClrMapping/>
  </p:clrMapOvr>
  <p:transition>
    <p:fade/>
  </p:transition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AH Strategic Framewo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680C1C7D-9AC0-4E4D-95C9-FEC944F2E2A1}"/>
              </a:ext>
            </a:extLst>
          </p:cNvPr>
          <p:cNvSpPr/>
          <p:nvPr userDrawn="1"/>
        </p:nvSpPr>
        <p:spPr>
          <a:xfrm>
            <a:off x="0" y="6089560"/>
            <a:ext cx="12192000" cy="76844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>
              <a:solidFill>
                <a:schemeClr val="bg1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A5B7DD4-D832-164C-98B0-1C62BFFDF22E}"/>
              </a:ext>
            </a:extLst>
          </p:cNvPr>
          <p:cNvSpPr/>
          <p:nvPr userDrawn="1"/>
        </p:nvSpPr>
        <p:spPr>
          <a:xfrm>
            <a:off x="0" y="0"/>
            <a:ext cx="274320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>
              <a:solidFill>
                <a:schemeClr val="bg1"/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4C5C6EF-87B7-8D47-A6DD-6D63EDD2E655}"/>
              </a:ext>
            </a:extLst>
          </p:cNvPr>
          <p:cNvSpPr txBox="1"/>
          <p:nvPr userDrawn="1"/>
        </p:nvSpPr>
        <p:spPr>
          <a:xfrm>
            <a:off x="2853823" y="6096001"/>
            <a:ext cx="7028114" cy="761999"/>
          </a:xfrm>
          <a:prstGeom prst="rect">
            <a:avLst/>
          </a:prstGeom>
          <a:noFill/>
          <a:ln w="9525" cap="rnd">
            <a:noFill/>
            <a:prstDash val="solid"/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29BA74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14" tIns="45707" rIns="91414" bIns="4570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l" defTabSz="228521">
              <a:defRPr/>
            </a:pPr>
            <a:r>
              <a:rPr lang="en-US" sz="1200">
                <a:solidFill>
                  <a:srgbClr val="FFFFFF"/>
                </a:solidFill>
                <a:latin typeface="Invention" panose="020B0503020008020204" pitchFamily="34" charset="0"/>
              </a:rPr>
              <a:t>We operate responsibly every day to enable </a:t>
            </a:r>
            <a:br>
              <a:rPr lang="en-US" sz="1200">
                <a:solidFill>
                  <a:srgbClr val="FFFFFF"/>
                </a:solidFill>
                <a:latin typeface="Invention" panose="020B0503020008020204" pitchFamily="34" charset="0"/>
              </a:rPr>
            </a:br>
            <a:r>
              <a:rPr lang="en-US" sz="1200">
                <a:solidFill>
                  <a:srgbClr val="FFFFFF"/>
                </a:solidFill>
                <a:latin typeface="Invention" panose="020B0503020008020204" pitchFamily="34" charset="0"/>
              </a:rPr>
              <a:t>a safe, sustainable, and healthy future. 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2BF789F2-1D96-4196-9893-98DE29098D24}"/>
              </a:ext>
            </a:extLst>
          </p:cNvPr>
          <p:cNvSpPr txBox="1"/>
          <p:nvPr userDrawn="1"/>
        </p:nvSpPr>
        <p:spPr>
          <a:xfrm>
            <a:off x="9187194" y="6508377"/>
            <a:ext cx="3004807" cy="236602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en-US" sz="1200" i="1">
                <a:solidFill>
                  <a:schemeClr val="bg1"/>
                </a:solidFill>
                <a:effectLst/>
                <a:latin typeface="+mj-lt"/>
                <a:ea typeface="Calibri" panose="020F0502020204030204" pitchFamily="34" charset="0"/>
              </a:rPr>
              <a:t>For internal use only. Do not share externally. </a:t>
            </a:r>
          </a:p>
          <a:p>
            <a:pPr algn="l"/>
            <a:endParaRPr lang="en-US" sz="1050">
              <a:solidFill>
                <a:schemeClr val="bg1"/>
              </a:solidFill>
              <a:latin typeface="+mj-lt"/>
            </a:endParaRPr>
          </a:p>
        </p:txBody>
      </p:sp>
      <p:grpSp>
        <p:nvGrpSpPr>
          <p:cNvPr id="20" name="Group 4">
            <a:extLst>
              <a:ext uri="{FF2B5EF4-FFF2-40B4-BE49-F238E27FC236}">
                <a16:creationId xmlns:a16="http://schemas.microsoft.com/office/drawing/2014/main" id="{9BAFF8B7-8864-462D-A7A0-95CD44A1217A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126459" y="6259396"/>
            <a:ext cx="1040860" cy="367282"/>
            <a:chOff x="0" y="805"/>
            <a:chExt cx="7680" cy="2710"/>
          </a:xfrm>
          <a:solidFill>
            <a:schemeClr val="bg1"/>
          </a:solidFill>
        </p:grpSpPr>
        <p:sp>
          <p:nvSpPr>
            <p:cNvPr id="21" name="Freeform 5">
              <a:extLst>
                <a:ext uri="{FF2B5EF4-FFF2-40B4-BE49-F238E27FC236}">
                  <a16:creationId xmlns:a16="http://schemas.microsoft.com/office/drawing/2014/main" id="{C1AFF7A2-3C70-40E3-A579-D14A51EF95E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0" y="805"/>
              <a:ext cx="2238" cy="2241"/>
            </a:xfrm>
            <a:custGeom>
              <a:avLst/>
              <a:gdLst>
                <a:gd name="T0" fmla="*/ 146 w 587"/>
                <a:gd name="T1" fmla="*/ 147 h 587"/>
                <a:gd name="T2" fmla="*/ 293 w 587"/>
                <a:gd name="T3" fmla="*/ 0 h 587"/>
                <a:gd name="T4" fmla="*/ 440 w 587"/>
                <a:gd name="T5" fmla="*/ 147 h 587"/>
                <a:gd name="T6" fmla="*/ 146 w 587"/>
                <a:gd name="T7" fmla="*/ 147 h 587"/>
                <a:gd name="T8" fmla="*/ 146 w 587"/>
                <a:gd name="T9" fmla="*/ 441 h 587"/>
                <a:gd name="T10" fmla="*/ 293 w 587"/>
                <a:gd name="T11" fmla="*/ 587 h 587"/>
                <a:gd name="T12" fmla="*/ 440 w 587"/>
                <a:gd name="T13" fmla="*/ 441 h 587"/>
                <a:gd name="T14" fmla="*/ 146 w 587"/>
                <a:gd name="T15" fmla="*/ 441 h 587"/>
                <a:gd name="T16" fmla="*/ 279 w 587"/>
                <a:gd name="T17" fmla="*/ 293 h 587"/>
                <a:gd name="T18" fmla="*/ 146 w 587"/>
                <a:gd name="T19" fmla="*/ 147 h 587"/>
                <a:gd name="T20" fmla="*/ 0 w 587"/>
                <a:gd name="T21" fmla="*/ 294 h 587"/>
                <a:gd name="T22" fmla="*/ 146 w 587"/>
                <a:gd name="T23" fmla="*/ 441 h 587"/>
                <a:gd name="T24" fmla="*/ 279 w 587"/>
                <a:gd name="T25" fmla="*/ 294 h 587"/>
                <a:gd name="T26" fmla="*/ 279 w 587"/>
                <a:gd name="T27" fmla="*/ 293 h 587"/>
                <a:gd name="T28" fmla="*/ 307 w 587"/>
                <a:gd name="T29" fmla="*/ 294 h 587"/>
                <a:gd name="T30" fmla="*/ 440 w 587"/>
                <a:gd name="T31" fmla="*/ 441 h 587"/>
                <a:gd name="T32" fmla="*/ 587 w 587"/>
                <a:gd name="T33" fmla="*/ 294 h 587"/>
                <a:gd name="T34" fmla="*/ 440 w 587"/>
                <a:gd name="T35" fmla="*/ 147 h 587"/>
                <a:gd name="T36" fmla="*/ 307 w 587"/>
                <a:gd name="T37" fmla="*/ 293 h 587"/>
                <a:gd name="T38" fmla="*/ 307 w 587"/>
                <a:gd name="T39" fmla="*/ 294 h 5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587" h="587">
                  <a:moveTo>
                    <a:pt x="146" y="147"/>
                  </a:moveTo>
                  <a:cubicBezTo>
                    <a:pt x="146" y="66"/>
                    <a:pt x="212" y="0"/>
                    <a:pt x="293" y="0"/>
                  </a:cubicBezTo>
                  <a:cubicBezTo>
                    <a:pt x="374" y="0"/>
                    <a:pt x="440" y="66"/>
                    <a:pt x="440" y="147"/>
                  </a:cubicBezTo>
                  <a:cubicBezTo>
                    <a:pt x="146" y="147"/>
                    <a:pt x="146" y="147"/>
                    <a:pt x="146" y="147"/>
                  </a:cubicBezTo>
                  <a:moveTo>
                    <a:pt x="146" y="441"/>
                  </a:moveTo>
                  <a:cubicBezTo>
                    <a:pt x="146" y="522"/>
                    <a:pt x="212" y="587"/>
                    <a:pt x="293" y="587"/>
                  </a:cubicBezTo>
                  <a:cubicBezTo>
                    <a:pt x="374" y="587"/>
                    <a:pt x="440" y="522"/>
                    <a:pt x="440" y="441"/>
                  </a:cubicBezTo>
                  <a:lnTo>
                    <a:pt x="146" y="441"/>
                  </a:lnTo>
                  <a:close/>
                  <a:moveTo>
                    <a:pt x="279" y="293"/>
                  </a:moveTo>
                  <a:cubicBezTo>
                    <a:pt x="205" y="286"/>
                    <a:pt x="146" y="223"/>
                    <a:pt x="146" y="147"/>
                  </a:cubicBezTo>
                  <a:cubicBezTo>
                    <a:pt x="65" y="147"/>
                    <a:pt x="0" y="213"/>
                    <a:pt x="0" y="294"/>
                  </a:cubicBezTo>
                  <a:cubicBezTo>
                    <a:pt x="0" y="375"/>
                    <a:pt x="65" y="441"/>
                    <a:pt x="146" y="441"/>
                  </a:cubicBezTo>
                  <a:cubicBezTo>
                    <a:pt x="146" y="364"/>
                    <a:pt x="205" y="301"/>
                    <a:pt x="279" y="294"/>
                  </a:cubicBezTo>
                  <a:lnTo>
                    <a:pt x="279" y="293"/>
                  </a:lnTo>
                  <a:close/>
                  <a:moveTo>
                    <a:pt x="307" y="294"/>
                  </a:moveTo>
                  <a:cubicBezTo>
                    <a:pt x="382" y="301"/>
                    <a:pt x="440" y="364"/>
                    <a:pt x="440" y="441"/>
                  </a:cubicBezTo>
                  <a:cubicBezTo>
                    <a:pt x="521" y="441"/>
                    <a:pt x="587" y="375"/>
                    <a:pt x="587" y="294"/>
                  </a:cubicBezTo>
                  <a:cubicBezTo>
                    <a:pt x="587" y="213"/>
                    <a:pt x="521" y="147"/>
                    <a:pt x="440" y="147"/>
                  </a:cubicBezTo>
                  <a:cubicBezTo>
                    <a:pt x="440" y="223"/>
                    <a:pt x="382" y="286"/>
                    <a:pt x="307" y="293"/>
                  </a:cubicBezTo>
                  <a:cubicBezTo>
                    <a:pt x="307" y="294"/>
                    <a:pt x="307" y="294"/>
                    <a:pt x="307" y="29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800"/>
            </a:p>
          </p:txBody>
        </p:sp>
        <p:sp>
          <p:nvSpPr>
            <p:cNvPr id="22" name="Freeform 6">
              <a:extLst>
                <a:ext uri="{FF2B5EF4-FFF2-40B4-BE49-F238E27FC236}">
                  <a16:creationId xmlns:a16="http://schemas.microsoft.com/office/drawing/2014/main" id="{5DB21658-22B4-46A7-8BE5-A4C6124A6AE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753" y="1343"/>
              <a:ext cx="4927" cy="2172"/>
            </a:xfrm>
            <a:custGeom>
              <a:avLst/>
              <a:gdLst>
                <a:gd name="T0" fmla="*/ 1105 w 1292"/>
                <a:gd name="T1" fmla="*/ 6 h 569"/>
                <a:gd name="T2" fmla="*/ 774 w 1292"/>
                <a:gd name="T3" fmla="*/ 158 h 569"/>
                <a:gd name="T4" fmla="*/ 938 w 1292"/>
                <a:gd name="T5" fmla="*/ 255 h 569"/>
                <a:gd name="T6" fmla="*/ 1011 w 1292"/>
                <a:gd name="T7" fmla="*/ 18 h 569"/>
                <a:gd name="T8" fmla="*/ 352 w 1292"/>
                <a:gd name="T9" fmla="*/ 302 h 569"/>
                <a:gd name="T10" fmla="*/ 418 w 1292"/>
                <a:gd name="T11" fmla="*/ 177 h 569"/>
                <a:gd name="T12" fmla="*/ 418 w 1292"/>
                <a:gd name="T13" fmla="*/ 58 h 569"/>
                <a:gd name="T14" fmla="*/ 1291 w 1292"/>
                <a:gd name="T15" fmla="*/ 301 h 569"/>
                <a:gd name="T16" fmla="*/ 1107 w 1292"/>
                <a:gd name="T17" fmla="*/ 140 h 569"/>
                <a:gd name="T18" fmla="*/ 655 w 1292"/>
                <a:gd name="T19" fmla="*/ 140 h 569"/>
                <a:gd name="T20" fmla="*/ 620 w 1292"/>
                <a:gd name="T21" fmla="*/ 140 h 569"/>
                <a:gd name="T22" fmla="*/ 764 w 1292"/>
                <a:gd name="T23" fmla="*/ 94 h 569"/>
                <a:gd name="T24" fmla="*/ 618 w 1292"/>
                <a:gd name="T25" fmla="*/ 302 h 569"/>
                <a:gd name="T26" fmla="*/ 255 w 1292"/>
                <a:gd name="T27" fmla="*/ 302 h 569"/>
                <a:gd name="T28" fmla="*/ 164 w 1292"/>
                <a:gd name="T29" fmla="*/ 157 h 569"/>
                <a:gd name="T30" fmla="*/ 72 w 1292"/>
                <a:gd name="T31" fmla="*/ 302 h 569"/>
                <a:gd name="T32" fmla="*/ 20 w 1292"/>
                <a:gd name="T33" fmla="*/ 565 h 569"/>
                <a:gd name="T34" fmla="*/ 137 w 1292"/>
                <a:gd name="T35" fmla="*/ 565 h 569"/>
                <a:gd name="T36" fmla="*/ 69 w 1292"/>
                <a:gd name="T37" fmla="*/ 443 h 569"/>
                <a:gd name="T38" fmla="*/ 157 w 1292"/>
                <a:gd name="T39" fmla="*/ 565 h 569"/>
                <a:gd name="T40" fmla="*/ 219 w 1292"/>
                <a:gd name="T41" fmla="*/ 486 h 569"/>
                <a:gd name="T42" fmla="*/ 243 w 1292"/>
                <a:gd name="T43" fmla="*/ 499 h 569"/>
                <a:gd name="T44" fmla="*/ 157 w 1292"/>
                <a:gd name="T45" fmla="*/ 467 h 569"/>
                <a:gd name="T46" fmla="*/ 296 w 1292"/>
                <a:gd name="T47" fmla="*/ 445 h 569"/>
                <a:gd name="T48" fmla="*/ 276 w 1292"/>
                <a:gd name="T49" fmla="*/ 565 h 569"/>
                <a:gd name="T50" fmla="*/ 276 w 1292"/>
                <a:gd name="T51" fmla="*/ 565 h 569"/>
                <a:gd name="T52" fmla="*/ 353 w 1292"/>
                <a:gd name="T53" fmla="*/ 490 h 569"/>
                <a:gd name="T54" fmla="*/ 415 w 1292"/>
                <a:gd name="T55" fmla="*/ 565 h 569"/>
                <a:gd name="T56" fmla="*/ 459 w 1292"/>
                <a:gd name="T57" fmla="*/ 487 h 569"/>
                <a:gd name="T58" fmla="*/ 481 w 1292"/>
                <a:gd name="T59" fmla="*/ 499 h 569"/>
                <a:gd name="T60" fmla="*/ 348 w 1292"/>
                <a:gd name="T61" fmla="*/ 481 h 569"/>
                <a:gd name="T62" fmla="*/ 330 w 1292"/>
                <a:gd name="T63" fmla="*/ 565 h 569"/>
                <a:gd name="T64" fmla="*/ 588 w 1292"/>
                <a:gd name="T65" fmla="*/ 479 h 569"/>
                <a:gd name="T66" fmla="*/ 533 w 1292"/>
                <a:gd name="T67" fmla="*/ 493 h 569"/>
                <a:gd name="T68" fmla="*/ 560 w 1292"/>
                <a:gd name="T69" fmla="*/ 504 h 569"/>
                <a:gd name="T70" fmla="*/ 574 w 1292"/>
                <a:gd name="T71" fmla="*/ 551 h 569"/>
                <a:gd name="T72" fmla="*/ 568 w 1292"/>
                <a:gd name="T73" fmla="*/ 544 h 569"/>
                <a:gd name="T74" fmla="*/ 573 w 1292"/>
                <a:gd name="T75" fmla="*/ 518 h 569"/>
                <a:gd name="T76" fmla="*/ 624 w 1292"/>
                <a:gd name="T77" fmla="*/ 424 h 569"/>
                <a:gd name="T78" fmla="*/ 753 w 1292"/>
                <a:gd name="T79" fmla="*/ 565 h 569"/>
                <a:gd name="T80" fmla="*/ 839 w 1292"/>
                <a:gd name="T81" fmla="*/ 565 h 569"/>
                <a:gd name="T82" fmla="*/ 753 w 1292"/>
                <a:gd name="T83" fmla="*/ 485 h 569"/>
                <a:gd name="T84" fmla="*/ 913 w 1292"/>
                <a:gd name="T85" fmla="*/ 465 h 569"/>
                <a:gd name="T86" fmla="*/ 947 w 1292"/>
                <a:gd name="T87" fmla="*/ 555 h 569"/>
                <a:gd name="T88" fmla="*/ 885 w 1292"/>
                <a:gd name="T89" fmla="*/ 519 h 569"/>
                <a:gd name="T90" fmla="*/ 913 w 1292"/>
                <a:gd name="T91" fmla="*/ 478 h 569"/>
                <a:gd name="T92" fmla="*/ 1058 w 1292"/>
                <a:gd name="T93" fmla="*/ 541 h 569"/>
                <a:gd name="T94" fmla="*/ 989 w 1292"/>
                <a:gd name="T95" fmla="*/ 475 h 569"/>
                <a:gd name="T96" fmla="*/ 1038 w 1292"/>
                <a:gd name="T97" fmla="*/ 483 h 569"/>
                <a:gd name="T98" fmla="*/ 976 w 1292"/>
                <a:gd name="T99" fmla="*/ 540 h 569"/>
                <a:gd name="T100" fmla="*/ 1060 w 1292"/>
                <a:gd name="T101" fmla="*/ 565 h 569"/>
                <a:gd name="T102" fmla="*/ 995 w 1292"/>
                <a:gd name="T103" fmla="*/ 537 h 569"/>
                <a:gd name="T104" fmla="*/ 1109 w 1292"/>
                <a:gd name="T105" fmla="*/ 565 h 569"/>
                <a:gd name="T106" fmla="*/ 1127 w 1292"/>
                <a:gd name="T107" fmla="*/ 480 h 569"/>
                <a:gd name="T108" fmla="*/ 1184 w 1292"/>
                <a:gd name="T109" fmla="*/ 566 h 569"/>
                <a:gd name="T110" fmla="*/ 1162 w 1292"/>
                <a:gd name="T111" fmla="*/ 480 h 569"/>
                <a:gd name="T112" fmla="*/ 1162 w 1292"/>
                <a:gd name="T113" fmla="*/ 440 h 569"/>
                <a:gd name="T114" fmla="*/ 1127 w 1292"/>
                <a:gd name="T115" fmla="*/ 480 h 569"/>
                <a:gd name="T116" fmla="*/ 1229 w 1292"/>
                <a:gd name="T117" fmla="*/ 493 h 569"/>
                <a:gd name="T118" fmla="*/ 1292 w 1292"/>
                <a:gd name="T119" fmla="*/ 565 h 569"/>
                <a:gd name="T120" fmla="*/ 1225 w 1292"/>
                <a:gd name="T121" fmla="*/ 481 h 5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292" h="569">
                  <a:moveTo>
                    <a:pt x="1105" y="302"/>
                  </a:moveTo>
                  <a:cubicBezTo>
                    <a:pt x="1040" y="302"/>
                    <a:pt x="1040" y="302"/>
                    <a:pt x="1040" y="302"/>
                  </a:cubicBezTo>
                  <a:cubicBezTo>
                    <a:pt x="1040" y="6"/>
                    <a:pt x="1040" y="6"/>
                    <a:pt x="1040" y="6"/>
                  </a:cubicBezTo>
                  <a:cubicBezTo>
                    <a:pt x="1105" y="6"/>
                    <a:pt x="1105" y="6"/>
                    <a:pt x="1105" y="6"/>
                  </a:cubicBezTo>
                  <a:lnTo>
                    <a:pt x="1105" y="302"/>
                  </a:lnTo>
                  <a:close/>
                  <a:moveTo>
                    <a:pt x="1011" y="18"/>
                  </a:moveTo>
                  <a:cubicBezTo>
                    <a:pt x="989" y="7"/>
                    <a:pt x="964" y="0"/>
                    <a:pt x="937" y="0"/>
                  </a:cubicBezTo>
                  <a:cubicBezTo>
                    <a:pt x="840" y="0"/>
                    <a:pt x="774" y="74"/>
                    <a:pt x="774" y="158"/>
                  </a:cubicBezTo>
                  <a:cubicBezTo>
                    <a:pt x="774" y="239"/>
                    <a:pt x="843" y="310"/>
                    <a:pt x="936" y="310"/>
                  </a:cubicBezTo>
                  <a:cubicBezTo>
                    <a:pt x="963" y="310"/>
                    <a:pt x="987" y="303"/>
                    <a:pt x="1011" y="293"/>
                  </a:cubicBezTo>
                  <a:cubicBezTo>
                    <a:pt x="1011" y="225"/>
                    <a:pt x="1011" y="225"/>
                    <a:pt x="1011" y="225"/>
                  </a:cubicBezTo>
                  <a:cubicBezTo>
                    <a:pt x="993" y="243"/>
                    <a:pt x="965" y="255"/>
                    <a:pt x="938" y="255"/>
                  </a:cubicBezTo>
                  <a:cubicBezTo>
                    <a:pt x="878" y="255"/>
                    <a:pt x="841" y="206"/>
                    <a:pt x="841" y="157"/>
                  </a:cubicBezTo>
                  <a:cubicBezTo>
                    <a:pt x="841" y="106"/>
                    <a:pt x="876" y="57"/>
                    <a:pt x="939" y="57"/>
                  </a:cubicBezTo>
                  <a:cubicBezTo>
                    <a:pt x="966" y="57"/>
                    <a:pt x="993" y="67"/>
                    <a:pt x="1011" y="86"/>
                  </a:cubicBezTo>
                  <a:cubicBezTo>
                    <a:pt x="1011" y="18"/>
                    <a:pt x="1011" y="18"/>
                    <a:pt x="1011" y="18"/>
                  </a:cubicBezTo>
                  <a:moveTo>
                    <a:pt x="525" y="58"/>
                  </a:moveTo>
                  <a:cubicBezTo>
                    <a:pt x="525" y="6"/>
                    <a:pt x="525" y="6"/>
                    <a:pt x="525" y="6"/>
                  </a:cubicBezTo>
                  <a:cubicBezTo>
                    <a:pt x="352" y="6"/>
                    <a:pt x="352" y="6"/>
                    <a:pt x="352" y="6"/>
                  </a:cubicBezTo>
                  <a:cubicBezTo>
                    <a:pt x="352" y="302"/>
                    <a:pt x="352" y="302"/>
                    <a:pt x="352" y="302"/>
                  </a:cubicBezTo>
                  <a:cubicBezTo>
                    <a:pt x="525" y="302"/>
                    <a:pt x="525" y="302"/>
                    <a:pt x="525" y="302"/>
                  </a:cubicBezTo>
                  <a:cubicBezTo>
                    <a:pt x="525" y="251"/>
                    <a:pt x="525" y="251"/>
                    <a:pt x="525" y="251"/>
                  </a:cubicBezTo>
                  <a:cubicBezTo>
                    <a:pt x="418" y="251"/>
                    <a:pt x="418" y="251"/>
                    <a:pt x="418" y="251"/>
                  </a:cubicBezTo>
                  <a:cubicBezTo>
                    <a:pt x="418" y="177"/>
                    <a:pt x="418" y="177"/>
                    <a:pt x="418" y="177"/>
                  </a:cubicBezTo>
                  <a:cubicBezTo>
                    <a:pt x="521" y="177"/>
                    <a:pt x="521" y="177"/>
                    <a:pt x="521" y="177"/>
                  </a:cubicBezTo>
                  <a:cubicBezTo>
                    <a:pt x="521" y="125"/>
                    <a:pt x="521" y="125"/>
                    <a:pt x="521" y="125"/>
                  </a:cubicBezTo>
                  <a:cubicBezTo>
                    <a:pt x="418" y="125"/>
                    <a:pt x="418" y="125"/>
                    <a:pt x="418" y="125"/>
                  </a:cubicBezTo>
                  <a:cubicBezTo>
                    <a:pt x="418" y="58"/>
                    <a:pt x="418" y="58"/>
                    <a:pt x="418" y="58"/>
                  </a:cubicBezTo>
                  <a:cubicBezTo>
                    <a:pt x="525" y="58"/>
                    <a:pt x="525" y="58"/>
                    <a:pt x="525" y="58"/>
                  </a:cubicBezTo>
                  <a:moveTo>
                    <a:pt x="1107" y="140"/>
                  </a:moveTo>
                  <a:cubicBezTo>
                    <a:pt x="1216" y="301"/>
                    <a:pt x="1216" y="301"/>
                    <a:pt x="1216" y="301"/>
                  </a:cubicBezTo>
                  <a:cubicBezTo>
                    <a:pt x="1291" y="301"/>
                    <a:pt x="1291" y="301"/>
                    <a:pt x="1291" y="301"/>
                  </a:cubicBezTo>
                  <a:cubicBezTo>
                    <a:pt x="1180" y="140"/>
                    <a:pt x="1180" y="140"/>
                    <a:pt x="1180" y="140"/>
                  </a:cubicBezTo>
                  <a:cubicBezTo>
                    <a:pt x="1277" y="6"/>
                    <a:pt x="1277" y="6"/>
                    <a:pt x="1277" y="6"/>
                  </a:cubicBezTo>
                  <a:cubicBezTo>
                    <a:pt x="1202" y="6"/>
                    <a:pt x="1202" y="6"/>
                    <a:pt x="1202" y="6"/>
                  </a:cubicBezTo>
                  <a:lnTo>
                    <a:pt x="1107" y="140"/>
                  </a:lnTo>
                  <a:close/>
                  <a:moveTo>
                    <a:pt x="618" y="54"/>
                  </a:moveTo>
                  <a:cubicBezTo>
                    <a:pt x="618" y="54"/>
                    <a:pt x="657" y="54"/>
                    <a:pt x="659" y="54"/>
                  </a:cubicBezTo>
                  <a:cubicBezTo>
                    <a:pt x="681" y="56"/>
                    <a:pt x="698" y="75"/>
                    <a:pt x="698" y="97"/>
                  </a:cubicBezTo>
                  <a:cubicBezTo>
                    <a:pt x="698" y="121"/>
                    <a:pt x="679" y="140"/>
                    <a:pt x="655" y="140"/>
                  </a:cubicBezTo>
                  <a:cubicBezTo>
                    <a:pt x="655" y="140"/>
                    <a:pt x="654" y="140"/>
                    <a:pt x="654" y="140"/>
                  </a:cubicBezTo>
                  <a:cubicBezTo>
                    <a:pt x="651" y="140"/>
                    <a:pt x="638" y="140"/>
                    <a:pt x="635" y="140"/>
                  </a:cubicBezTo>
                  <a:cubicBezTo>
                    <a:pt x="628" y="140"/>
                    <a:pt x="628" y="140"/>
                    <a:pt x="628" y="140"/>
                  </a:cubicBezTo>
                  <a:cubicBezTo>
                    <a:pt x="620" y="140"/>
                    <a:pt x="620" y="140"/>
                    <a:pt x="620" y="140"/>
                  </a:cubicBezTo>
                  <a:cubicBezTo>
                    <a:pt x="728" y="302"/>
                    <a:pt x="728" y="302"/>
                    <a:pt x="728" y="302"/>
                  </a:cubicBezTo>
                  <a:cubicBezTo>
                    <a:pt x="801" y="302"/>
                    <a:pt x="801" y="302"/>
                    <a:pt x="801" y="302"/>
                  </a:cubicBezTo>
                  <a:cubicBezTo>
                    <a:pt x="711" y="174"/>
                    <a:pt x="711" y="174"/>
                    <a:pt x="711" y="174"/>
                  </a:cubicBezTo>
                  <a:cubicBezTo>
                    <a:pt x="748" y="161"/>
                    <a:pt x="764" y="130"/>
                    <a:pt x="764" y="94"/>
                  </a:cubicBezTo>
                  <a:cubicBezTo>
                    <a:pt x="764" y="45"/>
                    <a:pt x="725" y="6"/>
                    <a:pt x="676" y="6"/>
                  </a:cubicBezTo>
                  <a:cubicBezTo>
                    <a:pt x="675" y="6"/>
                    <a:pt x="553" y="6"/>
                    <a:pt x="553" y="6"/>
                  </a:cubicBezTo>
                  <a:cubicBezTo>
                    <a:pt x="553" y="302"/>
                    <a:pt x="553" y="302"/>
                    <a:pt x="553" y="302"/>
                  </a:cubicBezTo>
                  <a:cubicBezTo>
                    <a:pt x="618" y="302"/>
                    <a:pt x="618" y="302"/>
                    <a:pt x="618" y="302"/>
                  </a:cubicBezTo>
                  <a:lnTo>
                    <a:pt x="618" y="54"/>
                  </a:lnTo>
                  <a:close/>
                  <a:moveTo>
                    <a:pt x="164" y="305"/>
                  </a:moveTo>
                  <a:cubicBezTo>
                    <a:pt x="255" y="92"/>
                    <a:pt x="255" y="92"/>
                    <a:pt x="255" y="92"/>
                  </a:cubicBezTo>
                  <a:cubicBezTo>
                    <a:pt x="255" y="302"/>
                    <a:pt x="255" y="302"/>
                    <a:pt x="255" y="302"/>
                  </a:cubicBezTo>
                  <a:cubicBezTo>
                    <a:pt x="319" y="302"/>
                    <a:pt x="319" y="302"/>
                    <a:pt x="319" y="302"/>
                  </a:cubicBezTo>
                  <a:cubicBezTo>
                    <a:pt x="319" y="6"/>
                    <a:pt x="319" y="6"/>
                    <a:pt x="319" y="6"/>
                  </a:cubicBezTo>
                  <a:cubicBezTo>
                    <a:pt x="224" y="6"/>
                    <a:pt x="224" y="6"/>
                    <a:pt x="224" y="6"/>
                  </a:cubicBezTo>
                  <a:cubicBezTo>
                    <a:pt x="164" y="157"/>
                    <a:pt x="164" y="157"/>
                    <a:pt x="164" y="157"/>
                  </a:cubicBezTo>
                  <a:cubicBezTo>
                    <a:pt x="103" y="6"/>
                    <a:pt x="103" y="6"/>
                    <a:pt x="103" y="6"/>
                  </a:cubicBezTo>
                  <a:cubicBezTo>
                    <a:pt x="9" y="6"/>
                    <a:pt x="9" y="6"/>
                    <a:pt x="9" y="6"/>
                  </a:cubicBezTo>
                  <a:cubicBezTo>
                    <a:pt x="9" y="302"/>
                    <a:pt x="9" y="302"/>
                    <a:pt x="9" y="302"/>
                  </a:cubicBezTo>
                  <a:cubicBezTo>
                    <a:pt x="72" y="302"/>
                    <a:pt x="72" y="302"/>
                    <a:pt x="72" y="302"/>
                  </a:cubicBezTo>
                  <a:cubicBezTo>
                    <a:pt x="72" y="92"/>
                    <a:pt x="72" y="92"/>
                    <a:pt x="72" y="92"/>
                  </a:cubicBezTo>
                  <a:cubicBezTo>
                    <a:pt x="164" y="305"/>
                    <a:pt x="164" y="305"/>
                    <a:pt x="164" y="305"/>
                  </a:cubicBezTo>
                  <a:close/>
                  <a:moveTo>
                    <a:pt x="0" y="565"/>
                  </a:moveTo>
                  <a:cubicBezTo>
                    <a:pt x="20" y="565"/>
                    <a:pt x="20" y="565"/>
                    <a:pt x="20" y="565"/>
                  </a:cubicBezTo>
                  <a:cubicBezTo>
                    <a:pt x="35" y="529"/>
                    <a:pt x="35" y="529"/>
                    <a:pt x="35" y="529"/>
                  </a:cubicBezTo>
                  <a:cubicBezTo>
                    <a:pt x="101" y="529"/>
                    <a:pt x="101" y="529"/>
                    <a:pt x="101" y="529"/>
                  </a:cubicBezTo>
                  <a:cubicBezTo>
                    <a:pt x="116" y="565"/>
                    <a:pt x="116" y="565"/>
                    <a:pt x="116" y="565"/>
                  </a:cubicBezTo>
                  <a:cubicBezTo>
                    <a:pt x="137" y="565"/>
                    <a:pt x="137" y="565"/>
                    <a:pt x="137" y="565"/>
                  </a:cubicBezTo>
                  <a:cubicBezTo>
                    <a:pt x="80" y="424"/>
                    <a:pt x="80" y="424"/>
                    <a:pt x="80" y="424"/>
                  </a:cubicBezTo>
                  <a:cubicBezTo>
                    <a:pt x="59" y="424"/>
                    <a:pt x="59" y="424"/>
                    <a:pt x="59" y="424"/>
                  </a:cubicBezTo>
                  <a:lnTo>
                    <a:pt x="0" y="565"/>
                  </a:lnTo>
                  <a:close/>
                  <a:moveTo>
                    <a:pt x="69" y="443"/>
                  </a:moveTo>
                  <a:cubicBezTo>
                    <a:pt x="95" y="513"/>
                    <a:pt x="95" y="513"/>
                    <a:pt x="95" y="513"/>
                  </a:cubicBezTo>
                  <a:cubicBezTo>
                    <a:pt x="41" y="513"/>
                    <a:pt x="41" y="513"/>
                    <a:pt x="41" y="513"/>
                  </a:cubicBezTo>
                  <a:lnTo>
                    <a:pt x="69" y="443"/>
                  </a:lnTo>
                  <a:close/>
                  <a:moveTo>
                    <a:pt x="157" y="565"/>
                  </a:moveTo>
                  <a:cubicBezTo>
                    <a:pt x="175" y="565"/>
                    <a:pt x="175" y="565"/>
                    <a:pt x="175" y="565"/>
                  </a:cubicBezTo>
                  <a:cubicBezTo>
                    <a:pt x="175" y="509"/>
                    <a:pt x="175" y="509"/>
                    <a:pt x="175" y="509"/>
                  </a:cubicBezTo>
                  <a:cubicBezTo>
                    <a:pt x="175" y="489"/>
                    <a:pt x="188" y="480"/>
                    <a:pt x="201" y="480"/>
                  </a:cubicBezTo>
                  <a:cubicBezTo>
                    <a:pt x="207" y="480"/>
                    <a:pt x="214" y="482"/>
                    <a:pt x="219" y="486"/>
                  </a:cubicBezTo>
                  <a:cubicBezTo>
                    <a:pt x="223" y="491"/>
                    <a:pt x="224" y="497"/>
                    <a:pt x="224" y="503"/>
                  </a:cubicBezTo>
                  <a:cubicBezTo>
                    <a:pt x="224" y="565"/>
                    <a:pt x="224" y="565"/>
                    <a:pt x="224" y="565"/>
                  </a:cubicBezTo>
                  <a:cubicBezTo>
                    <a:pt x="243" y="565"/>
                    <a:pt x="243" y="565"/>
                    <a:pt x="243" y="565"/>
                  </a:cubicBezTo>
                  <a:cubicBezTo>
                    <a:pt x="243" y="499"/>
                    <a:pt x="243" y="499"/>
                    <a:pt x="243" y="499"/>
                  </a:cubicBezTo>
                  <a:cubicBezTo>
                    <a:pt x="243" y="469"/>
                    <a:pt x="216" y="465"/>
                    <a:pt x="207" y="465"/>
                  </a:cubicBezTo>
                  <a:cubicBezTo>
                    <a:pt x="185" y="465"/>
                    <a:pt x="178" y="479"/>
                    <a:pt x="175" y="483"/>
                  </a:cubicBezTo>
                  <a:cubicBezTo>
                    <a:pt x="175" y="467"/>
                    <a:pt x="175" y="467"/>
                    <a:pt x="175" y="467"/>
                  </a:cubicBezTo>
                  <a:cubicBezTo>
                    <a:pt x="157" y="467"/>
                    <a:pt x="157" y="467"/>
                    <a:pt x="157" y="467"/>
                  </a:cubicBezTo>
                  <a:cubicBezTo>
                    <a:pt x="157" y="478"/>
                    <a:pt x="157" y="478"/>
                    <a:pt x="157" y="478"/>
                  </a:cubicBezTo>
                  <a:lnTo>
                    <a:pt x="157" y="565"/>
                  </a:lnTo>
                  <a:close/>
                  <a:moveTo>
                    <a:pt x="274" y="445"/>
                  </a:moveTo>
                  <a:cubicBezTo>
                    <a:pt x="296" y="445"/>
                    <a:pt x="296" y="445"/>
                    <a:pt x="296" y="445"/>
                  </a:cubicBezTo>
                  <a:cubicBezTo>
                    <a:pt x="296" y="424"/>
                    <a:pt x="296" y="424"/>
                    <a:pt x="296" y="424"/>
                  </a:cubicBezTo>
                  <a:cubicBezTo>
                    <a:pt x="274" y="424"/>
                    <a:pt x="274" y="424"/>
                    <a:pt x="274" y="424"/>
                  </a:cubicBezTo>
                  <a:lnTo>
                    <a:pt x="274" y="445"/>
                  </a:lnTo>
                  <a:close/>
                  <a:moveTo>
                    <a:pt x="276" y="565"/>
                  </a:moveTo>
                  <a:cubicBezTo>
                    <a:pt x="295" y="565"/>
                    <a:pt x="295" y="565"/>
                    <a:pt x="295" y="565"/>
                  </a:cubicBezTo>
                  <a:cubicBezTo>
                    <a:pt x="295" y="467"/>
                    <a:pt x="295" y="467"/>
                    <a:pt x="295" y="467"/>
                  </a:cubicBezTo>
                  <a:cubicBezTo>
                    <a:pt x="276" y="467"/>
                    <a:pt x="276" y="467"/>
                    <a:pt x="276" y="467"/>
                  </a:cubicBezTo>
                  <a:lnTo>
                    <a:pt x="276" y="565"/>
                  </a:lnTo>
                  <a:close/>
                  <a:moveTo>
                    <a:pt x="330" y="565"/>
                  </a:moveTo>
                  <a:cubicBezTo>
                    <a:pt x="349" y="565"/>
                    <a:pt x="349" y="565"/>
                    <a:pt x="349" y="565"/>
                  </a:cubicBezTo>
                  <a:cubicBezTo>
                    <a:pt x="349" y="510"/>
                    <a:pt x="349" y="510"/>
                    <a:pt x="349" y="510"/>
                  </a:cubicBezTo>
                  <a:cubicBezTo>
                    <a:pt x="349" y="503"/>
                    <a:pt x="349" y="495"/>
                    <a:pt x="353" y="490"/>
                  </a:cubicBezTo>
                  <a:cubicBezTo>
                    <a:pt x="355" y="487"/>
                    <a:pt x="362" y="479"/>
                    <a:pt x="375" y="479"/>
                  </a:cubicBezTo>
                  <a:cubicBezTo>
                    <a:pt x="389" y="479"/>
                    <a:pt x="396" y="488"/>
                    <a:pt x="396" y="500"/>
                  </a:cubicBezTo>
                  <a:cubicBezTo>
                    <a:pt x="396" y="565"/>
                    <a:pt x="396" y="565"/>
                    <a:pt x="396" y="565"/>
                  </a:cubicBezTo>
                  <a:cubicBezTo>
                    <a:pt x="415" y="565"/>
                    <a:pt x="415" y="565"/>
                    <a:pt x="415" y="565"/>
                  </a:cubicBezTo>
                  <a:cubicBezTo>
                    <a:pt x="415" y="510"/>
                    <a:pt x="415" y="510"/>
                    <a:pt x="415" y="510"/>
                  </a:cubicBezTo>
                  <a:cubicBezTo>
                    <a:pt x="415" y="506"/>
                    <a:pt x="415" y="495"/>
                    <a:pt x="419" y="489"/>
                  </a:cubicBezTo>
                  <a:cubicBezTo>
                    <a:pt x="422" y="486"/>
                    <a:pt x="428" y="479"/>
                    <a:pt x="440" y="479"/>
                  </a:cubicBezTo>
                  <a:cubicBezTo>
                    <a:pt x="449" y="479"/>
                    <a:pt x="456" y="483"/>
                    <a:pt x="459" y="487"/>
                  </a:cubicBezTo>
                  <a:cubicBezTo>
                    <a:pt x="461" y="490"/>
                    <a:pt x="462" y="494"/>
                    <a:pt x="462" y="502"/>
                  </a:cubicBezTo>
                  <a:cubicBezTo>
                    <a:pt x="462" y="565"/>
                    <a:pt x="462" y="565"/>
                    <a:pt x="462" y="565"/>
                  </a:cubicBezTo>
                  <a:cubicBezTo>
                    <a:pt x="481" y="565"/>
                    <a:pt x="481" y="565"/>
                    <a:pt x="481" y="565"/>
                  </a:cubicBezTo>
                  <a:cubicBezTo>
                    <a:pt x="481" y="499"/>
                    <a:pt x="481" y="499"/>
                    <a:pt x="481" y="499"/>
                  </a:cubicBezTo>
                  <a:cubicBezTo>
                    <a:pt x="481" y="471"/>
                    <a:pt x="459" y="465"/>
                    <a:pt x="445" y="465"/>
                  </a:cubicBezTo>
                  <a:cubicBezTo>
                    <a:pt x="423" y="465"/>
                    <a:pt x="415" y="478"/>
                    <a:pt x="412" y="483"/>
                  </a:cubicBezTo>
                  <a:cubicBezTo>
                    <a:pt x="408" y="476"/>
                    <a:pt x="401" y="465"/>
                    <a:pt x="380" y="465"/>
                  </a:cubicBezTo>
                  <a:cubicBezTo>
                    <a:pt x="371" y="465"/>
                    <a:pt x="358" y="466"/>
                    <a:pt x="348" y="481"/>
                  </a:cubicBezTo>
                  <a:cubicBezTo>
                    <a:pt x="348" y="467"/>
                    <a:pt x="348" y="467"/>
                    <a:pt x="348" y="467"/>
                  </a:cubicBezTo>
                  <a:cubicBezTo>
                    <a:pt x="330" y="467"/>
                    <a:pt x="330" y="467"/>
                    <a:pt x="330" y="467"/>
                  </a:cubicBezTo>
                  <a:cubicBezTo>
                    <a:pt x="330" y="480"/>
                    <a:pt x="330" y="480"/>
                    <a:pt x="330" y="480"/>
                  </a:cubicBezTo>
                  <a:cubicBezTo>
                    <a:pt x="330" y="565"/>
                    <a:pt x="330" y="565"/>
                    <a:pt x="330" y="565"/>
                  </a:cubicBezTo>
                  <a:close/>
                  <a:moveTo>
                    <a:pt x="592" y="565"/>
                  </a:moveTo>
                  <a:cubicBezTo>
                    <a:pt x="590" y="555"/>
                    <a:pt x="590" y="542"/>
                    <a:pt x="590" y="541"/>
                  </a:cubicBezTo>
                  <a:cubicBezTo>
                    <a:pt x="591" y="494"/>
                    <a:pt x="591" y="494"/>
                    <a:pt x="591" y="494"/>
                  </a:cubicBezTo>
                  <a:cubicBezTo>
                    <a:pt x="591" y="489"/>
                    <a:pt x="591" y="485"/>
                    <a:pt x="588" y="479"/>
                  </a:cubicBezTo>
                  <a:cubicBezTo>
                    <a:pt x="582" y="469"/>
                    <a:pt x="567" y="464"/>
                    <a:pt x="553" y="464"/>
                  </a:cubicBezTo>
                  <a:cubicBezTo>
                    <a:pt x="542" y="464"/>
                    <a:pt x="529" y="467"/>
                    <a:pt x="521" y="475"/>
                  </a:cubicBezTo>
                  <a:cubicBezTo>
                    <a:pt x="515" y="481"/>
                    <a:pt x="515" y="488"/>
                    <a:pt x="514" y="493"/>
                  </a:cubicBezTo>
                  <a:cubicBezTo>
                    <a:pt x="533" y="493"/>
                    <a:pt x="533" y="493"/>
                    <a:pt x="533" y="493"/>
                  </a:cubicBezTo>
                  <a:cubicBezTo>
                    <a:pt x="533" y="490"/>
                    <a:pt x="534" y="477"/>
                    <a:pt x="553" y="477"/>
                  </a:cubicBezTo>
                  <a:cubicBezTo>
                    <a:pt x="558" y="477"/>
                    <a:pt x="566" y="478"/>
                    <a:pt x="570" y="483"/>
                  </a:cubicBezTo>
                  <a:cubicBezTo>
                    <a:pt x="573" y="488"/>
                    <a:pt x="573" y="493"/>
                    <a:pt x="573" y="505"/>
                  </a:cubicBezTo>
                  <a:cubicBezTo>
                    <a:pt x="567" y="505"/>
                    <a:pt x="564" y="504"/>
                    <a:pt x="560" y="504"/>
                  </a:cubicBezTo>
                  <a:cubicBezTo>
                    <a:pt x="552" y="504"/>
                    <a:pt x="536" y="505"/>
                    <a:pt x="526" y="511"/>
                  </a:cubicBezTo>
                  <a:cubicBezTo>
                    <a:pt x="511" y="519"/>
                    <a:pt x="509" y="532"/>
                    <a:pt x="509" y="540"/>
                  </a:cubicBezTo>
                  <a:cubicBezTo>
                    <a:pt x="509" y="556"/>
                    <a:pt x="521" y="569"/>
                    <a:pt x="543" y="569"/>
                  </a:cubicBezTo>
                  <a:cubicBezTo>
                    <a:pt x="551" y="569"/>
                    <a:pt x="565" y="567"/>
                    <a:pt x="574" y="551"/>
                  </a:cubicBezTo>
                  <a:cubicBezTo>
                    <a:pt x="574" y="556"/>
                    <a:pt x="574" y="561"/>
                    <a:pt x="575" y="565"/>
                  </a:cubicBezTo>
                  <a:lnTo>
                    <a:pt x="592" y="565"/>
                  </a:lnTo>
                  <a:close/>
                  <a:moveTo>
                    <a:pt x="573" y="518"/>
                  </a:moveTo>
                  <a:cubicBezTo>
                    <a:pt x="573" y="531"/>
                    <a:pt x="572" y="537"/>
                    <a:pt x="568" y="544"/>
                  </a:cubicBezTo>
                  <a:cubicBezTo>
                    <a:pt x="564" y="550"/>
                    <a:pt x="557" y="554"/>
                    <a:pt x="547" y="554"/>
                  </a:cubicBezTo>
                  <a:cubicBezTo>
                    <a:pt x="531" y="554"/>
                    <a:pt x="527" y="543"/>
                    <a:pt x="527" y="537"/>
                  </a:cubicBezTo>
                  <a:cubicBezTo>
                    <a:pt x="527" y="517"/>
                    <a:pt x="555" y="517"/>
                    <a:pt x="562" y="517"/>
                  </a:cubicBezTo>
                  <a:cubicBezTo>
                    <a:pt x="567" y="517"/>
                    <a:pt x="570" y="517"/>
                    <a:pt x="573" y="518"/>
                  </a:cubicBezTo>
                  <a:close/>
                  <a:moveTo>
                    <a:pt x="624" y="565"/>
                  </a:moveTo>
                  <a:cubicBezTo>
                    <a:pt x="643" y="565"/>
                    <a:pt x="643" y="565"/>
                    <a:pt x="643" y="565"/>
                  </a:cubicBezTo>
                  <a:cubicBezTo>
                    <a:pt x="643" y="424"/>
                    <a:pt x="643" y="424"/>
                    <a:pt x="643" y="424"/>
                  </a:cubicBezTo>
                  <a:cubicBezTo>
                    <a:pt x="624" y="424"/>
                    <a:pt x="624" y="424"/>
                    <a:pt x="624" y="424"/>
                  </a:cubicBezTo>
                  <a:lnTo>
                    <a:pt x="624" y="565"/>
                  </a:lnTo>
                  <a:close/>
                  <a:moveTo>
                    <a:pt x="733" y="424"/>
                  </a:moveTo>
                  <a:cubicBezTo>
                    <a:pt x="733" y="565"/>
                    <a:pt x="733" y="565"/>
                    <a:pt x="733" y="565"/>
                  </a:cubicBezTo>
                  <a:cubicBezTo>
                    <a:pt x="753" y="565"/>
                    <a:pt x="753" y="565"/>
                    <a:pt x="753" y="565"/>
                  </a:cubicBezTo>
                  <a:cubicBezTo>
                    <a:pt x="753" y="502"/>
                    <a:pt x="753" y="502"/>
                    <a:pt x="753" y="502"/>
                  </a:cubicBezTo>
                  <a:cubicBezTo>
                    <a:pt x="820" y="502"/>
                    <a:pt x="820" y="502"/>
                    <a:pt x="820" y="502"/>
                  </a:cubicBezTo>
                  <a:cubicBezTo>
                    <a:pt x="820" y="565"/>
                    <a:pt x="820" y="565"/>
                    <a:pt x="820" y="565"/>
                  </a:cubicBezTo>
                  <a:cubicBezTo>
                    <a:pt x="839" y="565"/>
                    <a:pt x="839" y="565"/>
                    <a:pt x="839" y="565"/>
                  </a:cubicBezTo>
                  <a:cubicBezTo>
                    <a:pt x="839" y="424"/>
                    <a:pt x="839" y="424"/>
                    <a:pt x="839" y="424"/>
                  </a:cubicBezTo>
                  <a:cubicBezTo>
                    <a:pt x="820" y="424"/>
                    <a:pt x="820" y="424"/>
                    <a:pt x="820" y="424"/>
                  </a:cubicBezTo>
                  <a:cubicBezTo>
                    <a:pt x="820" y="485"/>
                    <a:pt x="820" y="485"/>
                    <a:pt x="820" y="485"/>
                  </a:cubicBezTo>
                  <a:cubicBezTo>
                    <a:pt x="753" y="485"/>
                    <a:pt x="753" y="485"/>
                    <a:pt x="753" y="485"/>
                  </a:cubicBezTo>
                  <a:cubicBezTo>
                    <a:pt x="753" y="424"/>
                    <a:pt x="753" y="424"/>
                    <a:pt x="753" y="424"/>
                  </a:cubicBezTo>
                  <a:lnTo>
                    <a:pt x="733" y="424"/>
                  </a:lnTo>
                  <a:close/>
                  <a:moveTo>
                    <a:pt x="956" y="520"/>
                  </a:moveTo>
                  <a:cubicBezTo>
                    <a:pt x="957" y="503"/>
                    <a:pt x="957" y="465"/>
                    <a:pt x="913" y="465"/>
                  </a:cubicBezTo>
                  <a:cubicBezTo>
                    <a:pt x="908" y="465"/>
                    <a:pt x="896" y="465"/>
                    <a:pt x="887" y="472"/>
                  </a:cubicBezTo>
                  <a:cubicBezTo>
                    <a:pt x="871" y="483"/>
                    <a:pt x="867" y="499"/>
                    <a:pt x="867" y="518"/>
                  </a:cubicBezTo>
                  <a:cubicBezTo>
                    <a:pt x="867" y="549"/>
                    <a:pt x="882" y="568"/>
                    <a:pt x="913" y="568"/>
                  </a:cubicBezTo>
                  <a:cubicBezTo>
                    <a:pt x="933" y="568"/>
                    <a:pt x="942" y="560"/>
                    <a:pt x="947" y="555"/>
                  </a:cubicBezTo>
                  <a:cubicBezTo>
                    <a:pt x="954" y="547"/>
                    <a:pt x="955" y="539"/>
                    <a:pt x="955" y="535"/>
                  </a:cubicBezTo>
                  <a:cubicBezTo>
                    <a:pt x="937" y="535"/>
                    <a:pt x="937" y="535"/>
                    <a:pt x="937" y="535"/>
                  </a:cubicBezTo>
                  <a:cubicBezTo>
                    <a:pt x="935" y="549"/>
                    <a:pt x="926" y="555"/>
                    <a:pt x="914" y="555"/>
                  </a:cubicBezTo>
                  <a:cubicBezTo>
                    <a:pt x="893" y="555"/>
                    <a:pt x="885" y="540"/>
                    <a:pt x="885" y="519"/>
                  </a:cubicBezTo>
                  <a:cubicBezTo>
                    <a:pt x="956" y="519"/>
                    <a:pt x="956" y="519"/>
                    <a:pt x="956" y="519"/>
                  </a:cubicBezTo>
                  <a:lnTo>
                    <a:pt x="956" y="520"/>
                  </a:lnTo>
                  <a:close/>
                  <a:moveTo>
                    <a:pt x="886" y="507"/>
                  </a:moveTo>
                  <a:cubicBezTo>
                    <a:pt x="887" y="485"/>
                    <a:pt x="901" y="478"/>
                    <a:pt x="913" y="478"/>
                  </a:cubicBezTo>
                  <a:cubicBezTo>
                    <a:pt x="936" y="478"/>
                    <a:pt x="937" y="497"/>
                    <a:pt x="937" y="507"/>
                  </a:cubicBezTo>
                  <a:lnTo>
                    <a:pt x="886" y="507"/>
                  </a:lnTo>
                  <a:close/>
                  <a:moveTo>
                    <a:pt x="1060" y="565"/>
                  </a:moveTo>
                  <a:cubicBezTo>
                    <a:pt x="1058" y="555"/>
                    <a:pt x="1058" y="542"/>
                    <a:pt x="1058" y="541"/>
                  </a:cubicBezTo>
                  <a:cubicBezTo>
                    <a:pt x="1059" y="494"/>
                    <a:pt x="1059" y="494"/>
                    <a:pt x="1059" y="494"/>
                  </a:cubicBezTo>
                  <a:cubicBezTo>
                    <a:pt x="1059" y="489"/>
                    <a:pt x="1059" y="485"/>
                    <a:pt x="1056" y="479"/>
                  </a:cubicBezTo>
                  <a:cubicBezTo>
                    <a:pt x="1050" y="469"/>
                    <a:pt x="1035" y="464"/>
                    <a:pt x="1021" y="464"/>
                  </a:cubicBezTo>
                  <a:cubicBezTo>
                    <a:pt x="1010" y="464"/>
                    <a:pt x="997" y="467"/>
                    <a:pt x="989" y="475"/>
                  </a:cubicBezTo>
                  <a:cubicBezTo>
                    <a:pt x="983" y="481"/>
                    <a:pt x="983" y="488"/>
                    <a:pt x="982" y="493"/>
                  </a:cubicBezTo>
                  <a:cubicBezTo>
                    <a:pt x="1001" y="493"/>
                    <a:pt x="1001" y="493"/>
                    <a:pt x="1001" y="493"/>
                  </a:cubicBezTo>
                  <a:cubicBezTo>
                    <a:pt x="1001" y="490"/>
                    <a:pt x="1002" y="477"/>
                    <a:pt x="1020" y="477"/>
                  </a:cubicBezTo>
                  <a:cubicBezTo>
                    <a:pt x="1026" y="477"/>
                    <a:pt x="1034" y="478"/>
                    <a:pt x="1038" y="483"/>
                  </a:cubicBezTo>
                  <a:cubicBezTo>
                    <a:pt x="1041" y="488"/>
                    <a:pt x="1041" y="493"/>
                    <a:pt x="1041" y="505"/>
                  </a:cubicBezTo>
                  <a:cubicBezTo>
                    <a:pt x="1035" y="505"/>
                    <a:pt x="1032" y="504"/>
                    <a:pt x="1028" y="504"/>
                  </a:cubicBezTo>
                  <a:cubicBezTo>
                    <a:pt x="1020" y="504"/>
                    <a:pt x="1004" y="505"/>
                    <a:pt x="994" y="511"/>
                  </a:cubicBezTo>
                  <a:cubicBezTo>
                    <a:pt x="979" y="519"/>
                    <a:pt x="976" y="532"/>
                    <a:pt x="976" y="540"/>
                  </a:cubicBezTo>
                  <a:cubicBezTo>
                    <a:pt x="976" y="556"/>
                    <a:pt x="989" y="569"/>
                    <a:pt x="1011" y="569"/>
                  </a:cubicBezTo>
                  <a:cubicBezTo>
                    <a:pt x="1019" y="569"/>
                    <a:pt x="1033" y="567"/>
                    <a:pt x="1041" y="551"/>
                  </a:cubicBezTo>
                  <a:cubicBezTo>
                    <a:pt x="1041" y="556"/>
                    <a:pt x="1042" y="561"/>
                    <a:pt x="1043" y="565"/>
                  </a:cubicBezTo>
                  <a:lnTo>
                    <a:pt x="1060" y="565"/>
                  </a:lnTo>
                  <a:close/>
                  <a:moveTo>
                    <a:pt x="1041" y="518"/>
                  </a:moveTo>
                  <a:cubicBezTo>
                    <a:pt x="1040" y="531"/>
                    <a:pt x="1040" y="537"/>
                    <a:pt x="1036" y="544"/>
                  </a:cubicBezTo>
                  <a:cubicBezTo>
                    <a:pt x="1032" y="550"/>
                    <a:pt x="1025" y="554"/>
                    <a:pt x="1015" y="554"/>
                  </a:cubicBezTo>
                  <a:cubicBezTo>
                    <a:pt x="999" y="554"/>
                    <a:pt x="995" y="543"/>
                    <a:pt x="995" y="537"/>
                  </a:cubicBezTo>
                  <a:cubicBezTo>
                    <a:pt x="995" y="517"/>
                    <a:pt x="1023" y="517"/>
                    <a:pt x="1030" y="517"/>
                  </a:cubicBezTo>
                  <a:cubicBezTo>
                    <a:pt x="1035" y="517"/>
                    <a:pt x="1038" y="517"/>
                    <a:pt x="1041" y="518"/>
                  </a:cubicBezTo>
                  <a:close/>
                  <a:moveTo>
                    <a:pt x="1090" y="565"/>
                  </a:moveTo>
                  <a:cubicBezTo>
                    <a:pt x="1109" y="565"/>
                    <a:pt x="1109" y="565"/>
                    <a:pt x="1109" y="565"/>
                  </a:cubicBezTo>
                  <a:cubicBezTo>
                    <a:pt x="1109" y="424"/>
                    <a:pt x="1109" y="424"/>
                    <a:pt x="1109" y="424"/>
                  </a:cubicBezTo>
                  <a:cubicBezTo>
                    <a:pt x="1090" y="424"/>
                    <a:pt x="1090" y="424"/>
                    <a:pt x="1090" y="424"/>
                  </a:cubicBezTo>
                  <a:lnTo>
                    <a:pt x="1090" y="565"/>
                  </a:lnTo>
                  <a:close/>
                  <a:moveTo>
                    <a:pt x="1127" y="480"/>
                  </a:moveTo>
                  <a:cubicBezTo>
                    <a:pt x="1144" y="480"/>
                    <a:pt x="1144" y="480"/>
                    <a:pt x="1144" y="480"/>
                  </a:cubicBezTo>
                  <a:cubicBezTo>
                    <a:pt x="1144" y="546"/>
                    <a:pt x="1144" y="546"/>
                    <a:pt x="1144" y="546"/>
                  </a:cubicBezTo>
                  <a:cubicBezTo>
                    <a:pt x="1144" y="562"/>
                    <a:pt x="1152" y="567"/>
                    <a:pt x="1169" y="567"/>
                  </a:cubicBezTo>
                  <a:cubicBezTo>
                    <a:pt x="1176" y="567"/>
                    <a:pt x="1181" y="566"/>
                    <a:pt x="1184" y="566"/>
                  </a:cubicBezTo>
                  <a:cubicBezTo>
                    <a:pt x="1184" y="551"/>
                    <a:pt x="1184" y="551"/>
                    <a:pt x="1184" y="551"/>
                  </a:cubicBezTo>
                  <a:cubicBezTo>
                    <a:pt x="1183" y="552"/>
                    <a:pt x="1179" y="552"/>
                    <a:pt x="1175" y="552"/>
                  </a:cubicBezTo>
                  <a:cubicBezTo>
                    <a:pt x="1162" y="552"/>
                    <a:pt x="1162" y="544"/>
                    <a:pt x="1162" y="539"/>
                  </a:cubicBezTo>
                  <a:cubicBezTo>
                    <a:pt x="1162" y="480"/>
                    <a:pt x="1162" y="480"/>
                    <a:pt x="1162" y="480"/>
                  </a:cubicBezTo>
                  <a:cubicBezTo>
                    <a:pt x="1184" y="480"/>
                    <a:pt x="1184" y="480"/>
                    <a:pt x="1184" y="480"/>
                  </a:cubicBezTo>
                  <a:cubicBezTo>
                    <a:pt x="1184" y="467"/>
                    <a:pt x="1184" y="467"/>
                    <a:pt x="1184" y="467"/>
                  </a:cubicBezTo>
                  <a:cubicBezTo>
                    <a:pt x="1162" y="467"/>
                    <a:pt x="1162" y="467"/>
                    <a:pt x="1162" y="467"/>
                  </a:cubicBezTo>
                  <a:cubicBezTo>
                    <a:pt x="1162" y="440"/>
                    <a:pt x="1162" y="440"/>
                    <a:pt x="1162" y="440"/>
                  </a:cubicBezTo>
                  <a:cubicBezTo>
                    <a:pt x="1144" y="446"/>
                    <a:pt x="1144" y="446"/>
                    <a:pt x="1144" y="446"/>
                  </a:cubicBezTo>
                  <a:cubicBezTo>
                    <a:pt x="1144" y="467"/>
                    <a:pt x="1144" y="467"/>
                    <a:pt x="1144" y="467"/>
                  </a:cubicBezTo>
                  <a:cubicBezTo>
                    <a:pt x="1127" y="467"/>
                    <a:pt x="1127" y="467"/>
                    <a:pt x="1127" y="467"/>
                  </a:cubicBezTo>
                  <a:cubicBezTo>
                    <a:pt x="1127" y="480"/>
                    <a:pt x="1127" y="480"/>
                    <a:pt x="1127" y="480"/>
                  </a:cubicBezTo>
                  <a:close/>
                  <a:moveTo>
                    <a:pt x="1207" y="565"/>
                  </a:moveTo>
                  <a:cubicBezTo>
                    <a:pt x="1225" y="565"/>
                    <a:pt x="1225" y="565"/>
                    <a:pt x="1225" y="565"/>
                  </a:cubicBezTo>
                  <a:cubicBezTo>
                    <a:pt x="1225" y="513"/>
                    <a:pt x="1225" y="513"/>
                    <a:pt x="1225" y="513"/>
                  </a:cubicBezTo>
                  <a:cubicBezTo>
                    <a:pt x="1225" y="507"/>
                    <a:pt x="1225" y="498"/>
                    <a:pt x="1229" y="493"/>
                  </a:cubicBezTo>
                  <a:cubicBezTo>
                    <a:pt x="1231" y="488"/>
                    <a:pt x="1238" y="479"/>
                    <a:pt x="1252" y="479"/>
                  </a:cubicBezTo>
                  <a:cubicBezTo>
                    <a:pt x="1273" y="479"/>
                    <a:pt x="1273" y="498"/>
                    <a:pt x="1273" y="507"/>
                  </a:cubicBezTo>
                  <a:cubicBezTo>
                    <a:pt x="1273" y="565"/>
                    <a:pt x="1273" y="565"/>
                    <a:pt x="1273" y="565"/>
                  </a:cubicBezTo>
                  <a:cubicBezTo>
                    <a:pt x="1292" y="565"/>
                    <a:pt x="1292" y="565"/>
                    <a:pt x="1292" y="565"/>
                  </a:cubicBezTo>
                  <a:cubicBezTo>
                    <a:pt x="1292" y="504"/>
                    <a:pt x="1292" y="504"/>
                    <a:pt x="1292" y="504"/>
                  </a:cubicBezTo>
                  <a:cubicBezTo>
                    <a:pt x="1292" y="490"/>
                    <a:pt x="1290" y="485"/>
                    <a:pt x="1288" y="481"/>
                  </a:cubicBezTo>
                  <a:cubicBezTo>
                    <a:pt x="1283" y="469"/>
                    <a:pt x="1268" y="465"/>
                    <a:pt x="1257" y="465"/>
                  </a:cubicBezTo>
                  <a:cubicBezTo>
                    <a:pt x="1244" y="465"/>
                    <a:pt x="1231" y="471"/>
                    <a:pt x="1225" y="481"/>
                  </a:cubicBezTo>
                  <a:cubicBezTo>
                    <a:pt x="1225" y="424"/>
                    <a:pt x="1225" y="424"/>
                    <a:pt x="1225" y="424"/>
                  </a:cubicBezTo>
                  <a:cubicBezTo>
                    <a:pt x="1207" y="424"/>
                    <a:pt x="1207" y="424"/>
                    <a:pt x="1207" y="424"/>
                  </a:cubicBezTo>
                  <a:lnTo>
                    <a:pt x="1207" y="56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800"/>
            </a:p>
          </p:txBody>
        </p:sp>
      </p:grpSp>
    </p:spTree>
    <p:extLst>
      <p:ext uri="{BB962C8B-B14F-4D97-AF65-F5344CB8AC3E}">
        <p14:creationId xmlns:p14="http://schemas.microsoft.com/office/powerpoint/2010/main" val="3157657734"/>
      </p:ext>
    </p:extLst>
  </p:cSld>
  <p:clrMapOvr>
    <a:masterClrMapping/>
  </p:clrMapOvr>
  <p:transition>
    <p:fade/>
  </p:transition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. 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952771224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383" imgH="384" progId="TCLayout.ActiveDocument.1">
                  <p:embed/>
                </p:oleObj>
              </mc:Choice>
              <mc:Fallback>
                <p:oleObj name="think-cell Slide" r:id="rId4" imgW="383" imgH="384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/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rgbClr val="00857C"/>
          </a:solidFill>
          <a:ln>
            <a:solidFill>
              <a:srgbClr val="00857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eaLnBrk="1"/>
            <a:endParaRPr lang="en-US" sz="2750" b="0" i="0" baseline="0">
              <a:solidFill>
                <a:schemeClr val="bg1"/>
              </a:solidFill>
              <a:latin typeface="Invention App Light" panose="020B0403020008020204" pitchFamily="34" charset="0"/>
              <a:ea typeface="+mj-ea"/>
              <a:cs typeface="+mj-cs"/>
              <a:sym typeface="Invention App Light" panose="020B0403020008020204" pitchFamily="34" charset="0"/>
            </a:endParaRPr>
          </a:p>
        </p:txBody>
      </p:sp>
      <p:sp>
        <p:nvSpPr>
          <p:cNvPr id="7" name="Copyright" hidden="1"/>
          <p:cNvSpPr txBox="1"/>
          <p:nvPr userDrawn="1"/>
        </p:nvSpPr>
        <p:spPr>
          <a:xfrm rot="16200000">
            <a:off x="9486901" y="3922498"/>
            <a:ext cx="5133975" cy="96950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+mn-lt"/>
              </a:rPr>
              <a:t>Copyright © 2022 by Boston Consulting Group. All rights reserved.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pic>
        <p:nvPicPr>
          <p:cNvPr id="11" name="bjClassifierImageBottom">
            <a:extLst>
              <a:ext uri="{FF2B5EF4-FFF2-40B4-BE49-F238E27FC236}">
                <a16:creationId xmlns:a16="http://schemas.microsoft.com/office/drawing/2014/main" id="{6F9D7188-83ED-4951-AC3D-69E5835AB9CD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00" y="6468336"/>
            <a:ext cx="807790" cy="326164"/>
          </a:xfrm>
          <a:prstGeom prst="rect">
            <a:avLst/>
          </a:prstGeom>
        </p:spPr>
      </p:pic>
      <p:pic>
        <p:nvPicPr>
          <p:cNvPr id="14" name="bjClassifierImageBottom">
            <a:extLst>
              <a:ext uri="{FF2B5EF4-FFF2-40B4-BE49-F238E27FC236}">
                <a16:creationId xmlns:a16="http://schemas.microsoft.com/office/drawing/2014/main" id="{6F9D7188-83ED-4951-AC3D-69E5835AB9CD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00" y="6468336"/>
            <a:ext cx="807790" cy="326164"/>
          </a:xfrm>
          <a:prstGeom prst="rect">
            <a:avLst/>
          </a:prstGeom>
        </p:spPr>
      </p:pic>
      <p:sp>
        <p:nvSpPr>
          <p:cNvPr id="18" name="Date Placeholder 3"/>
          <p:cNvSpPr>
            <a:spLocks noGrp="1"/>
          </p:cNvSpPr>
          <p:nvPr>
            <p:ph type="dt" sz="half" idx="2"/>
          </p:nvPr>
        </p:nvSpPr>
        <p:spPr>
          <a:xfrm>
            <a:off x="9822612" y="6480175"/>
            <a:ext cx="722264" cy="21600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>
              <a:defRPr sz="700">
                <a:solidFill>
                  <a:schemeClr val="bg2"/>
                </a:solidFill>
                <a:latin typeface="+mn-lt"/>
                <a:ea typeface="+mn-ea"/>
                <a:cs typeface="+mn-cs"/>
                <a:sym typeface="+mn-lt"/>
              </a:defRPr>
            </a:lvl1pPr>
          </a:lstStyle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353355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4320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342900" indent="-3429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Font typeface="+mj-lt"/>
              <a:buAutoNum type="arabicPeriod"/>
              <a:defRPr sz="1600"/>
            </a:lvl1pPr>
            <a:lvl2pPr marL="342900" indent="-3429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Font typeface="+mj-lt"/>
              <a:buAutoNum type="arabicPeriod"/>
              <a:defRPr sz="1600">
                <a:solidFill>
                  <a:schemeClr val="bg1">
                    <a:lumMod val="85000"/>
                  </a:schemeClr>
                </a:solidFill>
              </a:defRPr>
            </a:lvl2pPr>
            <a:lvl3pPr marL="342900" indent="-3429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Font typeface="+mj-lt"/>
              <a:buAutoNum type="arabicPeriod"/>
              <a:defRPr sz="1600" b="1">
                <a:solidFill>
                  <a:schemeClr val="accent1"/>
                </a:solidFill>
              </a:defRPr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CC380D-5F44-41E8-971E-CDD19ED6F8E3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87250437"/>
      </p:ext>
    </p:extLst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Agenda Vertical 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7622" y="1925636"/>
            <a:ext cx="2104845" cy="4132265"/>
          </a:xfrm>
        </p:spPr>
        <p:txBody>
          <a:bodyPr anchor="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92599" y="1925637"/>
            <a:ext cx="7521575" cy="4132264"/>
          </a:xfrm>
        </p:spPr>
        <p:txBody>
          <a:bodyPr/>
          <a:lstStyle>
            <a:lvl1pPr marL="342900" indent="-3429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Font typeface="+mj-lt"/>
              <a:buAutoNum type="arabicPeriod"/>
              <a:defRPr sz="1600"/>
            </a:lvl1pPr>
            <a:lvl2pPr marL="342900" indent="-3429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Font typeface="+mj-lt"/>
              <a:buAutoNum type="arabicPeriod"/>
              <a:defRPr sz="1600">
                <a:solidFill>
                  <a:schemeClr val="bg1">
                    <a:lumMod val="85000"/>
                  </a:schemeClr>
                </a:solidFill>
              </a:defRPr>
            </a:lvl2pPr>
            <a:lvl3pPr marL="342900" indent="-3429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Font typeface="+mj-lt"/>
              <a:buAutoNum type="arabicPeriod"/>
              <a:defRPr sz="1600" b="1">
                <a:solidFill>
                  <a:schemeClr val="accent1"/>
                </a:solidFill>
              </a:defRPr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CC380D-5F44-41E8-971E-CDD19ED6F8E3}" type="slidenum">
              <a:rPr lang="en-GB" smtClean="0"/>
              <a:t>‹Nº›</a:t>
            </a:fld>
            <a:endParaRPr lang="en-GB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3C476A1C-450C-4513-925D-8391EFA2E70F}"/>
              </a:ext>
            </a:extLst>
          </p:cNvPr>
          <p:cNvCxnSpPr>
            <a:cxnSpLocks/>
          </p:cNvCxnSpPr>
          <p:nvPr/>
        </p:nvCxnSpPr>
        <p:spPr>
          <a:xfrm>
            <a:off x="3051313" y="516835"/>
            <a:ext cx="0" cy="5541066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Group 4">
            <a:extLst>
              <a:ext uri="{FF2B5EF4-FFF2-40B4-BE49-F238E27FC236}">
                <a16:creationId xmlns:a16="http://schemas.microsoft.com/office/drawing/2014/main" id="{29E29D21-FF99-4549-BEBE-E6B70CCB069B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10296048" y="6238239"/>
            <a:ext cx="1269026" cy="446803"/>
            <a:chOff x="0" y="1146"/>
            <a:chExt cx="5760" cy="2028"/>
          </a:xfrm>
        </p:grpSpPr>
        <p:sp>
          <p:nvSpPr>
            <p:cNvPr id="13" name="Freeform 5">
              <a:extLst>
                <a:ext uri="{FF2B5EF4-FFF2-40B4-BE49-F238E27FC236}">
                  <a16:creationId xmlns:a16="http://schemas.microsoft.com/office/drawing/2014/main" id="{8724797F-5800-4BE5-9687-C4282428BB4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0" y="1146"/>
              <a:ext cx="1673" cy="1673"/>
            </a:xfrm>
            <a:custGeom>
              <a:avLst/>
              <a:gdLst>
                <a:gd name="T0" fmla="*/ 349 w 1394"/>
                <a:gd name="T1" fmla="*/ 348 h 1394"/>
                <a:gd name="T2" fmla="*/ 697 w 1394"/>
                <a:gd name="T3" fmla="*/ 0 h 1394"/>
                <a:gd name="T4" fmla="*/ 1045 w 1394"/>
                <a:gd name="T5" fmla="*/ 348 h 1394"/>
                <a:gd name="T6" fmla="*/ 349 w 1394"/>
                <a:gd name="T7" fmla="*/ 348 h 1394"/>
                <a:gd name="T8" fmla="*/ 349 w 1394"/>
                <a:gd name="T9" fmla="*/ 1045 h 1394"/>
                <a:gd name="T10" fmla="*/ 697 w 1394"/>
                <a:gd name="T11" fmla="*/ 1394 h 1394"/>
                <a:gd name="T12" fmla="*/ 1045 w 1394"/>
                <a:gd name="T13" fmla="*/ 1045 h 1394"/>
                <a:gd name="T14" fmla="*/ 349 w 1394"/>
                <a:gd name="T15" fmla="*/ 1045 h 1394"/>
                <a:gd name="T16" fmla="*/ 664 w 1394"/>
                <a:gd name="T17" fmla="*/ 695 h 1394"/>
                <a:gd name="T18" fmla="*/ 349 w 1394"/>
                <a:gd name="T19" fmla="*/ 348 h 1394"/>
                <a:gd name="T20" fmla="*/ 0 w 1394"/>
                <a:gd name="T21" fmla="*/ 697 h 1394"/>
                <a:gd name="T22" fmla="*/ 349 w 1394"/>
                <a:gd name="T23" fmla="*/ 1045 h 1394"/>
                <a:gd name="T24" fmla="*/ 664 w 1394"/>
                <a:gd name="T25" fmla="*/ 698 h 1394"/>
                <a:gd name="T26" fmla="*/ 664 w 1394"/>
                <a:gd name="T27" fmla="*/ 695 h 1394"/>
                <a:gd name="T28" fmla="*/ 730 w 1394"/>
                <a:gd name="T29" fmla="*/ 698 h 1394"/>
                <a:gd name="T30" fmla="*/ 1045 w 1394"/>
                <a:gd name="T31" fmla="*/ 1045 h 1394"/>
                <a:gd name="T32" fmla="*/ 1394 w 1394"/>
                <a:gd name="T33" fmla="*/ 697 h 1394"/>
                <a:gd name="T34" fmla="*/ 1045 w 1394"/>
                <a:gd name="T35" fmla="*/ 348 h 1394"/>
                <a:gd name="T36" fmla="*/ 730 w 1394"/>
                <a:gd name="T37" fmla="*/ 695 h 1394"/>
                <a:gd name="T38" fmla="*/ 730 w 1394"/>
                <a:gd name="T39" fmla="*/ 698 h 13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394" h="1394">
                  <a:moveTo>
                    <a:pt x="349" y="348"/>
                  </a:moveTo>
                  <a:cubicBezTo>
                    <a:pt x="349" y="156"/>
                    <a:pt x="505" y="0"/>
                    <a:pt x="697" y="0"/>
                  </a:cubicBezTo>
                  <a:cubicBezTo>
                    <a:pt x="889" y="0"/>
                    <a:pt x="1045" y="156"/>
                    <a:pt x="1045" y="348"/>
                  </a:cubicBezTo>
                  <a:cubicBezTo>
                    <a:pt x="349" y="348"/>
                    <a:pt x="349" y="348"/>
                    <a:pt x="349" y="348"/>
                  </a:cubicBezTo>
                  <a:moveTo>
                    <a:pt x="349" y="1045"/>
                  </a:moveTo>
                  <a:cubicBezTo>
                    <a:pt x="349" y="1238"/>
                    <a:pt x="505" y="1394"/>
                    <a:pt x="697" y="1394"/>
                  </a:cubicBezTo>
                  <a:cubicBezTo>
                    <a:pt x="889" y="1394"/>
                    <a:pt x="1045" y="1238"/>
                    <a:pt x="1045" y="1045"/>
                  </a:cubicBezTo>
                  <a:lnTo>
                    <a:pt x="349" y="1045"/>
                  </a:lnTo>
                  <a:close/>
                  <a:moveTo>
                    <a:pt x="664" y="695"/>
                  </a:moveTo>
                  <a:cubicBezTo>
                    <a:pt x="487" y="679"/>
                    <a:pt x="349" y="530"/>
                    <a:pt x="349" y="348"/>
                  </a:cubicBezTo>
                  <a:cubicBezTo>
                    <a:pt x="156" y="348"/>
                    <a:pt x="0" y="504"/>
                    <a:pt x="0" y="697"/>
                  </a:cubicBezTo>
                  <a:cubicBezTo>
                    <a:pt x="0" y="889"/>
                    <a:pt x="156" y="1045"/>
                    <a:pt x="349" y="1045"/>
                  </a:cubicBezTo>
                  <a:cubicBezTo>
                    <a:pt x="349" y="864"/>
                    <a:pt x="487" y="715"/>
                    <a:pt x="664" y="698"/>
                  </a:cubicBezTo>
                  <a:lnTo>
                    <a:pt x="664" y="695"/>
                  </a:lnTo>
                  <a:close/>
                  <a:moveTo>
                    <a:pt x="730" y="698"/>
                  </a:moveTo>
                  <a:cubicBezTo>
                    <a:pt x="907" y="715"/>
                    <a:pt x="1045" y="864"/>
                    <a:pt x="1045" y="1045"/>
                  </a:cubicBezTo>
                  <a:cubicBezTo>
                    <a:pt x="1238" y="1045"/>
                    <a:pt x="1394" y="889"/>
                    <a:pt x="1394" y="697"/>
                  </a:cubicBezTo>
                  <a:cubicBezTo>
                    <a:pt x="1394" y="504"/>
                    <a:pt x="1238" y="348"/>
                    <a:pt x="1045" y="348"/>
                  </a:cubicBezTo>
                  <a:cubicBezTo>
                    <a:pt x="1045" y="530"/>
                    <a:pt x="907" y="679"/>
                    <a:pt x="730" y="695"/>
                  </a:cubicBezTo>
                  <a:lnTo>
                    <a:pt x="730" y="698"/>
                  </a:lnTo>
                  <a:close/>
                </a:path>
              </a:pathLst>
            </a:custGeom>
            <a:solidFill>
              <a:srgbClr val="0087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4" name="Rectangle 6">
              <a:extLst>
                <a:ext uri="{FF2B5EF4-FFF2-40B4-BE49-F238E27FC236}">
                  <a16:creationId xmlns:a16="http://schemas.microsoft.com/office/drawing/2014/main" id="{E6E479DC-1D82-43B4-ACAB-A1193C35B14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46" y="2761"/>
              <a:ext cx="63" cy="59"/>
            </a:xfrm>
            <a:prstGeom prst="rect">
              <a:avLst/>
            </a:prstGeom>
            <a:solidFill>
              <a:srgbClr val="3742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5" name="Freeform 7">
              <a:extLst>
                <a:ext uri="{FF2B5EF4-FFF2-40B4-BE49-F238E27FC236}">
                  <a16:creationId xmlns:a16="http://schemas.microsoft.com/office/drawing/2014/main" id="{D0AAADE5-3A24-4A24-A5D6-E4A3885224FF}"/>
                </a:ext>
              </a:extLst>
            </p:cNvPr>
            <p:cNvSpPr>
              <a:spLocks/>
            </p:cNvSpPr>
            <p:nvPr/>
          </p:nvSpPr>
          <p:spPr bwMode="auto">
            <a:xfrm>
              <a:off x="2091" y="1565"/>
              <a:ext cx="875" cy="843"/>
            </a:xfrm>
            <a:custGeom>
              <a:avLst/>
              <a:gdLst>
                <a:gd name="T0" fmla="*/ 437 w 875"/>
                <a:gd name="T1" fmla="*/ 427 h 843"/>
                <a:gd name="T2" fmla="*/ 267 w 875"/>
                <a:gd name="T3" fmla="*/ 0 h 843"/>
                <a:gd name="T4" fmla="*/ 0 w 875"/>
                <a:gd name="T5" fmla="*/ 0 h 843"/>
                <a:gd name="T6" fmla="*/ 0 w 875"/>
                <a:gd name="T7" fmla="*/ 834 h 843"/>
                <a:gd name="T8" fmla="*/ 179 w 875"/>
                <a:gd name="T9" fmla="*/ 834 h 843"/>
                <a:gd name="T10" fmla="*/ 179 w 875"/>
                <a:gd name="T11" fmla="*/ 242 h 843"/>
                <a:gd name="T12" fmla="*/ 437 w 875"/>
                <a:gd name="T13" fmla="*/ 843 h 843"/>
                <a:gd name="T14" fmla="*/ 437 w 875"/>
                <a:gd name="T15" fmla="*/ 843 h 843"/>
                <a:gd name="T16" fmla="*/ 695 w 875"/>
                <a:gd name="T17" fmla="*/ 242 h 843"/>
                <a:gd name="T18" fmla="*/ 695 w 875"/>
                <a:gd name="T19" fmla="*/ 834 h 843"/>
                <a:gd name="T20" fmla="*/ 875 w 875"/>
                <a:gd name="T21" fmla="*/ 834 h 843"/>
                <a:gd name="T22" fmla="*/ 875 w 875"/>
                <a:gd name="T23" fmla="*/ 0 h 843"/>
                <a:gd name="T24" fmla="*/ 609 w 875"/>
                <a:gd name="T25" fmla="*/ 0 h 843"/>
                <a:gd name="T26" fmla="*/ 437 w 875"/>
                <a:gd name="T27" fmla="*/ 427 h 8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875" h="843">
                  <a:moveTo>
                    <a:pt x="437" y="427"/>
                  </a:moveTo>
                  <a:lnTo>
                    <a:pt x="267" y="0"/>
                  </a:lnTo>
                  <a:lnTo>
                    <a:pt x="0" y="0"/>
                  </a:lnTo>
                  <a:lnTo>
                    <a:pt x="0" y="834"/>
                  </a:lnTo>
                  <a:lnTo>
                    <a:pt x="179" y="834"/>
                  </a:lnTo>
                  <a:lnTo>
                    <a:pt x="179" y="242"/>
                  </a:lnTo>
                  <a:lnTo>
                    <a:pt x="437" y="843"/>
                  </a:lnTo>
                  <a:lnTo>
                    <a:pt x="437" y="843"/>
                  </a:lnTo>
                  <a:lnTo>
                    <a:pt x="695" y="242"/>
                  </a:lnTo>
                  <a:lnTo>
                    <a:pt x="695" y="834"/>
                  </a:lnTo>
                  <a:lnTo>
                    <a:pt x="875" y="834"/>
                  </a:lnTo>
                  <a:lnTo>
                    <a:pt x="875" y="0"/>
                  </a:lnTo>
                  <a:lnTo>
                    <a:pt x="609" y="0"/>
                  </a:lnTo>
                  <a:lnTo>
                    <a:pt x="437" y="427"/>
                  </a:lnTo>
                  <a:close/>
                </a:path>
              </a:pathLst>
            </a:custGeom>
            <a:solidFill>
              <a:srgbClr val="3742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6" name="Freeform 8">
              <a:extLst>
                <a:ext uri="{FF2B5EF4-FFF2-40B4-BE49-F238E27FC236}">
                  <a16:creationId xmlns:a16="http://schemas.microsoft.com/office/drawing/2014/main" id="{4BA336B8-29D9-4BEB-9A41-41E143201A32}"/>
                </a:ext>
              </a:extLst>
            </p:cNvPr>
            <p:cNvSpPr>
              <a:spLocks/>
            </p:cNvSpPr>
            <p:nvPr/>
          </p:nvSpPr>
          <p:spPr bwMode="auto">
            <a:xfrm>
              <a:off x="3005" y="2876"/>
              <a:ext cx="432" cy="290"/>
            </a:xfrm>
            <a:custGeom>
              <a:avLst/>
              <a:gdLst>
                <a:gd name="T0" fmla="*/ 274 w 360"/>
                <a:gd name="T1" fmla="*/ 0 h 241"/>
                <a:gd name="T2" fmla="*/ 195 w 360"/>
                <a:gd name="T3" fmla="*/ 44 h 241"/>
                <a:gd name="T4" fmla="*/ 118 w 360"/>
                <a:gd name="T5" fmla="*/ 0 h 241"/>
                <a:gd name="T6" fmla="*/ 44 w 360"/>
                <a:gd name="T7" fmla="*/ 40 h 241"/>
                <a:gd name="T8" fmla="*/ 44 w 360"/>
                <a:gd name="T9" fmla="*/ 6 h 241"/>
                <a:gd name="T10" fmla="*/ 0 w 360"/>
                <a:gd name="T11" fmla="*/ 6 h 241"/>
                <a:gd name="T12" fmla="*/ 1 w 360"/>
                <a:gd name="T13" fmla="*/ 38 h 241"/>
                <a:gd name="T14" fmla="*/ 1 w 360"/>
                <a:gd name="T15" fmla="*/ 241 h 241"/>
                <a:gd name="T16" fmla="*/ 45 w 360"/>
                <a:gd name="T17" fmla="*/ 241 h 241"/>
                <a:gd name="T18" fmla="*/ 45 w 360"/>
                <a:gd name="T19" fmla="*/ 108 h 241"/>
                <a:gd name="T20" fmla="*/ 55 w 360"/>
                <a:gd name="T21" fmla="*/ 60 h 241"/>
                <a:gd name="T22" fmla="*/ 106 w 360"/>
                <a:gd name="T23" fmla="*/ 35 h 241"/>
                <a:gd name="T24" fmla="*/ 158 w 360"/>
                <a:gd name="T25" fmla="*/ 86 h 241"/>
                <a:gd name="T26" fmla="*/ 158 w 360"/>
                <a:gd name="T27" fmla="*/ 241 h 241"/>
                <a:gd name="T28" fmla="*/ 202 w 360"/>
                <a:gd name="T29" fmla="*/ 241 h 241"/>
                <a:gd name="T30" fmla="*/ 202 w 360"/>
                <a:gd name="T31" fmla="*/ 110 h 241"/>
                <a:gd name="T32" fmla="*/ 212 w 360"/>
                <a:gd name="T33" fmla="*/ 59 h 241"/>
                <a:gd name="T34" fmla="*/ 262 w 360"/>
                <a:gd name="T35" fmla="*/ 35 h 241"/>
                <a:gd name="T36" fmla="*/ 307 w 360"/>
                <a:gd name="T37" fmla="*/ 55 h 241"/>
                <a:gd name="T38" fmla="*/ 315 w 360"/>
                <a:gd name="T39" fmla="*/ 91 h 241"/>
                <a:gd name="T40" fmla="*/ 315 w 360"/>
                <a:gd name="T41" fmla="*/ 241 h 241"/>
                <a:gd name="T42" fmla="*/ 360 w 360"/>
                <a:gd name="T43" fmla="*/ 241 h 241"/>
                <a:gd name="T44" fmla="*/ 360 w 360"/>
                <a:gd name="T45" fmla="*/ 84 h 241"/>
                <a:gd name="T46" fmla="*/ 274 w 360"/>
                <a:gd name="T47" fmla="*/ 0 h 2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360" h="241">
                  <a:moveTo>
                    <a:pt x="274" y="0"/>
                  </a:moveTo>
                  <a:cubicBezTo>
                    <a:pt x="222" y="0"/>
                    <a:pt x="203" y="31"/>
                    <a:pt x="195" y="44"/>
                  </a:cubicBezTo>
                  <a:cubicBezTo>
                    <a:pt x="186" y="27"/>
                    <a:pt x="170" y="0"/>
                    <a:pt x="118" y="0"/>
                  </a:cubicBezTo>
                  <a:cubicBezTo>
                    <a:pt x="98" y="0"/>
                    <a:pt x="66" y="4"/>
                    <a:pt x="44" y="40"/>
                  </a:cubicBezTo>
                  <a:cubicBezTo>
                    <a:pt x="44" y="6"/>
                    <a:pt x="44" y="6"/>
                    <a:pt x="44" y="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1" y="38"/>
                    <a:pt x="1" y="38"/>
                    <a:pt x="1" y="38"/>
                  </a:cubicBezTo>
                  <a:cubicBezTo>
                    <a:pt x="1" y="241"/>
                    <a:pt x="1" y="241"/>
                    <a:pt x="1" y="241"/>
                  </a:cubicBezTo>
                  <a:cubicBezTo>
                    <a:pt x="45" y="241"/>
                    <a:pt x="45" y="241"/>
                    <a:pt x="45" y="241"/>
                  </a:cubicBezTo>
                  <a:cubicBezTo>
                    <a:pt x="45" y="108"/>
                    <a:pt x="45" y="108"/>
                    <a:pt x="45" y="108"/>
                  </a:cubicBezTo>
                  <a:cubicBezTo>
                    <a:pt x="45" y="93"/>
                    <a:pt x="45" y="74"/>
                    <a:pt x="55" y="60"/>
                  </a:cubicBezTo>
                  <a:cubicBezTo>
                    <a:pt x="60" y="53"/>
                    <a:pt x="76" y="35"/>
                    <a:pt x="106" y="35"/>
                  </a:cubicBezTo>
                  <a:cubicBezTo>
                    <a:pt x="141" y="35"/>
                    <a:pt x="158" y="57"/>
                    <a:pt x="158" y="86"/>
                  </a:cubicBezTo>
                  <a:cubicBezTo>
                    <a:pt x="158" y="241"/>
                    <a:pt x="158" y="241"/>
                    <a:pt x="158" y="241"/>
                  </a:cubicBezTo>
                  <a:cubicBezTo>
                    <a:pt x="202" y="241"/>
                    <a:pt x="202" y="241"/>
                    <a:pt x="202" y="241"/>
                  </a:cubicBezTo>
                  <a:cubicBezTo>
                    <a:pt x="202" y="110"/>
                    <a:pt x="202" y="110"/>
                    <a:pt x="202" y="110"/>
                  </a:cubicBezTo>
                  <a:cubicBezTo>
                    <a:pt x="202" y="100"/>
                    <a:pt x="202" y="74"/>
                    <a:pt x="212" y="59"/>
                  </a:cubicBezTo>
                  <a:cubicBezTo>
                    <a:pt x="218" y="51"/>
                    <a:pt x="234" y="35"/>
                    <a:pt x="262" y="35"/>
                  </a:cubicBezTo>
                  <a:cubicBezTo>
                    <a:pt x="285" y="35"/>
                    <a:pt x="300" y="44"/>
                    <a:pt x="307" y="55"/>
                  </a:cubicBezTo>
                  <a:cubicBezTo>
                    <a:pt x="311" y="61"/>
                    <a:pt x="315" y="70"/>
                    <a:pt x="315" y="91"/>
                  </a:cubicBezTo>
                  <a:cubicBezTo>
                    <a:pt x="315" y="241"/>
                    <a:pt x="315" y="241"/>
                    <a:pt x="315" y="241"/>
                  </a:cubicBezTo>
                  <a:cubicBezTo>
                    <a:pt x="360" y="241"/>
                    <a:pt x="360" y="241"/>
                    <a:pt x="360" y="241"/>
                  </a:cubicBezTo>
                  <a:cubicBezTo>
                    <a:pt x="360" y="84"/>
                    <a:pt x="360" y="84"/>
                    <a:pt x="360" y="84"/>
                  </a:cubicBezTo>
                  <a:cubicBezTo>
                    <a:pt x="360" y="14"/>
                    <a:pt x="308" y="0"/>
                    <a:pt x="274" y="0"/>
                  </a:cubicBezTo>
                  <a:close/>
                </a:path>
              </a:pathLst>
            </a:custGeom>
            <a:solidFill>
              <a:srgbClr val="3742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7" name="Freeform 9">
              <a:extLst>
                <a:ext uri="{FF2B5EF4-FFF2-40B4-BE49-F238E27FC236}">
                  <a16:creationId xmlns:a16="http://schemas.microsoft.com/office/drawing/2014/main" id="{B2ACB180-73C5-470D-AEB7-F537C8E1A44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059" y="2760"/>
              <a:ext cx="395" cy="406"/>
            </a:xfrm>
            <a:custGeom>
              <a:avLst/>
              <a:gdLst>
                <a:gd name="T0" fmla="*/ 230 w 395"/>
                <a:gd name="T1" fmla="*/ 0 h 406"/>
                <a:gd name="T2" fmla="*/ 170 w 395"/>
                <a:gd name="T3" fmla="*/ 0 h 406"/>
                <a:gd name="T4" fmla="*/ 0 w 395"/>
                <a:gd name="T5" fmla="*/ 406 h 406"/>
                <a:gd name="T6" fmla="*/ 57 w 395"/>
                <a:gd name="T7" fmla="*/ 406 h 406"/>
                <a:gd name="T8" fmla="*/ 102 w 395"/>
                <a:gd name="T9" fmla="*/ 300 h 406"/>
                <a:gd name="T10" fmla="*/ 289 w 395"/>
                <a:gd name="T11" fmla="*/ 300 h 406"/>
                <a:gd name="T12" fmla="*/ 333 w 395"/>
                <a:gd name="T13" fmla="*/ 406 h 406"/>
                <a:gd name="T14" fmla="*/ 395 w 395"/>
                <a:gd name="T15" fmla="*/ 406 h 406"/>
                <a:gd name="T16" fmla="*/ 230 w 395"/>
                <a:gd name="T17" fmla="*/ 0 h 406"/>
                <a:gd name="T18" fmla="*/ 120 w 395"/>
                <a:gd name="T19" fmla="*/ 254 h 406"/>
                <a:gd name="T20" fmla="*/ 198 w 395"/>
                <a:gd name="T21" fmla="*/ 56 h 406"/>
                <a:gd name="T22" fmla="*/ 272 w 395"/>
                <a:gd name="T23" fmla="*/ 254 h 406"/>
                <a:gd name="T24" fmla="*/ 120 w 395"/>
                <a:gd name="T25" fmla="*/ 254 h 4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95" h="406">
                  <a:moveTo>
                    <a:pt x="230" y="0"/>
                  </a:moveTo>
                  <a:lnTo>
                    <a:pt x="170" y="0"/>
                  </a:lnTo>
                  <a:lnTo>
                    <a:pt x="0" y="406"/>
                  </a:lnTo>
                  <a:lnTo>
                    <a:pt x="57" y="406"/>
                  </a:lnTo>
                  <a:lnTo>
                    <a:pt x="102" y="300"/>
                  </a:lnTo>
                  <a:lnTo>
                    <a:pt x="289" y="300"/>
                  </a:lnTo>
                  <a:lnTo>
                    <a:pt x="333" y="406"/>
                  </a:lnTo>
                  <a:lnTo>
                    <a:pt x="395" y="406"/>
                  </a:lnTo>
                  <a:lnTo>
                    <a:pt x="230" y="0"/>
                  </a:lnTo>
                  <a:close/>
                  <a:moveTo>
                    <a:pt x="120" y="254"/>
                  </a:moveTo>
                  <a:lnTo>
                    <a:pt x="198" y="56"/>
                  </a:lnTo>
                  <a:lnTo>
                    <a:pt x="272" y="254"/>
                  </a:lnTo>
                  <a:lnTo>
                    <a:pt x="120" y="254"/>
                  </a:lnTo>
                  <a:close/>
                </a:path>
              </a:pathLst>
            </a:custGeom>
            <a:solidFill>
              <a:srgbClr val="3742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8" name="Rectangle 10">
              <a:extLst>
                <a:ext uri="{FF2B5EF4-FFF2-40B4-BE49-F238E27FC236}">
                  <a16:creationId xmlns:a16="http://schemas.microsoft.com/office/drawing/2014/main" id="{002F31FB-6644-4680-81A4-D78F81C233D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52" y="2884"/>
              <a:ext cx="51" cy="282"/>
            </a:xfrm>
            <a:prstGeom prst="rect">
              <a:avLst/>
            </a:prstGeom>
            <a:solidFill>
              <a:srgbClr val="3742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9" name="Freeform 11">
              <a:extLst>
                <a:ext uri="{FF2B5EF4-FFF2-40B4-BE49-F238E27FC236}">
                  <a16:creationId xmlns:a16="http://schemas.microsoft.com/office/drawing/2014/main" id="{3195A82C-ABD2-4BC6-97D0-AA3EFCE722FB}"/>
                </a:ext>
              </a:extLst>
            </p:cNvPr>
            <p:cNvSpPr>
              <a:spLocks/>
            </p:cNvSpPr>
            <p:nvPr/>
          </p:nvSpPr>
          <p:spPr bwMode="auto">
            <a:xfrm>
              <a:off x="2509" y="2879"/>
              <a:ext cx="246" cy="287"/>
            </a:xfrm>
            <a:custGeom>
              <a:avLst/>
              <a:gdLst>
                <a:gd name="T0" fmla="*/ 120 w 205"/>
                <a:gd name="T1" fmla="*/ 0 h 239"/>
                <a:gd name="T2" fmla="*/ 45 w 205"/>
                <a:gd name="T3" fmla="*/ 42 h 239"/>
                <a:gd name="T4" fmla="*/ 44 w 205"/>
                <a:gd name="T5" fmla="*/ 4 h 239"/>
                <a:gd name="T6" fmla="*/ 0 w 205"/>
                <a:gd name="T7" fmla="*/ 4 h 239"/>
                <a:gd name="T8" fmla="*/ 1 w 205"/>
                <a:gd name="T9" fmla="*/ 31 h 239"/>
                <a:gd name="T10" fmla="*/ 1 w 205"/>
                <a:gd name="T11" fmla="*/ 239 h 239"/>
                <a:gd name="T12" fmla="*/ 45 w 205"/>
                <a:gd name="T13" fmla="*/ 239 h 239"/>
                <a:gd name="T14" fmla="*/ 45 w 205"/>
                <a:gd name="T15" fmla="*/ 104 h 239"/>
                <a:gd name="T16" fmla="*/ 106 w 205"/>
                <a:gd name="T17" fmla="*/ 34 h 239"/>
                <a:gd name="T18" fmla="*/ 148 w 205"/>
                <a:gd name="T19" fmla="*/ 50 h 239"/>
                <a:gd name="T20" fmla="*/ 161 w 205"/>
                <a:gd name="T21" fmla="*/ 90 h 239"/>
                <a:gd name="T22" fmla="*/ 161 w 205"/>
                <a:gd name="T23" fmla="*/ 239 h 239"/>
                <a:gd name="T24" fmla="*/ 205 w 205"/>
                <a:gd name="T25" fmla="*/ 239 h 239"/>
                <a:gd name="T26" fmla="*/ 205 w 205"/>
                <a:gd name="T27" fmla="*/ 80 h 239"/>
                <a:gd name="T28" fmla="*/ 120 w 205"/>
                <a:gd name="T29" fmla="*/ 0 h 2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05" h="239">
                  <a:moveTo>
                    <a:pt x="120" y="0"/>
                  </a:moveTo>
                  <a:cubicBezTo>
                    <a:pt x="67" y="0"/>
                    <a:pt x="50" y="33"/>
                    <a:pt x="45" y="42"/>
                  </a:cubicBezTo>
                  <a:cubicBezTo>
                    <a:pt x="44" y="4"/>
                    <a:pt x="44" y="4"/>
                    <a:pt x="44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1" y="31"/>
                    <a:pt x="1" y="31"/>
                    <a:pt x="1" y="31"/>
                  </a:cubicBezTo>
                  <a:cubicBezTo>
                    <a:pt x="1" y="239"/>
                    <a:pt x="1" y="239"/>
                    <a:pt x="1" y="239"/>
                  </a:cubicBezTo>
                  <a:cubicBezTo>
                    <a:pt x="45" y="239"/>
                    <a:pt x="45" y="239"/>
                    <a:pt x="45" y="239"/>
                  </a:cubicBezTo>
                  <a:cubicBezTo>
                    <a:pt x="45" y="104"/>
                    <a:pt x="45" y="104"/>
                    <a:pt x="45" y="104"/>
                  </a:cubicBezTo>
                  <a:cubicBezTo>
                    <a:pt x="45" y="57"/>
                    <a:pt x="74" y="34"/>
                    <a:pt x="106" y="34"/>
                  </a:cubicBezTo>
                  <a:cubicBezTo>
                    <a:pt x="121" y="34"/>
                    <a:pt x="137" y="39"/>
                    <a:pt x="148" y="50"/>
                  </a:cubicBezTo>
                  <a:cubicBezTo>
                    <a:pt x="159" y="60"/>
                    <a:pt x="161" y="74"/>
                    <a:pt x="161" y="90"/>
                  </a:cubicBezTo>
                  <a:cubicBezTo>
                    <a:pt x="161" y="239"/>
                    <a:pt x="161" y="239"/>
                    <a:pt x="161" y="239"/>
                  </a:cubicBezTo>
                  <a:cubicBezTo>
                    <a:pt x="205" y="239"/>
                    <a:pt x="205" y="239"/>
                    <a:pt x="205" y="239"/>
                  </a:cubicBezTo>
                  <a:cubicBezTo>
                    <a:pt x="205" y="80"/>
                    <a:pt x="205" y="80"/>
                    <a:pt x="205" y="80"/>
                  </a:cubicBezTo>
                  <a:cubicBezTo>
                    <a:pt x="205" y="8"/>
                    <a:pt x="141" y="0"/>
                    <a:pt x="120" y="0"/>
                  </a:cubicBezTo>
                  <a:close/>
                </a:path>
              </a:pathLst>
            </a:custGeom>
            <a:solidFill>
              <a:srgbClr val="3742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0" name="Freeform 12">
              <a:extLst>
                <a:ext uri="{FF2B5EF4-FFF2-40B4-BE49-F238E27FC236}">
                  <a16:creationId xmlns:a16="http://schemas.microsoft.com/office/drawing/2014/main" id="{7FE13B05-E7A8-4C1A-970A-810EA98131CD}"/>
                </a:ext>
              </a:extLst>
            </p:cNvPr>
            <p:cNvSpPr>
              <a:spLocks/>
            </p:cNvSpPr>
            <p:nvPr/>
          </p:nvSpPr>
          <p:spPr bwMode="auto">
            <a:xfrm>
              <a:off x="3027" y="1550"/>
              <a:ext cx="644" cy="881"/>
            </a:xfrm>
            <a:custGeom>
              <a:avLst/>
              <a:gdLst>
                <a:gd name="T0" fmla="*/ 5 w 537"/>
                <a:gd name="T1" fmla="*/ 489 h 734"/>
                <a:gd name="T2" fmla="*/ 256 w 537"/>
                <a:gd name="T3" fmla="*/ 730 h 734"/>
                <a:gd name="T4" fmla="*/ 537 w 537"/>
                <a:gd name="T5" fmla="*/ 513 h 734"/>
                <a:gd name="T6" fmla="*/ 291 w 537"/>
                <a:gd name="T7" fmla="*/ 299 h 734"/>
                <a:gd name="T8" fmla="*/ 172 w 537"/>
                <a:gd name="T9" fmla="*/ 203 h 734"/>
                <a:gd name="T10" fmla="*/ 276 w 537"/>
                <a:gd name="T11" fmla="*/ 115 h 734"/>
                <a:gd name="T12" fmla="*/ 384 w 537"/>
                <a:gd name="T13" fmla="*/ 217 h 734"/>
                <a:gd name="T14" fmla="*/ 519 w 537"/>
                <a:gd name="T15" fmla="*/ 217 h 734"/>
                <a:gd name="T16" fmla="*/ 287 w 537"/>
                <a:gd name="T17" fmla="*/ 0 h 734"/>
                <a:gd name="T18" fmla="*/ 24 w 537"/>
                <a:gd name="T19" fmla="*/ 216 h 734"/>
                <a:gd name="T20" fmla="*/ 239 w 537"/>
                <a:gd name="T21" fmla="*/ 423 h 734"/>
                <a:gd name="T22" fmla="*/ 389 w 537"/>
                <a:gd name="T23" fmla="*/ 524 h 734"/>
                <a:gd name="T24" fmla="*/ 257 w 537"/>
                <a:gd name="T25" fmla="*/ 617 h 734"/>
                <a:gd name="T26" fmla="*/ 148 w 537"/>
                <a:gd name="T27" fmla="*/ 489 h 734"/>
                <a:gd name="T28" fmla="*/ 5 w 537"/>
                <a:gd name="T29" fmla="*/ 489 h 7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37" h="734">
                  <a:moveTo>
                    <a:pt x="5" y="489"/>
                  </a:moveTo>
                  <a:cubicBezTo>
                    <a:pt x="0" y="663"/>
                    <a:pt x="118" y="727"/>
                    <a:pt x="256" y="730"/>
                  </a:cubicBezTo>
                  <a:cubicBezTo>
                    <a:pt x="415" y="734"/>
                    <a:pt x="537" y="666"/>
                    <a:pt x="537" y="513"/>
                  </a:cubicBezTo>
                  <a:cubicBezTo>
                    <a:pt x="537" y="359"/>
                    <a:pt x="399" y="334"/>
                    <a:pt x="291" y="299"/>
                  </a:cubicBezTo>
                  <a:cubicBezTo>
                    <a:pt x="249" y="286"/>
                    <a:pt x="172" y="274"/>
                    <a:pt x="172" y="203"/>
                  </a:cubicBezTo>
                  <a:cubicBezTo>
                    <a:pt x="172" y="143"/>
                    <a:pt x="223" y="115"/>
                    <a:pt x="276" y="115"/>
                  </a:cubicBezTo>
                  <a:cubicBezTo>
                    <a:pt x="344" y="115"/>
                    <a:pt x="379" y="148"/>
                    <a:pt x="384" y="217"/>
                  </a:cubicBezTo>
                  <a:cubicBezTo>
                    <a:pt x="519" y="217"/>
                    <a:pt x="519" y="217"/>
                    <a:pt x="519" y="217"/>
                  </a:cubicBezTo>
                  <a:cubicBezTo>
                    <a:pt x="519" y="80"/>
                    <a:pt x="413" y="0"/>
                    <a:pt x="287" y="0"/>
                  </a:cubicBezTo>
                  <a:cubicBezTo>
                    <a:pt x="161" y="0"/>
                    <a:pt x="24" y="73"/>
                    <a:pt x="24" y="216"/>
                  </a:cubicBezTo>
                  <a:cubicBezTo>
                    <a:pt x="24" y="340"/>
                    <a:pt x="161" y="403"/>
                    <a:pt x="239" y="423"/>
                  </a:cubicBezTo>
                  <a:cubicBezTo>
                    <a:pt x="281" y="434"/>
                    <a:pt x="389" y="447"/>
                    <a:pt x="389" y="524"/>
                  </a:cubicBezTo>
                  <a:cubicBezTo>
                    <a:pt x="389" y="597"/>
                    <a:pt x="313" y="617"/>
                    <a:pt x="257" y="617"/>
                  </a:cubicBezTo>
                  <a:cubicBezTo>
                    <a:pt x="184" y="617"/>
                    <a:pt x="142" y="566"/>
                    <a:pt x="148" y="489"/>
                  </a:cubicBezTo>
                  <a:lnTo>
                    <a:pt x="5" y="489"/>
                  </a:lnTo>
                  <a:close/>
                </a:path>
              </a:pathLst>
            </a:custGeom>
            <a:solidFill>
              <a:srgbClr val="3742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" name="Freeform 13">
              <a:extLst>
                <a:ext uri="{FF2B5EF4-FFF2-40B4-BE49-F238E27FC236}">
                  <a16:creationId xmlns:a16="http://schemas.microsoft.com/office/drawing/2014/main" id="{DB7576C3-D873-493D-BD6E-2075347343DB}"/>
                </a:ext>
              </a:extLst>
            </p:cNvPr>
            <p:cNvSpPr>
              <a:spLocks/>
            </p:cNvSpPr>
            <p:nvPr/>
          </p:nvSpPr>
          <p:spPr bwMode="auto">
            <a:xfrm>
              <a:off x="5287" y="2807"/>
              <a:ext cx="166" cy="363"/>
            </a:xfrm>
            <a:custGeom>
              <a:avLst/>
              <a:gdLst>
                <a:gd name="T0" fmla="*/ 86 w 138"/>
                <a:gd name="T1" fmla="*/ 0 h 303"/>
                <a:gd name="T2" fmla="*/ 42 w 138"/>
                <a:gd name="T3" fmla="*/ 14 h 303"/>
                <a:gd name="T4" fmla="*/ 42 w 138"/>
                <a:gd name="T5" fmla="*/ 64 h 303"/>
                <a:gd name="T6" fmla="*/ 0 w 138"/>
                <a:gd name="T7" fmla="*/ 64 h 303"/>
                <a:gd name="T8" fmla="*/ 0 w 138"/>
                <a:gd name="T9" fmla="*/ 96 h 303"/>
                <a:gd name="T10" fmla="*/ 42 w 138"/>
                <a:gd name="T11" fmla="*/ 96 h 303"/>
                <a:gd name="T12" fmla="*/ 42 w 138"/>
                <a:gd name="T13" fmla="*/ 252 h 303"/>
                <a:gd name="T14" fmla="*/ 101 w 138"/>
                <a:gd name="T15" fmla="*/ 303 h 303"/>
                <a:gd name="T16" fmla="*/ 138 w 138"/>
                <a:gd name="T17" fmla="*/ 300 h 303"/>
                <a:gd name="T18" fmla="*/ 138 w 138"/>
                <a:gd name="T19" fmla="*/ 266 h 303"/>
                <a:gd name="T20" fmla="*/ 117 w 138"/>
                <a:gd name="T21" fmla="*/ 268 h 303"/>
                <a:gd name="T22" fmla="*/ 86 w 138"/>
                <a:gd name="T23" fmla="*/ 237 h 303"/>
                <a:gd name="T24" fmla="*/ 86 w 138"/>
                <a:gd name="T25" fmla="*/ 96 h 303"/>
                <a:gd name="T26" fmla="*/ 138 w 138"/>
                <a:gd name="T27" fmla="*/ 96 h 303"/>
                <a:gd name="T28" fmla="*/ 138 w 138"/>
                <a:gd name="T29" fmla="*/ 63 h 303"/>
                <a:gd name="T30" fmla="*/ 86 w 138"/>
                <a:gd name="T31" fmla="*/ 63 h 303"/>
                <a:gd name="T32" fmla="*/ 86 w 138"/>
                <a:gd name="T33" fmla="*/ 0 h 3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38" h="303">
                  <a:moveTo>
                    <a:pt x="86" y="0"/>
                  </a:moveTo>
                  <a:cubicBezTo>
                    <a:pt x="42" y="14"/>
                    <a:pt x="42" y="14"/>
                    <a:pt x="42" y="14"/>
                  </a:cubicBezTo>
                  <a:cubicBezTo>
                    <a:pt x="42" y="64"/>
                    <a:pt x="42" y="64"/>
                    <a:pt x="42" y="64"/>
                  </a:cubicBezTo>
                  <a:cubicBezTo>
                    <a:pt x="0" y="64"/>
                    <a:pt x="0" y="64"/>
                    <a:pt x="0" y="64"/>
                  </a:cubicBezTo>
                  <a:cubicBezTo>
                    <a:pt x="0" y="96"/>
                    <a:pt x="0" y="96"/>
                    <a:pt x="0" y="96"/>
                  </a:cubicBezTo>
                  <a:cubicBezTo>
                    <a:pt x="42" y="96"/>
                    <a:pt x="42" y="96"/>
                    <a:pt x="42" y="96"/>
                  </a:cubicBezTo>
                  <a:cubicBezTo>
                    <a:pt x="42" y="252"/>
                    <a:pt x="42" y="252"/>
                    <a:pt x="42" y="252"/>
                  </a:cubicBezTo>
                  <a:cubicBezTo>
                    <a:pt x="42" y="291"/>
                    <a:pt x="61" y="303"/>
                    <a:pt x="101" y="303"/>
                  </a:cubicBezTo>
                  <a:cubicBezTo>
                    <a:pt x="117" y="303"/>
                    <a:pt x="130" y="301"/>
                    <a:pt x="138" y="300"/>
                  </a:cubicBezTo>
                  <a:cubicBezTo>
                    <a:pt x="138" y="266"/>
                    <a:pt x="138" y="266"/>
                    <a:pt x="138" y="266"/>
                  </a:cubicBezTo>
                  <a:cubicBezTo>
                    <a:pt x="134" y="267"/>
                    <a:pt x="126" y="268"/>
                    <a:pt x="117" y="268"/>
                  </a:cubicBezTo>
                  <a:cubicBezTo>
                    <a:pt x="86" y="268"/>
                    <a:pt x="86" y="249"/>
                    <a:pt x="86" y="237"/>
                  </a:cubicBezTo>
                  <a:cubicBezTo>
                    <a:pt x="86" y="96"/>
                    <a:pt x="86" y="96"/>
                    <a:pt x="86" y="96"/>
                  </a:cubicBezTo>
                  <a:cubicBezTo>
                    <a:pt x="138" y="96"/>
                    <a:pt x="138" y="96"/>
                    <a:pt x="138" y="96"/>
                  </a:cubicBezTo>
                  <a:cubicBezTo>
                    <a:pt x="138" y="63"/>
                    <a:pt x="138" y="63"/>
                    <a:pt x="138" y="63"/>
                  </a:cubicBezTo>
                  <a:cubicBezTo>
                    <a:pt x="86" y="63"/>
                    <a:pt x="86" y="63"/>
                    <a:pt x="86" y="63"/>
                  </a:cubicBezTo>
                  <a:cubicBezTo>
                    <a:pt x="86" y="0"/>
                    <a:pt x="86" y="0"/>
                    <a:pt x="86" y="0"/>
                  </a:cubicBezTo>
                  <a:close/>
                </a:path>
              </a:pathLst>
            </a:custGeom>
            <a:solidFill>
              <a:srgbClr val="3742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2" name="Rectangle 14">
              <a:extLst>
                <a:ext uri="{FF2B5EF4-FFF2-40B4-BE49-F238E27FC236}">
                  <a16:creationId xmlns:a16="http://schemas.microsoft.com/office/drawing/2014/main" id="{652258E4-E1D3-4B32-9DDB-D22C6BF1245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83" y="2761"/>
              <a:ext cx="53" cy="405"/>
            </a:xfrm>
            <a:prstGeom prst="rect">
              <a:avLst/>
            </a:prstGeom>
            <a:solidFill>
              <a:srgbClr val="3742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3" name="Freeform 15">
              <a:extLst>
                <a:ext uri="{FF2B5EF4-FFF2-40B4-BE49-F238E27FC236}">
                  <a16:creationId xmlns:a16="http://schemas.microsoft.com/office/drawing/2014/main" id="{A9BD15A0-0112-40E6-AF77-05C00E927ED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858" y="2875"/>
              <a:ext cx="239" cy="299"/>
            </a:xfrm>
            <a:custGeom>
              <a:avLst/>
              <a:gdLst>
                <a:gd name="T0" fmla="*/ 195 w 199"/>
                <a:gd name="T1" fmla="*/ 183 h 249"/>
                <a:gd name="T2" fmla="*/ 197 w 199"/>
                <a:gd name="T3" fmla="*/ 71 h 249"/>
                <a:gd name="T4" fmla="*/ 189 w 199"/>
                <a:gd name="T5" fmla="*/ 35 h 249"/>
                <a:gd name="T6" fmla="*/ 105 w 199"/>
                <a:gd name="T7" fmla="*/ 0 h 249"/>
                <a:gd name="T8" fmla="*/ 30 w 199"/>
                <a:gd name="T9" fmla="*/ 26 h 249"/>
                <a:gd name="T10" fmla="*/ 13 w 199"/>
                <a:gd name="T11" fmla="*/ 70 h 249"/>
                <a:gd name="T12" fmla="*/ 57 w 199"/>
                <a:gd name="T13" fmla="*/ 70 h 249"/>
                <a:gd name="T14" fmla="*/ 104 w 199"/>
                <a:gd name="T15" fmla="*/ 30 h 249"/>
                <a:gd name="T16" fmla="*/ 145 w 199"/>
                <a:gd name="T17" fmla="*/ 46 h 249"/>
                <a:gd name="T18" fmla="*/ 154 w 199"/>
                <a:gd name="T19" fmla="*/ 98 h 249"/>
                <a:gd name="T20" fmla="*/ 122 w 199"/>
                <a:gd name="T21" fmla="*/ 96 h 249"/>
                <a:gd name="T22" fmla="*/ 41 w 199"/>
                <a:gd name="T23" fmla="*/ 112 h 249"/>
                <a:gd name="T24" fmla="*/ 0 w 199"/>
                <a:gd name="T25" fmla="*/ 180 h 249"/>
                <a:gd name="T26" fmla="*/ 82 w 199"/>
                <a:gd name="T27" fmla="*/ 249 h 249"/>
                <a:gd name="T28" fmla="*/ 155 w 199"/>
                <a:gd name="T29" fmla="*/ 207 h 249"/>
                <a:gd name="T30" fmla="*/ 159 w 199"/>
                <a:gd name="T31" fmla="*/ 242 h 249"/>
                <a:gd name="T32" fmla="*/ 199 w 199"/>
                <a:gd name="T33" fmla="*/ 242 h 249"/>
                <a:gd name="T34" fmla="*/ 195 w 199"/>
                <a:gd name="T35" fmla="*/ 183 h 249"/>
                <a:gd name="T36" fmla="*/ 142 w 199"/>
                <a:gd name="T37" fmla="*/ 190 h 249"/>
                <a:gd name="T38" fmla="*/ 93 w 199"/>
                <a:gd name="T39" fmla="*/ 215 h 249"/>
                <a:gd name="T40" fmla="*/ 44 w 199"/>
                <a:gd name="T41" fmla="*/ 174 h 249"/>
                <a:gd name="T42" fmla="*/ 129 w 199"/>
                <a:gd name="T43" fmla="*/ 127 h 249"/>
                <a:gd name="T44" fmla="*/ 154 w 199"/>
                <a:gd name="T45" fmla="*/ 128 h 249"/>
                <a:gd name="T46" fmla="*/ 142 w 199"/>
                <a:gd name="T47" fmla="*/ 190 h 2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99" h="249">
                  <a:moveTo>
                    <a:pt x="195" y="183"/>
                  </a:moveTo>
                  <a:cubicBezTo>
                    <a:pt x="197" y="71"/>
                    <a:pt x="197" y="71"/>
                    <a:pt x="197" y="71"/>
                  </a:cubicBezTo>
                  <a:cubicBezTo>
                    <a:pt x="197" y="60"/>
                    <a:pt x="196" y="49"/>
                    <a:pt x="189" y="35"/>
                  </a:cubicBezTo>
                  <a:cubicBezTo>
                    <a:pt x="176" y="11"/>
                    <a:pt x="140" y="0"/>
                    <a:pt x="105" y="0"/>
                  </a:cubicBezTo>
                  <a:cubicBezTo>
                    <a:pt x="81" y="0"/>
                    <a:pt x="48" y="6"/>
                    <a:pt x="30" y="26"/>
                  </a:cubicBezTo>
                  <a:cubicBezTo>
                    <a:pt x="16" y="41"/>
                    <a:pt x="15" y="58"/>
                    <a:pt x="13" y="70"/>
                  </a:cubicBezTo>
                  <a:cubicBezTo>
                    <a:pt x="57" y="70"/>
                    <a:pt x="57" y="70"/>
                    <a:pt x="57" y="70"/>
                  </a:cubicBezTo>
                  <a:cubicBezTo>
                    <a:pt x="58" y="61"/>
                    <a:pt x="60" y="30"/>
                    <a:pt x="104" y="30"/>
                  </a:cubicBezTo>
                  <a:cubicBezTo>
                    <a:pt x="117" y="30"/>
                    <a:pt x="136" y="34"/>
                    <a:pt x="145" y="46"/>
                  </a:cubicBezTo>
                  <a:cubicBezTo>
                    <a:pt x="154" y="56"/>
                    <a:pt x="154" y="69"/>
                    <a:pt x="154" y="98"/>
                  </a:cubicBezTo>
                  <a:cubicBezTo>
                    <a:pt x="140" y="97"/>
                    <a:pt x="133" y="96"/>
                    <a:pt x="122" y="96"/>
                  </a:cubicBezTo>
                  <a:cubicBezTo>
                    <a:pt x="103" y="96"/>
                    <a:pt x="66" y="98"/>
                    <a:pt x="41" y="112"/>
                  </a:cubicBezTo>
                  <a:cubicBezTo>
                    <a:pt x="6" y="132"/>
                    <a:pt x="0" y="162"/>
                    <a:pt x="0" y="180"/>
                  </a:cubicBezTo>
                  <a:cubicBezTo>
                    <a:pt x="0" y="219"/>
                    <a:pt x="29" y="249"/>
                    <a:pt x="82" y="249"/>
                  </a:cubicBezTo>
                  <a:cubicBezTo>
                    <a:pt x="102" y="249"/>
                    <a:pt x="134" y="246"/>
                    <a:pt x="155" y="207"/>
                  </a:cubicBezTo>
                  <a:cubicBezTo>
                    <a:pt x="155" y="219"/>
                    <a:pt x="156" y="230"/>
                    <a:pt x="159" y="242"/>
                  </a:cubicBezTo>
                  <a:cubicBezTo>
                    <a:pt x="199" y="242"/>
                    <a:pt x="199" y="242"/>
                    <a:pt x="199" y="242"/>
                  </a:cubicBezTo>
                  <a:cubicBezTo>
                    <a:pt x="195" y="218"/>
                    <a:pt x="195" y="187"/>
                    <a:pt x="195" y="183"/>
                  </a:cubicBezTo>
                  <a:close/>
                  <a:moveTo>
                    <a:pt x="142" y="190"/>
                  </a:moveTo>
                  <a:cubicBezTo>
                    <a:pt x="132" y="206"/>
                    <a:pt x="115" y="215"/>
                    <a:pt x="93" y="215"/>
                  </a:cubicBezTo>
                  <a:cubicBezTo>
                    <a:pt x="53" y="215"/>
                    <a:pt x="44" y="189"/>
                    <a:pt x="44" y="174"/>
                  </a:cubicBezTo>
                  <a:cubicBezTo>
                    <a:pt x="44" y="127"/>
                    <a:pt x="111" y="127"/>
                    <a:pt x="129" y="127"/>
                  </a:cubicBezTo>
                  <a:cubicBezTo>
                    <a:pt x="139" y="127"/>
                    <a:pt x="146" y="127"/>
                    <a:pt x="154" y="128"/>
                  </a:cubicBezTo>
                  <a:cubicBezTo>
                    <a:pt x="153" y="161"/>
                    <a:pt x="152" y="174"/>
                    <a:pt x="142" y="190"/>
                  </a:cubicBezTo>
                  <a:close/>
                </a:path>
              </a:pathLst>
            </a:custGeom>
            <a:solidFill>
              <a:srgbClr val="3742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4" name="Freeform 16">
              <a:extLst>
                <a:ext uri="{FF2B5EF4-FFF2-40B4-BE49-F238E27FC236}">
                  <a16:creationId xmlns:a16="http://schemas.microsoft.com/office/drawing/2014/main" id="{6CD71C6C-008D-42B8-9E98-9CF85F61ED94}"/>
                </a:ext>
              </a:extLst>
            </p:cNvPr>
            <p:cNvSpPr>
              <a:spLocks/>
            </p:cNvSpPr>
            <p:nvPr/>
          </p:nvSpPr>
          <p:spPr bwMode="auto">
            <a:xfrm>
              <a:off x="5518" y="2761"/>
              <a:ext cx="242" cy="405"/>
            </a:xfrm>
            <a:custGeom>
              <a:avLst/>
              <a:gdLst>
                <a:gd name="T0" fmla="*/ 195 w 202"/>
                <a:gd name="T1" fmla="*/ 135 h 337"/>
                <a:gd name="T2" fmla="*/ 121 w 202"/>
                <a:gd name="T3" fmla="*/ 98 h 337"/>
                <a:gd name="T4" fmla="*/ 44 w 202"/>
                <a:gd name="T5" fmla="*/ 137 h 337"/>
                <a:gd name="T6" fmla="*/ 44 w 202"/>
                <a:gd name="T7" fmla="*/ 0 h 337"/>
                <a:gd name="T8" fmla="*/ 0 w 202"/>
                <a:gd name="T9" fmla="*/ 0 h 337"/>
                <a:gd name="T10" fmla="*/ 0 w 202"/>
                <a:gd name="T11" fmla="*/ 337 h 337"/>
                <a:gd name="T12" fmla="*/ 44 w 202"/>
                <a:gd name="T13" fmla="*/ 337 h 337"/>
                <a:gd name="T14" fmla="*/ 44 w 202"/>
                <a:gd name="T15" fmla="*/ 212 h 337"/>
                <a:gd name="T16" fmla="*/ 52 w 202"/>
                <a:gd name="T17" fmla="*/ 163 h 337"/>
                <a:gd name="T18" fmla="*/ 107 w 202"/>
                <a:gd name="T19" fmla="*/ 131 h 337"/>
                <a:gd name="T20" fmla="*/ 158 w 202"/>
                <a:gd name="T21" fmla="*/ 198 h 337"/>
                <a:gd name="T22" fmla="*/ 158 w 202"/>
                <a:gd name="T23" fmla="*/ 337 h 337"/>
                <a:gd name="T24" fmla="*/ 202 w 202"/>
                <a:gd name="T25" fmla="*/ 337 h 337"/>
                <a:gd name="T26" fmla="*/ 202 w 202"/>
                <a:gd name="T27" fmla="*/ 190 h 337"/>
                <a:gd name="T28" fmla="*/ 195 w 202"/>
                <a:gd name="T29" fmla="*/ 135 h 3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02" h="337">
                  <a:moveTo>
                    <a:pt x="195" y="135"/>
                  </a:moveTo>
                  <a:cubicBezTo>
                    <a:pt x="181" y="107"/>
                    <a:pt x="145" y="98"/>
                    <a:pt x="121" y="98"/>
                  </a:cubicBezTo>
                  <a:cubicBezTo>
                    <a:pt x="88" y="98"/>
                    <a:pt x="59" y="112"/>
                    <a:pt x="44" y="137"/>
                  </a:cubicBezTo>
                  <a:cubicBezTo>
                    <a:pt x="44" y="0"/>
                    <a:pt x="44" y="0"/>
                    <a:pt x="44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37"/>
                    <a:pt x="0" y="337"/>
                    <a:pt x="0" y="337"/>
                  </a:cubicBezTo>
                  <a:cubicBezTo>
                    <a:pt x="44" y="337"/>
                    <a:pt x="44" y="337"/>
                    <a:pt x="44" y="337"/>
                  </a:cubicBezTo>
                  <a:cubicBezTo>
                    <a:pt x="44" y="212"/>
                    <a:pt x="44" y="212"/>
                    <a:pt x="44" y="212"/>
                  </a:cubicBezTo>
                  <a:cubicBezTo>
                    <a:pt x="44" y="198"/>
                    <a:pt x="44" y="176"/>
                    <a:pt x="52" y="163"/>
                  </a:cubicBezTo>
                  <a:cubicBezTo>
                    <a:pt x="58" y="151"/>
                    <a:pt x="74" y="131"/>
                    <a:pt x="107" y="131"/>
                  </a:cubicBezTo>
                  <a:cubicBezTo>
                    <a:pt x="158" y="131"/>
                    <a:pt x="158" y="177"/>
                    <a:pt x="158" y="198"/>
                  </a:cubicBezTo>
                  <a:cubicBezTo>
                    <a:pt x="158" y="337"/>
                    <a:pt x="158" y="337"/>
                    <a:pt x="158" y="337"/>
                  </a:cubicBezTo>
                  <a:cubicBezTo>
                    <a:pt x="202" y="337"/>
                    <a:pt x="202" y="337"/>
                    <a:pt x="202" y="337"/>
                  </a:cubicBezTo>
                  <a:cubicBezTo>
                    <a:pt x="202" y="190"/>
                    <a:pt x="202" y="190"/>
                    <a:pt x="202" y="190"/>
                  </a:cubicBezTo>
                  <a:cubicBezTo>
                    <a:pt x="202" y="156"/>
                    <a:pt x="199" y="145"/>
                    <a:pt x="195" y="135"/>
                  </a:cubicBezTo>
                  <a:close/>
                </a:path>
              </a:pathLst>
            </a:custGeom>
            <a:solidFill>
              <a:srgbClr val="3742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5" name="Freeform 17">
              <a:extLst>
                <a:ext uri="{FF2B5EF4-FFF2-40B4-BE49-F238E27FC236}">
                  <a16:creationId xmlns:a16="http://schemas.microsoft.com/office/drawing/2014/main" id="{8E2B7B8E-F8C0-431B-A18A-560474B6A86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545" y="2876"/>
              <a:ext cx="258" cy="298"/>
            </a:xfrm>
            <a:custGeom>
              <a:avLst/>
              <a:gdLst>
                <a:gd name="T0" fmla="*/ 110 w 215"/>
                <a:gd name="T1" fmla="*/ 0 h 248"/>
                <a:gd name="T2" fmla="*/ 46 w 215"/>
                <a:gd name="T3" fmla="*/ 18 h 248"/>
                <a:gd name="T4" fmla="*/ 0 w 215"/>
                <a:gd name="T5" fmla="*/ 128 h 248"/>
                <a:gd name="T6" fmla="*/ 109 w 215"/>
                <a:gd name="T7" fmla="*/ 248 h 248"/>
                <a:gd name="T8" fmla="*/ 190 w 215"/>
                <a:gd name="T9" fmla="*/ 217 h 248"/>
                <a:gd name="T10" fmla="*/ 210 w 215"/>
                <a:gd name="T11" fmla="*/ 167 h 248"/>
                <a:gd name="T12" fmla="*/ 166 w 215"/>
                <a:gd name="T13" fmla="*/ 167 h 248"/>
                <a:gd name="T14" fmla="*/ 111 w 215"/>
                <a:gd name="T15" fmla="*/ 216 h 248"/>
                <a:gd name="T16" fmla="*/ 43 w 215"/>
                <a:gd name="T17" fmla="*/ 131 h 248"/>
                <a:gd name="T18" fmla="*/ 212 w 215"/>
                <a:gd name="T19" fmla="*/ 131 h 248"/>
                <a:gd name="T20" fmla="*/ 110 w 215"/>
                <a:gd name="T21" fmla="*/ 0 h 248"/>
                <a:gd name="T22" fmla="*/ 45 w 215"/>
                <a:gd name="T23" fmla="*/ 101 h 248"/>
                <a:gd name="T24" fmla="*/ 109 w 215"/>
                <a:gd name="T25" fmla="*/ 32 h 248"/>
                <a:gd name="T26" fmla="*/ 167 w 215"/>
                <a:gd name="T27" fmla="*/ 101 h 248"/>
                <a:gd name="T28" fmla="*/ 45 w 215"/>
                <a:gd name="T29" fmla="*/ 101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15" h="248">
                  <a:moveTo>
                    <a:pt x="110" y="0"/>
                  </a:moveTo>
                  <a:cubicBezTo>
                    <a:pt x="97" y="0"/>
                    <a:pt x="69" y="2"/>
                    <a:pt x="46" y="18"/>
                  </a:cubicBezTo>
                  <a:cubicBezTo>
                    <a:pt x="9" y="43"/>
                    <a:pt x="0" y="82"/>
                    <a:pt x="0" y="128"/>
                  </a:cubicBezTo>
                  <a:cubicBezTo>
                    <a:pt x="0" y="202"/>
                    <a:pt x="35" y="248"/>
                    <a:pt x="109" y="248"/>
                  </a:cubicBezTo>
                  <a:cubicBezTo>
                    <a:pt x="156" y="248"/>
                    <a:pt x="179" y="228"/>
                    <a:pt x="190" y="217"/>
                  </a:cubicBezTo>
                  <a:cubicBezTo>
                    <a:pt x="207" y="198"/>
                    <a:pt x="209" y="179"/>
                    <a:pt x="210" y="167"/>
                  </a:cubicBezTo>
                  <a:cubicBezTo>
                    <a:pt x="166" y="167"/>
                    <a:pt x="166" y="167"/>
                    <a:pt x="166" y="167"/>
                  </a:cubicBezTo>
                  <a:cubicBezTo>
                    <a:pt x="162" y="201"/>
                    <a:pt x="139" y="216"/>
                    <a:pt x="111" y="216"/>
                  </a:cubicBezTo>
                  <a:cubicBezTo>
                    <a:pt x="63" y="216"/>
                    <a:pt x="43" y="180"/>
                    <a:pt x="43" y="131"/>
                  </a:cubicBezTo>
                  <a:cubicBezTo>
                    <a:pt x="212" y="131"/>
                    <a:pt x="212" y="131"/>
                    <a:pt x="212" y="131"/>
                  </a:cubicBezTo>
                  <a:cubicBezTo>
                    <a:pt x="213" y="93"/>
                    <a:pt x="215" y="0"/>
                    <a:pt x="110" y="0"/>
                  </a:cubicBezTo>
                  <a:close/>
                  <a:moveTo>
                    <a:pt x="45" y="101"/>
                  </a:moveTo>
                  <a:cubicBezTo>
                    <a:pt x="46" y="49"/>
                    <a:pt x="81" y="32"/>
                    <a:pt x="109" y="32"/>
                  </a:cubicBezTo>
                  <a:cubicBezTo>
                    <a:pt x="164" y="32"/>
                    <a:pt x="168" y="78"/>
                    <a:pt x="167" y="101"/>
                  </a:cubicBezTo>
                  <a:lnTo>
                    <a:pt x="45" y="101"/>
                  </a:lnTo>
                  <a:close/>
                </a:path>
              </a:pathLst>
            </a:custGeom>
            <a:solidFill>
              <a:srgbClr val="3742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6" name="Freeform 18">
              <a:extLst>
                <a:ext uri="{FF2B5EF4-FFF2-40B4-BE49-F238E27FC236}">
                  <a16:creationId xmlns:a16="http://schemas.microsoft.com/office/drawing/2014/main" id="{AD48B824-2B9D-49DA-A65F-2E35720AC8F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744" y="1564"/>
              <a:ext cx="713" cy="835"/>
            </a:xfrm>
            <a:custGeom>
              <a:avLst/>
              <a:gdLst>
                <a:gd name="T0" fmla="*/ 222 w 594"/>
                <a:gd name="T1" fmla="*/ 0 h 696"/>
                <a:gd name="T2" fmla="*/ 0 w 594"/>
                <a:gd name="T3" fmla="*/ 0 h 696"/>
                <a:gd name="T4" fmla="*/ 0 w 594"/>
                <a:gd name="T5" fmla="*/ 696 h 696"/>
                <a:gd name="T6" fmla="*/ 222 w 594"/>
                <a:gd name="T7" fmla="*/ 696 h 696"/>
                <a:gd name="T8" fmla="*/ 594 w 594"/>
                <a:gd name="T9" fmla="*/ 349 h 696"/>
                <a:gd name="T10" fmla="*/ 222 w 594"/>
                <a:gd name="T11" fmla="*/ 0 h 696"/>
                <a:gd name="T12" fmla="*/ 212 w 594"/>
                <a:gd name="T13" fmla="*/ 570 h 696"/>
                <a:gd name="T14" fmla="*/ 150 w 594"/>
                <a:gd name="T15" fmla="*/ 570 h 696"/>
                <a:gd name="T16" fmla="*/ 150 w 594"/>
                <a:gd name="T17" fmla="*/ 128 h 696"/>
                <a:gd name="T18" fmla="*/ 212 w 594"/>
                <a:gd name="T19" fmla="*/ 128 h 696"/>
                <a:gd name="T20" fmla="*/ 442 w 594"/>
                <a:gd name="T21" fmla="*/ 349 h 696"/>
                <a:gd name="T22" fmla="*/ 212 w 594"/>
                <a:gd name="T23" fmla="*/ 570 h 6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94" h="696">
                  <a:moveTo>
                    <a:pt x="222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696"/>
                    <a:pt x="0" y="696"/>
                    <a:pt x="0" y="696"/>
                  </a:cubicBezTo>
                  <a:cubicBezTo>
                    <a:pt x="222" y="696"/>
                    <a:pt x="222" y="696"/>
                    <a:pt x="222" y="696"/>
                  </a:cubicBezTo>
                  <a:cubicBezTo>
                    <a:pt x="407" y="696"/>
                    <a:pt x="594" y="590"/>
                    <a:pt x="594" y="349"/>
                  </a:cubicBezTo>
                  <a:cubicBezTo>
                    <a:pt x="594" y="108"/>
                    <a:pt x="407" y="0"/>
                    <a:pt x="222" y="0"/>
                  </a:cubicBezTo>
                  <a:close/>
                  <a:moveTo>
                    <a:pt x="212" y="570"/>
                  </a:moveTo>
                  <a:cubicBezTo>
                    <a:pt x="150" y="570"/>
                    <a:pt x="150" y="570"/>
                    <a:pt x="150" y="570"/>
                  </a:cubicBezTo>
                  <a:cubicBezTo>
                    <a:pt x="150" y="128"/>
                    <a:pt x="150" y="128"/>
                    <a:pt x="150" y="128"/>
                  </a:cubicBezTo>
                  <a:cubicBezTo>
                    <a:pt x="212" y="128"/>
                    <a:pt x="212" y="128"/>
                    <a:pt x="212" y="128"/>
                  </a:cubicBezTo>
                  <a:cubicBezTo>
                    <a:pt x="381" y="128"/>
                    <a:pt x="442" y="238"/>
                    <a:pt x="442" y="349"/>
                  </a:cubicBezTo>
                  <a:cubicBezTo>
                    <a:pt x="442" y="459"/>
                    <a:pt x="381" y="570"/>
                    <a:pt x="212" y="570"/>
                  </a:cubicBezTo>
                  <a:close/>
                </a:path>
              </a:pathLst>
            </a:custGeom>
            <a:solidFill>
              <a:srgbClr val="3742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7" name="Rectangle 19">
              <a:extLst>
                <a:ext uri="{FF2B5EF4-FFF2-40B4-BE49-F238E27FC236}">
                  <a16:creationId xmlns:a16="http://schemas.microsoft.com/office/drawing/2014/main" id="{850AD633-0E06-4720-B742-1BC2192D969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49" y="2761"/>
              <a:ext cx="53" cy="405"/>
            </a:xfrm>
            <a:prstGeom prst="rect">
              <a:avLst/>
            </a:prstGeom>
            <a:solidFill>
              <a:srgbClr val="3742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8" name="Freeform 20">
              <a:extLst>
                <a:ext uri="{FF2B5EF4-FFF2-40B4-BE49-F238E27FC236}">
                  <a16:creationId xmlns:a16="http://schemas.microsoft.com/office/drawing/2014/main" id="{B9F4E602-EBA2-4BA8-91C9-0F7A8A1569AA}"/>
                </a:ext>
              </a:extLst>
            </p:cNvPr>
            <p:cNvSpPr>
              <a:spLocks/>
            </p:cNvSpPr>
            <p:nvPr/>
          </p:nvSpPr>
          <p:spPr bwMode="auto">
            <a:xfrm>
              <a:off x="4160" y="2760"/>
              <a:ext cx="304" cy="406"/>
            </a:xfrm>
            <a:custGeom>
              <a:avLst/>
              <a:gdLst>
                <a:gd name="T0" fmla="*/ 248 w 304"/>
                <a:gd name="T1" fmla="*/ 174 h 406"/>
                <a:gd name="T2" fmla="*/ 56 w 304"/>
                <a:gd name="T3" fmla="*/ 174 h 406"/>
                <a:gd name="T4" fmla="*/ 56 w 304"/>
                <a:gd name="T5" fmla="*/ 0 h 406"/>
                <a:gd name="T6" fmla="*/ 0 w 304"/>
                <a:gd name="T7" fmla="*/ 0 h 406"/>
                <a:gd name="T8" fmla="*/ 0 w 304"/>
                <a:gd name="T9" fmla="*/ 406 h 406"/>
                <a:gd name="T10" fmla="*/ 56 w 304"/>
                <a:gd name="T11" fmla="*/ 406 h 406"/>
                <a:gd name="T12" fmla="*/ 56 w 304"/>
                <a:gd name="T13" fmla="*/ 223 h 406"/>
                <a:gd name="T14" fmla="*/ 248 w 304"/>
                <a:gd name="T15" fmla="*/ 223 h 406"/>
                <a:gd name="T16" fmla="*/ 248 w 304"/>
                <a:gd name="T17" fmla="*/ 406 h 406"/>
                <a:gd name="T18" fmla="*/ 304 w 304"/>
                <a:gd name="T19" fmla="*/ 406 h 406"/>
                <a:gd name="T20" fmla="*/ 304 w 304"/>
                <a:gd name="T21" fmla="*/ 0 h 406"/>
                <a:gd name="T22" fmla="*/ 248 w 304"/>
                <a:gd name="T23" fmla="*/ 0 h 406"/>
                <a:gd name="T24" fmla="*/ 248 w 304"/>
                <a:gd name="T25" fmla="*/ 174 h 4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04" h="406">
                  <a:moveTo>
                    <a:pt x="248" y="174"/>
                  </a:moveTo>
                  <a:lnTo>
                    <a:pt x="56" y="174"/>
                  </a:lnTo>
                  <a:lnTo>
                    <a:pt x="56" y="0"/>
                  </a:lnTo>
                  <a:lnTo>
                    <a:pt x="0" y="0"/>
                  </a:lnTo>
                  <a:lnTo>
                    <a:pt x="0" y="406"/>
                  </a:lnTo>
                  <a:lnTo>
                    <a:pt x="56" y="406"/>
                  </a:lnTo>
                  <a:lnTo>
                    <a:pt x="56" y="223"/>
                  </a:lnTo>
                  <a:lnTo>
                    <a:pt x="248" y="223"/>
                  </a:lnTo>
                  <a:lnTo>
                    <a:pt x="248" y="406"/>
                  </a:lnTo>
                  <a:lnTo>
                    <a:pt x="304" y="406"/>
                  </a:lnTo>
                  <a:lnTo>
                    <a:pt x="304" y="0"/>
                  </a:lnTo>
                  <a:lnTo>
                    <a:pt x="248" y="0"/>
                  </a:lnTo>
                  <a:lnTo>
                    <a:pt x="248" y="174"/>
                  </a:lnTo>
                  <a:close/>
                </a:path>
              </a:pathLst>
            </a:custGeom>
            <a:solidFill>
              <a:srgbClr val="3742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9" name="Freeform 21">
              <a:extLst>
                <a:ext uri="{FF2B5EF4-FFF2-40B4-BE49-F238E27FC236}">
                  <a16:creationId xmlns:a16="http://schemas.microsoft.com/office/drawing/2014/main" id="{7D9ADF4A-C3C2-4327-A2C2-5FC31F755A2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516" y="2875"/>
              <a:ext cx="239" cy="299"/>
            </a:xfrm>
            <a:custGeom>
              <a:avLst/>
              <a:gdLst>
                <a:gd name="T0" fmla="*/ 195 w 199"/>
                <a:gd name="T1" fmla="*/ 183 h 249"/>
                <a:gd name="T2" fmla="*/ 197 w 199"/>
                <a:gd name="T3" fmla="*/ 71 h 249"/>
                <a:gd name="T4" fmla="*/ 189 w 199"/>
                <a:gd name="T5" fmla="*/ 35 h 249"/>
                <a:gd name="T6" fmla="*/ 106 w 199"/>
                <a:gd name="T7" fmla="*/ 0 h 249"/>
                <a:gd name="T8" fmla="*/ 31 w 199"/>
                <a:gd name="T9" fmla="*/ 26 h 249"/>
                <a:gd name="T10" fmla="*/ 14 w 199"/>
                <a:gd name="T11" fmla="*/ 70 h 249"/>
                <a:gd name="T12" fmla="*/ 58 w 199"/>
                <a:gd name="T13" fmla="*/ 70 h 249"/>
                <a:gd name="T14" fmla="*/ 105 w 199"/>
                <a:gd name="T15" fmla="*/ 30 h 249"/>
                <a:gd name="T16" fmla="*/ 146 w 199"/>
                <a:gd name="T17" fmla="*/ 46 h 249"/>
                <a:gd name="T18" fmla="*/ 155 w 199"/>
                <a:gd name="T19" fmla="*/ 98 h 249"/>
                <a:gd name="T20" fmla="*/ 123 w 199"/>
                <a:gd name="T21" fmla="*/ 96 h 249"/>
                <a:gd name="T22" fmla="*/ 41 w 199"/>
                <a:gd name="T23" fmla="*/ 112 h 249"/>
                <a:gd name="T24" fmla="*/ 0 w 199"/>
                <a:gd name="T25" fmla="*/ 180 h 249"/>
                <a:gd name="T26" fmla="*/ 83 w 199"/>
                <a:gd name="T27" fmla="*/ 249 h 249"/>
                <a:gd name="T28" fmla="*/ 156 w 199"/>
                <a:gd name="T29" fmla="*/ 207 h 249"/>
                <a:gd name="T30" fmla="*/ 160 w 199"/>
                <a:gd name="T31" fmla="*/ 242 h 249"/>
                <a:gd name="T32" fmla="*/ 199 w 199"/>
                <a:gd name="T33" fmla="*/ 242 h 249"/>
                <a:gd name="T34" fmla="*/ 195 w 199"/>
                <a:gd name="T35" fmla="*/ 183 h 249"/>
                <a:gd name="T36" fmla="*/ 143 w 199"/>
                <a:gd name="T37" fmla="*/ 190 h 249"/>
                <a:gd name="T38" fmla="*/ 93 w 199"/>
                <a:gd name="T39" fmla="*/ 215 h 249"/>
                <a:gd name="T40" fmla="*/ 44 w 199"/>
                <a:gd name="T41" fmla="*/ 174 h 249"/>
                <a:gd name="T42" fmla="*/ 129 w 199"/>
                <a:gd name="T43" fmla="*/ 127 h 249"/>
                <a:gd name="T44" fmla="*/ 154 w 199"/>
                <a:gd name="T45" fmla="*/ 128 h 249"/>
                <a:gd name="T46" fmla="*/ 143 w 199"/>
                <a:gd name="T47" fmla="*/ 190 h 2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99" h="249">
                  <a:moveTo>
                    <a:pt x="195" y="183"/>
                  </a:moveTo>
                  <a:cubicBezTo>
                    <a:pt x="197" y="71"/>
                    <a:pt x="197" y="71"/>
                    <a:pt x="197" y="71"/>
                  </a:cubicBezTo>
                  <a:cubicBezTo>
                    <a:pt x="197" y="60"/>
                    <a:pt x="197" y="49"/>
                    <a:pt x="189" y="35"/>
                  </a:cubicBezTo>
                  <a:cubicBezTo>
                    <a:pt x="177" y="11"/>
                    <a:pt x="140" y="0"/>
                    <a:pt x="106" y="0"/>
                  </a:cubicBezTo>
                  <a:cubicBezTo>
                    <a:pt x="81" y="0"/>
                    <a:pt x="48" y="6"/>
                    <a:pt x="31" y="26"/>
                  </a:cubicBezTo>
                  <a:cubicBezTo>
                    <a:pt x="17" y="41"/>
                    <a:pt x="16" y="58"/>
                    <a:pt x="14" y="70"/>
                  </a:cubicBezTo>
                  <a:cubicBezTo>
                    <a:pt x="58" y="70"/>
                    <a:pt x="58" y="70"/>
                    <a:pt x="58" y="70"/>
                  </a:cubicBezTo>
                  <a:cubicBezTo>
                    <a:pt x="59" y="61"/>
                    <a:pt x="61" y="30"/>
                    <a:pt x="105" y="30"/>
                  </a:cubicBezTo>
                  <a:cubicBezTo>
                    <a:pt x="118" y="30"/>
                    <a:pt x="137" y="34"/>
                    <a:pt x="146" y="46"/>
                  </a:cubicBezTo>
                  <a:cubicBezTo>
                    <a:pt x="155" y="56"/>
                    <a:pt x="155" y="69"/>
                    <a:pt x="155" y="98"/>
                  </a:cubicBezTo>
                  <a:cubicBezTo>
                    <a:pt x="141" y="97"/>
                    <a:pt x="134" y="96"/>
                    <a:pt x="123" y="96"/>
                  </a:cubicBezTo>
                  <a:cubicBezTo>
                    <a:pt x="104" y="96"/>
                    <a:pt x="67" y="98"/>
                    <a:pt x="41" y="112"/>
                  </a:cubicBezTo>
                  <a:cubicBezTo>
                    <a:pt x="7" y="132"/>
                    <a:pt x="0" y="162"/>
                    <a:pt x="0" y="180"/>
                  </a:cubicBezTo>
                  <a:cubicBezTo>
                    <a:pt x="0" y="219"/>
                    <a:pt x="29" y="249"/>
                    <a:pt x="83" y="249"/>
                  </a:cubicBezTo>
                  <a:cubicBezTo>
                    <a:pt x="103" y="249"/>
                    <a:pt x="134" y="246"/>
                    <a:pt x="156" y="207"/>
                  </a:cubicBezTo>
                  <a:cubicBezTo>
                    <a:pt x="156" y="219"/>
                    <a:pt x="157" y="230"/>
                    <a:pt x="160" y="242"/>
                  </a:cubicBezTo>
                  <a:cubicBezTo>
                    <a:pt x="199" y="242"/>
                    <a:pt x="199" y="242"/>
                    <a:pt x="199" y="242"/>
                  </a:cubicBezTo>
                  <a:cubicBezTo>
                    <a:pt x="196" y="218"/>
                    <a:pt x="195" y="187"/>
                    <a:pt x="195" y="183"/>
                  </a:cubicBezTo>
                  <a:close/>
                  <a:moveTo>
                    <a:pt x="143" y="190"/>
                  </a:moveTo>
                  <a:cubicBezTo>
                    <a:pt x="132" y="206"/>
                    <a:pt x="116" y="215"/>
                    <a:pt x="93" y="215"/>
                  </a:cubicBezTo>
                  <a:cubicBezTo>
                    <a:pt x="54" y="215"/>
                    <a:pt x="44" y="189"/>
                    <a:pt x="44" y="174"/>
                  </a:cubicBezTo>
                  <a:cubicBezTo>
                    <a:pt x="44" y="127"/>
                    <a:pt x="111" y="127"/>
                    <a:pt x="129" y="127"/>
                  </a:cubicBezTo>
                  <a:cubicBezTo>
                    <a:pt x="140" y="127"/>
                    <a:pt x="146" y="127"/>
                    <a:pt x="154" y="128"/>
                  </a:cubicBezTo>
                  <a:cubicBezTo>
                    <a:pt x="153" y="161"/>
                    <a:pt x="153" y="174"/>
                    <a:pt x="143" y="190"/>
                  </a:cubicBezTo>
                  <a:close/>
                </a:path>
              </a:pathLst>
            </a:custGeom>
            <a:solidFill>
              <a:srgbClr val="3742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60D5B13E-55C6-45FD-9A15-42DE1B096463}"/>
              </a:ext>
            </a:extLst>
          </p:cNvPr>
          <p:cNvCxnSpPr>
            <a:cxnSpLocks/>
          </p:cNvCxnSpPr>
          <p:nvPr userDrawn="1"/>
        </p:nvCxnSpPr>
        <p:spPr>
          <a:xfrm>
            <a:off x="3051313" y="516835"/>
            <a:ext cx="0" cy="5541066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98341096"/>
      </p:ext>
    </p:extLst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ags" Target="../tags/tag2.xml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1.emf"/><Relationship Id="rId4" Type="http://schemas.openxmlformats.org/officeDocument/2006/relationships/oleObject" Target="../embeddings/oleObject1.bin"/></Relationships>
</file>

<file path=ppt/slideMasters/_rels/slideMaster2.xml.rels><?xml version="1.0" encoding="UTF-8" standalone="yes"?>
<Relationships xmlns="http://schemas.openxmlformats.org/package/2006/relationships"><Relationship Id="rId26" Type="http://schemas.openxmlformats.org/officeDocument/2006/relationships/slideLayout" Target="../slideLayouts/slideLayout27.xml"/><Relationship Id="rId21" Type="http://schemas.openxmlformats.org/officeDocument/2006/relationships/slideLayout" Target="../slideLayouts/slideLayout22.xml"/><Relationship Id="rId34" Type="http://schemas.openxmlformats.org/officeDocument/2006/relationships/slideLayout" Target="../slideLayouts/slideLayout35.xml"/><Relationship Id="rId42" Type="http://schemas.openxmlformats.org/officeDocument/2006/relationships/slideLayout" Target="../slideLayouts/slideLayout43.xml"/><Relationship Id="rId47" Type="http://schemas.openxmlformats.org/officeDocument/2006/relationships/slideLayout" Target="../slideLayouts/slideLayout48.xml"/><Relationship Id="rId50" Type="http://schemas.openxmlformats.org/officeDocument/2006/relationships/slideLayout" Target="../slideLayouts/slideLayout51.xml"/><Relationship Id="rId55" Type="http://schemas.openxmlformats.org/officeDocument/2006/relationships/slideLayout" Target="../slideLayouts/slideLayout56.xml"/><Relationship Id="rId63" Type="http://schemas.openxmlformats.org/officeDocument/2006/relationships/tags" Target="../tags/tag3.xml"/><Relationship Id="rId7" Type="http://schemas.openxmlformats.org/officeDocument/2006/relationships/slideLayout" Target="../slideLayouts/slideLayout8.xml"/><Relationship Id="rId2" Type="http://schemas.openxmlformats.org/officeDocument/2006/relationships/slideLayout" Target="../slideLayouts/slideLayout3.xml"/><Relationship Id="rId16" Type="http://schemas.openxmlformats.org/officeDocument/2006/relationships/slideLayout" Target="../slideLayouts/slideLayout17.xml"/><Relationship Id="rId29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12.xml"/><Relationship Id="rId24" Type="http://schemas.openxmlformats.org/officeDocument/2006/relationships/slideLayout" Target="../slideLayouts/slideLayout25.xml"/><Relationship Id="rId32" Type="http://schemas.openxmlformats.org/officeDocument/2006/relationships/slideLayout" Target="../slideLayouts/slideLayout33.xml"/><Relationship Id="rId37" Type="http://schemas.openxmlformats.org/officeDocument/2006/relationships/slideLayout" Target="../slideLayouts/slideLayout38.xml"/><Relationship Id="rId40" Type="http://schemas.openxmlformats.org/officeDocument/2006/relationships/slideLayout" Target="../slideLayouts/slideLayout41.xml"/><Relationship Id="rId45" Type="http://schemas.openxmlformats.org/officeDocument/2006/relationships/slideLayout" Target="../slideLayouts/slideLayout46.xml"/><Relationship Id="rId53" Type="http://schemas.openxmlformats.org/officeDocument/2006/relationships/slideLayout" Target="../slideLayouts/slideLayout54.xml"/><Relationship Id="rId58" Type="http://schemas.openxmlformats.org/officeDocument/2006/relationships/slideLayout" Target="../slideLayouts/slideLayout59.xml"/><Relationship Id="rId5" Type="http://schemas.openxmlformats.org/officeDocument/2006/relationships/slideLayout" Target="../slideLayouts/slideLayout6.xml"/><Relationship Id="rId61" Type="http://schemas.openxmlformats.org/officeDocument/2006/relationships/slideLayout" Target="../slideLayouts/slideLayout62.xml"/><Relationship Id="rId1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15.xml"/><Relationship Id="rId22" Type="http://schemas.openxmlformats.org/officeDocument/2006/relationships/slideLayout" Target="../slideLayouts/slideLayout23.xml"/><Relationship Id="rId27" Type="http://schemas.openxmlformats.org/officeDocument/2006/relationships/slideLayout" Target="../slideLayouts/slideLayout28.xml"/><Relationship Id="rId30" Type="http://schemas.openxmlformats.org/officeDocument/2006/relationships/slideLayout" Target="../slideLayouts/slideLayout31.xml"/><Relationship Id="rId35" Type="http://schemas.openxmlformats.org/officeDocument/2006/relationships/slideLayout" Target="../slideLayouts/slideLayout36.xml"/><Relationship Id="rId43" Type="http://schemas.openxmlformats.org/officeDocument/2006/relationships/slideLayout" Target="../slideLayouts/slideLayout44.xml"/><Relationship Id="rId48" Type="http://schemas.openxmlformats.org/officeDocument/2006/relationships/slideLayout" Target="../slideLayouts/slideLayout49.xml"/><Relationship Id="rId56" Type="http://schemas.openxmlformats.org/officeDocument/2006/relationships/slideLayout" Target="../slideLayouts/slideLayout57.xml"/><Relationship Id="rId64" Type="http://schemas.openxmlformats.org/officeDocument/2006/relationships/oleObject" Target="../embeddings/oleObject2.bin"/><Relationship Id="rId8" Type="http://schemas.openxmlformats.org/officeDocument/2006/relationships/slideLayout" Target="../slideLayouts/slideLayout9.xml"/><Relationship Id="rId51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.xml"/><Relationship Id="rId12" Type="http://schemas.openxmlformats.org/officeDocument/2006/relationships/slideLayout" Target="../slideLayouts/slideLayout13.xml"/><Relationship Id="rId17" Type="http://schemas.openxmlformats.org/officeDocument/2006/relationships/slideLayout" Target="../slideLayouts/slideLayout18.xml"/><Relationship Id="rId25" Type="http://schemas.openxmlformats.org/officeDocument/2006/relationships/slideLayout" Target="../slideLayouts/slideLayout26.xml"/><Relationship Id="rId33" Type="http://schemas.openxmlformats.org/officeDocument/2006/relationships/slideLayout" Target="../slideLayouts/slideLayout34.xml"/><Relationship Id="rId38" Type="http://schemas.openxmlformats.org/officeDocument/2006/relationships/slideLayout" Target="../slideLayouts/slideLayout39.xml"/><Relationship Id="rId46" Type="http://schemas.openxmlformats.org/officeDocument/2006/relationships/slideLayout" Target="../slideLayouts/slideLayout47.xml"/><Relationship Id="rId59" Type="http://schemas.openxmlformats.org/officeDocument/2006/relationships/slideLayout" Target="../slideLayouts/slideLayout60.xml"/><Relationship Id="rId20" Type="http://schemas.openxmlformats.org/officeDocument/2006/relationships/slideLayout" Target="../slideLayouts/slideLayout21.xml"/><Relationship Id="rId41" Type="http://schemas.openxmlformats.org/officeDocument/2006/relationships/slideLayout" Target="../slideLayouts/slideLayout42.xml"/><Relationship Id="rId54" Type="http://schemas.openxmlformats.org/officeDocument/2006/relationships/slideLayout" Target="../slideLayouts/slideLayout55.xml"/><Relationship Id="rId62" Type="http://schemas.openxmlformats.org/officeDocument/2006/relationships/theme" Target="../theme/theme2.xml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15" Type="http://schemas.openxmlformats.org/officeDocument/2006/relationships/slideLayout" Target="../slideLayouts/slideLayout16.xml"/><Relationship Id="rId23" Type="http://schemas.openxmlformats.org/officeDocument/2006/relationships/slideLayout" Target="../slideLayouts/slideLayout24.xml"/><Relationship Id="rId28" Type="http://schemas.openxmlformats.org/officeDocument/2006/relationships/slideLayout" Target="../slideLayouts/slideLayout29.xml"/><Relationship Id="rId36" Type="http://schemas.openxmlformats.org/officeDocument/2006/relationships/slideLayout" Target="../slideLayouts/slideLayout37.xml"/><Relationship Id="rId49" Type="http://schemas.openxmlformats.org/officeDocument/2006/relationships/slideLayout" Target="../slideLayouts/slideLayout50.xml"/><Relationship Id="rId57" Type="http://schemas.openxmlformats.org/officeDocument/2006/relationships/slideLayout" Target="../slideLayouts/slideLayout58.xml"/><Relationship Id="rId10" Type="http://schemas.openxmlformats.org/officeDocument/2006/relationships/slideLayout" Target="../slideLayouts/slideLayout11.xml"/><Relationship Id="rId31" Type="http://schemas.openxmlformats.org/officeDocument/2006/relationships/slideLayout" Target="../slideLayouts/slideLayout32.xml"/><Relationship Id="rId44" Type="http://schemas.openxmlformats.org/officeDocument/2006/relationships/slideLayout" Target="../slideLayouts/slideLayout45.xml"/><Relationship Id="rId52" Type="http://schemas.openxmlformats.org/officeDocument/2006/relationships/slideLayout" Target="../slideLayouts/slideLayout53.xml"/><Relationship Id="rId60" Type="http://schemas.openxmlformats.org/officeDocument/2006/relationships/slideLayout" Target="../slideLayouts/slideLayout61.xml"/><Relationship Id="rId65" Type="http://schemas.openxmlformats.org/officeDocument/2006/relationships/image" Target="../media/image3.emf"/><Relationship Id="rId4" Type="http://schemas.openxmlformats.org/officeDocument/2006/relationships/slideLayout" Target="../slideLayouts/slideLayout5.xml"/><Relationship Id="rId9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4.xml"/><Relationship Id="rId18" Type="http://schemas.openxmlformats.org/officeDocument/2006/relationships/slideLayout" Target="../slideLayouts/slideLayout19.xml"/><Relationship Id="rId39" Type="http://schemas.openxmlformats.org/officeDocument/2006/relationships/slideLayout" Target="../slideLayouts/slideLayout4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emf"/><Relationship Id="rId3" Type="http://schemas.openxmlformats.org/officeDocument/2006/relationships/slideLayout" Target="../slideLayouts/slideLayout65.xml"/><Relationship Id="rId7" Type="http://schemas.openxmlformats.org/officeDocument/2006/relationships/oleObject" Target="../embeddings/oleObject3.bin"/><Relationship Id="rId2" Type="http://schemas.openxmlformats.org/officeDocument/2006/relationships/slideLayout" Target="../slideLayouts/slideLayout64.xml"/><Relationship Id="rId1" Type="http://schemas.openxmlformats.org/officeDocument/2006/relationships/slideLayout" Target="../slideLayouts/slideLayout63.xml"/><Relationship Id="rId6" Type="http://schemas.openxmlformats.org/officeDocument/2006/relationships/tags" Target="../tags/tag4.xml"/><Relationship Id="rId5" Type="http://schemas.openxmlformats.org/officeDocument/2006/relationships/theme" Target="../theme/theme3.xml"/><Relationship Id="rId4" Type="http://schemas.openxmlformats.org/officeDocument/2006/relationships/slideLayout" Target="../slideLayouts/slideLayout66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theme" Target="../theme/theme4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image" Target="../media/image5.emf"/><Relationship Id="rId5" Type="http://schemas.openxmlformats.org/officeDocument/2006/relationships/slideLayout" Target="../slideLayouts/slideLayout71.xml"/><Relationship Id="rId10" Type="http://schemas.openxmlformats.org/officeDocument/2006/relationships/oleObject" Target="../embeddings/oleObject3.bin"/><Relationship Id="rId4" Type="http://schemas.openxmlformats.org/officeDocument/2006/relationships/slideLayout" Target="../slideLayouts/slideLayout70.xml"/><Relationship Id="rId9" Type="http://schemas.openxmlformats.org/officeDocument/2006/relationships/tags" Target="../tags/tag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>
            <a:extLst>
              <a:ext uri="{FF2B5EF4-FFF2-40B4-BE49-F238E27FC236}">
                <a16:creationId xmlns:a16="http://schemas.microsoft.com/office/drawing/2014/main" id="{3277A752-464B-8707-A813-B5F4F2661364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2153848036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395" imgH="396" progId="TCLayout.ActiveDocument.1">
                  <p:embed/>
                </p:oleObj>
              </mc:Choice>
              <mc:Fallback>
                <p:oleObj name="think-cell Slide" r:id="rId4" imgW="395" imgH="396" progId="TCLayout.ActiveDocument.1">
                  <p:embed/>
                  <p:pic>
                    <p:nvPicPr>
                      <p:cNvPr id="4" name="Object 3" hidden="1">
                        <a:extLst>
                          <a:ext uri="{FF2B5EF4-FFF2-40B4-BE49-F238E27FC236}">
                            <a16:creationId xmlns:a16="http://schemas.microsoft.com/office/drawing/2014/main" id="{3277A752-464B-8707-A813-B5F4F266136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D6D5F5B-9071-75D0-1CB2-954DE2CA9161}"/>
              </a:ext>
            </a:extLst>
          </p:cNvPr>
          <p:cNvSpPr>
            <a:spLocks noGrp="1"/>
          </p:cNvSpPr>
          <p:nvPr userDrawn="1">
            <p:ph type="body" idx="1"/>
          </p:nvPr>
        </p:nvSpPr>
        <p:spPr>
          <a:xfrm>
            <a:off x="342900" y="1244304"/>
            <a:ext cx="11506200" cy="4699438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E939041-D378-5FF8-6F57-FE3EC4AE3B6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052292" y="6427935"/>
            <a:ext cx="5521583" cy="123111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lvl1pPr algn="r">
              <a:defRPr sz="800" spc="-40" baseline="0">
                <a:solidFill>
                  <a:schemeClr val="tx1"/>
                </a:solidFill>
              </a:defRPr>
            </a:lvl1pPr>
          </a:lstStyle>
          <a:p>
            <a:r>
              <a:rPr lang="en-GB"/>
              <a:t>Presentation footer if required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3880D2F-EC10-A5CD-3076-DC27D3B4904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02058" y="6427934"/>
            <a:ext cx="247042" cy="123111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lvl1pPr algn="r">
              <a:defRPr sz="800" spc="-40" baseline="0">
                <a:solidFill>
                  <a:schemeClr val="tx1"/>
                </a:solidFill>
              </a:defRPr>
            </a:lvl1pPr>
          </a:lstStyle>
          <a:p>
            <a:fld id="{0AE1FFAB-E171-455B-9038-C4EED3267AD2}" type="slidenum">
              <a:rPr lang="en-GB" smtClean="0"/>
              <a:pPr/>
              <a:t>‹Nº›</a:t>
            </a:fld>
            <a:endParaRPr lang="en-GB"/>
          </a:p>
        </p:txBody>
      </p:sp>
      <p:sp>
        <p:nvSpPr>
          <p:cNvPr id="26" name="Title Placeholder 1">
            <a:extLst>
              <a:ext uri="{FF2B5EF4-FFF2-40B4-BE49-F238E27FC236}">
                <a16:creationId xmlns:a16="http://schemas.microsoft.com/office/drawing/2014/main" id="{65652FBA-2D4B-C230-21E5-6B88171D48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2900" y="326163"/>
            <a:ext cx="11506200" cy="41549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/>
          <a:p>
            <a:r>
              <a:rPr lang="en-GB"/>
              <a:t>Click to edit Master title style</a:t>
            </a:r>
          </a:p>
        </p:txBody>
      </p:sp>
      <p:pic>
        <p:nvPicPr>
          <p:cNvPr id="9" name="Picture 8" descr="Shape&#10;&#10;Description automatically generated with medium confidence">
            <a:extLst>
              <a:ext uri="{FF2B5EF4-FFF2-40B4-BE49-F238E27FC236}">
                <a16:creationId xmlns:a16="http://schemas.microsoft.com/office/drawing/2014/main" id="{11517654-4043-54C2-41C8-783D186F0B33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74" y="6090844"/>
            <a:ext cx="1495395" cy="696854"/>
          </a:xfrm>
          <a:prstGeom prst="rect">
            <a:avLst/>
          </a:prstGeom>
        </p:spPr>
      </p:pic>
      <p:sp>
        <p:nvSpPr>
          <p:cNvPr id="2" name="MSIPCMContentMarking" descr="{&quot;HashCode&quot;:1468442394,&quot;Placement&quot;:&quot;Header&quot;,&quot;Top&quot;:0.0,&quot;Left&quot;:0.0,&quot;SlideWidth&quot;:960,&quot;SlideHeight&quot;:540}">
            <a:extLst>
              <a:ext uri="{FF2B5EF4-FFF2-40B4-BE49-F238E27FC236}">
                <a16:creationId xmlns:a16="http://schemas.microsoft.com/office/drawing/2014/main" id="{A58E7722-4C6A-0A71-BC39-0AC48A08CA0D}"/>
              </a:ext>
            </a:extLst>
          </p:cNvPr>
          <p:cNvSpPr txBox="1"/>
          <p:nvPr userDrawn="1"/>
        </p:nvSpPr>
        <p:spPr>
          <a:xfrm>
            <a:off x="0" y="0"/>
            <a:ext cx="1018019" cy="29652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1">
            <a:spAutoFit/>
          </a:bodyPr>
          <a:lstStyle/>
          <a:p>
            <a:pPr algn="l">
              <a:spcBef>
                <a:spcPts val="0"/>
              </a:spcBef>
              <a:spcAft>
                <a:spcPts val="0"/>
              </a:spcAft>
            </a:pPr>
            <a:r>
              <a:rPr lang="es-CO" sz="1200">
                <a:solidFill>
                  <a:srgbClr val="00B294"/>
                </a:solidFill>
                <a:latin typeface="Calibri" panose="020F0502020204030204" pitchFamily="34" charset="0"/>
              </a:rPr>
              <a:t>Proprietary</a:t>
            </a:r>
            <a:endParaRPr lang="es-CO" sz="1200" err="1">
              <a:solidFill>
                <a:srgbClr val="00B294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17028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94" r:id="rId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000" b="1" kern="1200" spc="-4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70000" indent="-270000" algn="l" defTabSz="914400" rtl="0" eaLnBrk="1" latinLnBrk="0" hangingPunct="1">
        <a:lnSpc>
          <a:spcPct val="90000"/>
        </a:lnSpc>
        <a:spcBef>
          <a:spcPts val="600"/>
        </a:spcBef>
        <a:spcAft>
          <a:spcPts val="600"/>
        </a:spcAft>
        <a:buFont typeface="Arial" panose="020B0604020202020204" pitchFamily="34" charset="0"/>
        <a:buChar char="•"/>
        <a:defRPr sz="2500" kern="1200" spc="-40" baseline="0">
          <a:solidFill>
            <a:schemeClr val="tx2"/>
          </a:solidFill>
          <a:latin typeface="+mn-lt"/>
          <a:ea typeface="+mn-ea"/>
          <a:cs typeface="+mn-cs"/>
        </a:defRPr>
      </a:lvl1pPr>
      <a:lvl2pPr marL="540000" indent="-270000" algn="l" defTabSz="914400" rtl="0" eaLnBrk="1" latinLnBrk="0" hangingPunct="1">
        <a:lnSpc>
          <a:spcPct val="90000"/>
        </a:lnSpc>
        <a:spcBef>
          <a:spcPts val="600"/>
        </a:spcBef>
        <a:spcAft>
          <a:spcPts val="600"/>
        </a:spcAft>
        <a:buFont typeface="Arial" panose="020B0604020202020204" pitchFamily="34" charset="0"/>
        <a:buChar char="•"/>
        <a:defRPr sz="2000" kern="1200" spc="-40" baseline="0">
          <a:solidFill>
            <a:schemeClr val="tx2"/>
          </a:solidFill>
          <a:latin typeface="+mn-lt"/>
          <a:ea typeface="+mn-ea"/>
          <a:cs typeface="+mn-cs"/>
        </a:defRPr>
      </a:lvl2pPr>
      <a:lvl3pPr marL="810000" indent="-270000" algn="l" defTabSz="914400" rtl="0" eaLnBrk="1" latinLnBrk="0" hangingPunct="1">
        <a:lnSpc>
          <a:spcPct val="90000"/>
        </a:lnSpc>
        <a:spcBef>
          <a:spcPts val="600"/>
        </a:spcBef>
        <a:spcAft>
          <a:spcPts val="600"/>
        </a:spcAft>
        <a:buFont typeface="Arial" panose="020B0604020202020204" pitchFamily="34" charset="0"/>
        <a:buChar char="•"/>
        <a:defRPr sz="1800" kern="1200" spc="-40" baseline="0">
          <a:solidFill>
            <a:schemeClr val="tx2"/>
          </a:solidFill>
          <a:latin typeface="+mn-lt"/>
          <a:ea typeface="+mn-ea"/>
          <a:cs typeface="+mn-cs"/>
        </a:defRPr>
      </a:lvl3pPr>
      <a:lvl4pPr marL="1080000" indent="-270000" algn="l" defTabSz="914400" rtl="0" eaLnBrk="1" latinLnBrk="0" hangingPunct="1">
        <a:lnSpc>
          <a:spcPct val="90000"/>
        </a:lnSpc>
        <a:spcBef>
          <a:spcPts val="600"/>
        </a:spcBef>
        <a:spcAft>
          <a:spcPts val="600"/>
        </a:spcAft>
        <a:buFont typeface="Arial" panose="020B0604020202020204" pitchFamily="34" charset="0"/>
        <a:buChar char="•"/>
        <a:defRPr sz="1500" kern="1200" spc="-40" baseline="0">
          <a:solidFill>
            <a:schemeClr val="tx2"/>
          </a:solidFill>
          <a:latin typeface="+mn-lt"/>
          <a:ea typeface="+mn-ea"/>
          <a:cs typeface="+mn-cs"/>
        </a:defRPr>
      </a:lvl4pPr>
      <a:lvl5pPr marL="1080000" indent="-270000" algn="l" defTabSz="914400" rtl="0" eaLnBrk="1" latinLnBrk="0" hangingPunct="1">
        <a:lnSpc>
          <a:spcPct val="90000"/>
        </a:lnSpc>
        <a:spcBef>
          <a:spcPts val="600"/>
        </a:spcBef>
        <a:spcAft>
          <a:spcPts val="600"/>
        </a:spcAft>
        <a:buFont typeface="Arial" panose="020B0604020202020204" pitchFamily="34" charset="0"/>
        <a:buChar char="•"/>
        <a:defRPr sz="1500" kern="1200" spc="-40" baseline="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768">
          <p15:clr>
            <a:srgbClr val="F26B43"/>
          </p15:clr>
        </p15:guide>
        <p15:guide id="5" orient="horz" pos="192">
          <p15:clr>
            <a:srgbClr val="F26B43"/>
          </p15:clr>
        </p15:guide>
        <p15:guide id="6" orient="horz" pos="4128">
          <p15:clr>
            <a:srgbClr val="F26B43"/>
          </p15:clr>
        </p15:guide>
        <p15:guide id="8" pos="2256">
          <p15:clr>
            <a:srgbClr val="547EBF"/>
          </p15:clr>
        </p15:guide>
        <p15:guide id="9" pos="2448">
          <p15:clr>
            <a:srgbClr val="547EBF"/>
          </p15:clr>
        </p15:guide>
        <p15:guide id="10" pos="3744">
          <p15:clr>
            <a:srgbClr val="FBAE40"/>
          </p15:clr>
        </p15:guide>
        <p15:guide id="11" pos="3936">
          <p15:clr>
            <a:srgbClr val="FBAE40"/>
          </p15:clr>
        </p15:guide>
        <p15:guide id="12" pos="6168">
          <p15:clr>
            <a:srgbClr val="547EBF"/>
          </p15:clr>
        </p15:guide>
        <p15:guide id="13" pos="6912">
          <p15:clr>
            <a:srgbClr val="547EBF"/>
          </p15:clr>
        </p15:guide>
        <p15:guide id="14" pos="5976">
          <p15:clr>
            <a:srgbClr val="547EBF"/>
          </p15:clr>
        </p15:guide>
        <p15:guide id="15" pos="6720">
          <p15:clr>
            <a:srgbClr val="547EBF"/>
          </p15:clr>
        </p15:guide>
        <p15:guide id="16" pos="3000">
          <p15:clr>
            <a:srgbClr val="547EBF"/>
          </p15:clr>
        </p15:guide>
        <p15:guide id="17" pos="3192">
          <p15:clr>
            <a:srgbClr val="547EBF"/>
          </p15:clr>
        </p15:guide>
        <p15:guide id="19" pos="216">
          <p15:clr>
            <a:srgbClr val="F26B43"/>
          </p15:clr>
        </p15:guide>
        <p15:guide id="21" pos="7464">
          <p15:clr>
            <a:srgbClr val="F26B43"/>
          </p15:clr>
        </p15:guide>
        <p15:guide id="22" orient="horz" pos="3744">
          <p15:clr>
            <a:srgbClr val="F26B43"/>
          </p15:clr>
        </p15:guide>
        <p15:guide id="23" pos="4488">
          <p15:clr>
            <a:srgbClr val="547EBF"/>
          </p15:clr>
        </p15:guide>
        <p15:guide id="24" pos="4680">
          <p15:clr>
            <a:srgbClr val="547EBF"/>
          </p15:clr>
        </p15:guide>
        <p15:guide id="25" pos="5424">
          <p15:clr>
            <a:srgbClr val="547EBF"/>
          </p15:clr>
        </p15:guide>
        <p15:guide id="26" pos="5232">
          <p15:clr>
            <a:srgbClr val="547EBF"/>
          </p15:clr>
        </p15:guide>
        <p15:guide id="27" pos="1704">
          <p15:clr>
            <a:srgbClr val="547EBF"/>
          </p15:clr>
        </p15:guide>
        <p15:guide id="28" pos="1512">
          <p15:clr>
            <a:srgbClr val="547EBF"/>
          </p15:clr>
        </p15:guide>
        <p15:guide id="29" pos="768">
          <p15:clr>
            <a:srgbClr val="547EBF"/>
          </p15:clr>
        </p15:guide>
        <p15:guide id="30" pos="960">
          <p15:clr>
            <a:srgbClr val="547EBF"/>
          </p15:clr>
        </p15:guide>
        <p15:guide id="31" pos="3840">
          <p15:clr>
            <a:srgbClr val="F26B43"/>
          </p15:clr>
        </p15:guide>
        <p15:guide id="32" orient="horz" pos="936">
          <p15:clr>
            <a:srgbClr val="F26B43"/>
          </p15:clr>
        </p15:guide>
        <p15:guide id="33" orient="horz" pos="1464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think-cell data - do not delete" hidden="1">
            <a:extLst>
              <a:ext uri="{FF2B5EF4-FFF2-40B4-BE49-F238E27FC236}">
                <a16:creationId xmlns:a16="http://schemas.microsoft.com/office/drawing/2014/main" id="{C0FA45F0-4501-7B95-625F-DF4A52B1D3F8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63"/>
            </p:custDataLst>
            <p:extLst>
              <p:ext uri="{D42A27DB-BD31-4B8C-83A1-F6EECF244321}">
                <p14:modId xmlns:p14="http://schemas.microsoft.com/office/powerpoint/2010/main" val="390254869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64" imgW="360" imgH="360" progId="TCLayout.ActiveDocument.1">
                  <p:embed/>
                </p:oleObj>
              </mc:Choice>
              <mc:Fallback>
                <p:oleObj name="think-cell Slide" r:id="rId64" imgW="360" imgH="360" progId="TCLayout.ActiveDocument.1">
                  <p:embed/>
                  <p:pic>
                    <p:nvPicPr>
                      <p:cNvPr id="10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C0FA45F0-4501-7B95-625F-DF4A52B1D3F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77825" y="377825"/>
            <a:ext cx="7523163" cy="850107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77825" y="1925637"/>
            <a:ext cx="11436350" cy="4132261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17755" y="6480175"/>
            <a:ext cx="722264" cy="21600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>
              <a:defRPr sz="700">
                <a:solidFill>
                  <a:srgbClr val="9EA7B3"/>
                </a:solidFill>
              </a:defRPr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78619" y="6480175"/>
            <a:ext cx="4114844" cy="214158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>
              <a:defRPr sz="700" cap="all" baseline="0">
                <a:solidFill>
                  <a:srgbClr val="9EA7B3"/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584744" y="6480175"/>
            <a:ext cx="229431" cy="21600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r">
              <a:defRPr sz="700">
                <a:solidFill>
                  <a:srgbClr val="9EA7B3"/>
                </a:solidFill>
              </a:defRPr>
            </a:lvl1pPr>
          </a:lstStyle>
          <a:p>
            <a:fld id="{29CC380D-5F44-41E8-971E-CDD19ED6F8E3}" type="slidenum">
              <a:rPr lang="en-GB" smtClean="0"/>
              <a:pPr/>
              <a:t>‹Nº›</a:t>
            </a:fld>
            <a:endParaRPr lang="en-GB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EA4A57FA-CBE0-4527-848B-CD3B986A4345}"/>
              </a:ext>
            </a:extLst>
          </p:cNvPr>
          <p:cNvCxnSpPr/>
          <p:nvPr userDrawn="1"/>
        </p:nvCxnSpPr>
        <p:spPr>
          <a:xfrm>
            <a:off x="377825" y="1018927"/>
            <a:ext cx="11436350" cy="0"/>
          </a:xfrm>
          <a:prstGeom prst="line">
            <a:avLst/>
          </a:prstGeom>
          <a:ln w="317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MSIPCMContentMarking" descr="{&quot;HashCode&quot;:1961948208,&quot;Placement&quot;:&quot;Header&quot;,&quot;Top&quot;:0.0,&quot;Left&quot;:0.0,&quot;SlideWidth&quot;:960,&quot;SlideHeight&quot;:540}">
            <a:extLst>
              <a:ext uri="{FF2B5EF4-FFF2-40B4-BE49-F238E27FC236}">
                <a16:creationId xmlns:a16="http://schemas.microsoft.com/office/drawing/2014/main" id="{284700BC-0900-068A-6F5D-7DC4C688C190}"/>
              </a:ext>
            </a:extLst>
          </p:cNvPr>
          <p:cNvSpPr txBox="1"/>
          <p:nvPr userDrawn="1"/>
        </p:nvSpPr>
        <p:spPr>
          <a:xfrm>
            <a:off x="0" y="0"/>
            <a:ext cx="1070332" cy="29652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1">
            <a:noAutofit/>
          </a:bodyPr>
          <a:lstStyle/>
          <a:p>
            <a:pPr algn="l">
              <a:spcBef>
                <a:spcPts val="0"/>
              </a:spcBef>
              <a:spcAft>
                <a:spcPts val="0"/>
              </a:spcAft>
            </a:pPr>
            <a:r>
              <a:rPr lang="en-US" sz="1200">
                <a:solidFill>
                  <a:srgbClr val="8E6A00"/>
                </a:solidFill>
                <a:latin typeface="Calibri" panose="020F0502020204030204" pitchFamily="34" charset="0"/>
              </a:rPr>
              <a:t>Confidential</a:t>
            </a:r>
          </a:p>
        </p:txBody>
      </p:sp>
    </p:spTree>
    <p:extLst>
      <p:ext uri="{BB962C8B-B14F-4D97-AF65-F5344CB8AC3E}">
        <p14:creationId xmlns:p14="http://schemas.microsoft.com/office/powerpoint/2010/main" val="24701305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3" r:id="rId1"/>
    <p:sldLayoutId id="2147483834" r:id="rId2"/>
    <p:sldLayoutId id="2147483835" r:id="rId3"/>
    <p:sldLayoutId id="2147483836" r:id="rId4"/>
    <p:sldLayoutId id="2147483837" r:id="rId5"/>
    <p:sldLayoutId id="2147483838" r:id="rId6"/>
    <p:sldLayoutId id="2147483839" r:id="rId7"/>
    <p:sldLayoutId id="2147483840" r:id="rId8"/>
    <p:sldLayoutId id="2147483841" r:id="rId9"/>
    <p:sldLayoutId id="2147483842" r:id="rId10"/>
    <p:sldLayoutId id="2147483843" r:id="rId11"/>
    <p:sldLayoutId id="2147483844" r:id="rId12"/>
    <p:sldLayoutId id="2147483845" r:id="rId13"/>
    <p:sldLayoutId id="2147483846" r:id="rId14"/>
    <p:sldLayoutId id="2147483847" r:id="rId15"/>
    <p:sldLayoutId id="2147483848" r:id="rId16"/>
    <p:sldLayoutId id="2147483849" r:id="rId17"/>
    <p:sldLayoutId id="2147483850" r:id="rId18"/>
    <p:sldLayoutId id="2147483851" r:id="rId19"/>
    <p:sldLayoutId id="2147483852" r:id="rId20"/>
    <p:sldLayoutId id="2147483853" r:id="rId21"/>
    <p:sldLayoutId id="2147483854" r:id="rId22"/>
    <p:sldLayoutId id="2147483855" r:id="rId23"/>
    <p:sldLayoutId id="2147483856" r:id="rId24"/>
    <p:sldLayoutId id="2147483857" r:id="rId25"/>
    <p:sldLayoutId id="2147483858" r:id="rId26"/>
    <p:sldLayoutId id="2147483859" r:id="rId27"/>
    <p:sldLayoutId id="2147483860" r:id="rId28"/>
    <p:sldLayoutId id="2147483861" r:id="rId29"/>
    <p:sldLayoutId id="2147483862" r:id="rId30"/>
    <p:sldLayoutId id="2147483863" r:id="rId31"/>
    <p:sldLayoutId id="2147483864" r:id="rId32"/>
    <p:sldLayoutId id="2147483865" r:id="rId33"/>
    <p:sldLayoutId id="2147483866" r:id="rId34"/>
    <p:sldLayoutId id="2147483867" r:id="rId35"/>
    <p:sldLayoutId id="2147483868" r:id="rId36"/>
    <p:sldLayoutId id="2147483869" r:id="rId37"/>
    <p:sldLayoutId id="2147483870" r:id="rId38"/>
    <p:sldLayoutId id="2147483871" r:id="rId39"/>
    <p:sldLayoutId id="2147483872" r:id="rId40"/>
    <p:sldLayoutId id="2147483873" r:id="rId41"/>
    <p:sldLayoutId id="2147483874" r:id="rId42"/>
    <p:sldLayoutId id="2147483875" r:id="rId43"/>
    <p:sldLayoutId id="2147483876" r:id="rId44"/>
    <p:sldLayoutId id="2147483877" r:id="rId45"/>
    <p:sldLayoutId id="2147483878" r:id="rId46"/>
    <p:sldLayoutId id="2147483879" r:id="rId47"/>
    <p:sldLayoutId id="2147483880" r:id="rId48"/>
    <p:sldLayoutId id="2147483881" r:id="rId49"/>
    <p:sldLayoutId id="2147483882" r:id="rId50"/>
    <p:sldLayoutId id="2147483883" r:id="rId51"/>
    <p:sldLayoutId id="2147483884" r:id="rId52"/>
    <p:sldLayoutId id="2147483885" r:id="rId53"/>
    <p:sldLayoutId id="2147483886" r:id="rId54"/>
    <p:sldLayoutId id="2147483887" r:id="rId55"/>
    <p:sldLayoutId id="2147483888" r:id="rId56"/>
    <p:sldLayoutId id="2147483889" r:id="rId57"/>
    <p:sldLayoutId id="2147483890" r:id="rId58"/>
    <p:sldLayoutId id="2147483891" r:id="rId59"/>
    <p:sldLayoutId id="2147483892" r:id="rId60"/>
    <p:sldLayoutId id="2147483893" r:id="rId61"/>
  </p:sldLayoutIdLst>
  <p:transition>
    <p:fade/>
  </p:transition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750" kern="1200">
          <a:solidFill>
            <a:schemeClr val="accent4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0"/>
        </a:spcBef>
        <a:spcAft>
          <a:spcPts val="1600"/>
        </a:spcAft>
        <a:buFont typeface="Arial" panose="020B0604020202020204" pitchFamily="34" charset="0"/>
        <a:buNone/>
        <a:defRPr sz="1200" b="0" kern="1200">
          <a:solidFill>
            <a:schemeClr val="accent4"/>
          </a:solidFill>
          <a:latin typeface="+mn-lt"/>
          <a:ea typeface="+mn-ea"/>
          <a:cs typeface="+mn-cs"/>
        </a:defRPr>
      </a:lvl1pPr>
      <a:lvl2pPr marL="108000" indent="-108000" algn="l" defTabSz="914400" rtl="0" eaLnBrk="1" latinLnBrk="0" hangingPunct="1">
        <a:lnSpc>
          <a:spcPct val="100000"/>
        </a:lnSpc>
        <a:spcBef>
          <a:spcPts val="0"/>
        </a:spcBef>
        <a:spcAft>
          <a:spcPts val="1600"/>
        </a:spcAft>
        <a:buFont typeface="Arial" panose="020B0604020202020204" pitchFamily="34" charset="0"/>
        <a:buChar char="•"/>
        <a:defRPr sz="1200" b="0" kern="1200">
          <a:solidFill>
            <a:schemeClr val="accent4"/>
          </a:solidFill>
          <a:latin typeface="+mn-lt"/>
          <a:ea typeface="+mn-ea"/>
          <a:cs typeface="+mn-cs"/>
        </a:defRPr>
      </a:lvl2pPr>
      <a:lvl3pPr marL="216000" indent="-108000" algn="l" defTabSz="914400" rtl="0" eaLnBrk="1" latinLnBrk="0" hangingPunct="1">
        <a:lnSpc>
          <a:spcPct val="100000"/>
        </a:lnSpc>
        <a:spcBef>
          <a:spcPts val="0"/>
        </a:spcBef>
        <a:spcAft>
          <a:spcPts val="1600"/>
        </a:spcAft>
        <a:buFont typeface="Arial" panose="020B0604020202020204" pitchFamily="34" charset="0"/>
        <a:buChar char="•"/>
        <a:defRPr sz="1200" b="0" kern="1200">
          <a:solidFill>
            <a:schemeClr val="accent4"/>
          </a:solidFill>
          <a:latin typeface="+mn-lt"/>
          <a:ea typeface="+mn-ea"/>
          <a:cs typeface="+mn-cs"/>
        </a:defRPr>
      </a:lvl3pPr>
      <a:lvl4pPr marL="324000" indent="-108000" algn="l" defTabSz="914400" rtl="0" eaLnBrk="1" latinLnBrk="0" hangingPunct="1">
        <a:lnSpc>
          <a:spcPct val="100000"/>
        </a:lnSpc>
        <a:spcBef>
          <a:spcPts val="0"/>
        </a:spcBef>
        <a:spcAft>
          <a:spcPts val="1600"/>
        </a:spcAft>
        <a:buFont typeface="Arial" panose="020B0604020202020204" pitchFamily="34" charset="0"/>
        <a:buChar char="•"/>
        <a:defRPr sz="1200" b="0" kern="1200">
          <a:solidFill>
            <a:schemeClr val="accent4"/>
          </a:solidFill>
          <a:latin typeface="+mn-lt"/>
          <a:ea typeface="+mn-ea"/>
          <a:cs typeface="+mn-cs"/>
        </a:defRPr>
      </a:lvl4pPr>
      <a:lvl5pPr marL="432000" indent="-108000" algn="l" defTabSz="914400" rtl="0" eaLnBrk="1" latinLnBrk="0" hangingPunct="1">
        <a:lnSpc>
          <a:spcPct val="100000"/>
        </a:lnSpc>
        <a:spcBef>
          <a:spcPts val="0"/>
        </a:spcBef>
        <a:spcAft>
          <a:spcPts val="1600"/>
        </a:spcAft>
        <a:buFont typeface="Arial" panose="020B0604020202020204" pitchFamily="34" charset="0"/>
        <a:buChar char="•"/>
        <a:defRPr sz="1200" b="0" kern="1200">
          <a:solidFill>
            <a:schemeClr val="accent4"/>
          </a:solidFill>
          <a:latin typeface="+mn-lt"/>
          <a:ea typeface="+mn-ea"/>
          <a:cs typeface="+mn-cs"/>
        </a:defRPr>
      </a:lvl5pPr>
      <a:lvl6pPr marL="0" indent="0" algn="l" defTabSz="9144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Font typeface="Arial" panose="020B0604020202020204" pitchFamily="34" charset="0"/>
        <a:buNone/>
        <a:defRPr sz="1600" kern="1200">
          <a:solidFill>
            <a:schemeClr val="accent4"/>
          </a:solidFill>
          <a:latin typeface="+mn-lt"/>
          <a:ea typeface="+mn-ea"/>
          <a:cs typeface="+mn-cs"/>
        </a:defRPr>
      </a:lvl6pPr>
      <a:lvl7pPr marL="0" indent="0" algn="l" defTabSz="914400" rtl="0" eaLnBrk="1" latinLnBrk="0" hangingPunct="1">
        <a:lnSpc>
          <a:spcPct val="100000"/>
        </a:lnSpc>
        <a:spcBef>
          <a:spcPts val="0"/>
        </a:spcBef>
        <a:spcAft>
          <a:spcPts val="3400"/>
        </a:spcAft>
        <a:buFont typeface="Arial" panose="020B0604020202020204" pitchFamily="34" charset="0"/>
        <a:buNone/>
        <a:defRPr sz="1200" b="1" kern="1200">
          <a:solidFill>
            <a:schemeClr val="accent1"/>
          </a:solidFill>
          <a:latin typeface="+mn-lt"/>
          <a:ea typeface="+mn-ea"/>
          <a:cs typeface="+mn-cs"/>
        </a:defRPr>
      </a:lvl7pPr>
      <a:lvl8pPr marL="0" indent="0" algn="l" defTabSz="914400" rtl="0" eaLnBrk="1" latinLnBrk="0" hangingPunct="1">
        <a:lnSpc>
          <a:spcPct val="100000"/>
        </a:lnSpc>
        <a:spcBef>
          <a:spcPts val="0"/>
        </a:spcBef>
        <a:spcAft>
          <a:spcPts val="1600"/>
        </a:spcAft>
        <a:buFont typeface="Arial" panose="020B0604020202020204" pitchFamily="34" charset="0"/>
        <a:buNone/>
        <a:defRPr sz="3000" kern="1200">
          <a:solidFill>
            <a:schemeClr val="accent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4" orient="horz" pos="2160">
          <p15:clr>
            <a:srgbClr val="F26B43"/>
          </p15:clr>
        </p15:guide>
        <p15:guide id="15" pos="3840">
          <p15:clr>
            <a:srgbClr val="F26B43"/>
          </p15:clr>
        </p15:guide>
        <p15:guide id="16" pos="238">
          <p15:clr>
            <a:srgbClr val="F26B43"/>
          </p15:clr>
        </p15:guide>
        <p15:guide id="17" pos="2511">
          <p15:clr>
            <a:srgbClr val="F26B43"/>
          </p15:clr>
        </p15:guide>
        <p15:guide id="18" pos="2704">
          <p15:clr>
            <a:srgbClr val="F26B43"/>
          </p15:clr>
        </p15:guide>
        <p15:guide id="19" pos="4977">
          <p15:clr>
            <a:srgbClr val="F26B43"/>
          </p15:clr>
        </p15:guide>
        <p15:guide id="20" pos="5169">
          <p15:clr>
            <a:srgbClr val="F26B43"/>
          </p15:clr>
        </p15:guide>
        <p15:guide id="21" pos="7442">
          <p15:clr>
            <a:srgbClr val="F26B43"/>
          </p15:clr>
        </p15:guide>
        <p15:guide id="22" orient="horz" pos="238">
          <p15:clr>
            <a:srgbClr val="F26B43"/>
          </p15:clr>
        </p15:guide>
        <p15:guide id="23" orient="horz" pos="3816">
          <p15:clr>
            <a:srgbClr val="F26B43"/>
          </p15:clr>
        </p15:guide>
        <p15:guide id="24" orient="horz" pos="1751">
          <p15:clr>
            <a:srgbClr val="F26B43"/>
          </p15:clr>
        </p15:guide>
        <p15:guide id="25" orient="horz" pos="1213">
          <p15:clr>
            <a:srgbClr val="F26B43"/>
          </p15:clr>
        </p15:guide>
        <p15:guide id="26" orient="horz" pos="774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think-cell data - do not delete" hidden="1">
            <a:extLst>
              <a:ext uri="{FF2B5EF4-FFF2-40B4-BE49-F238E27FC236}">
                <a16:creationId xmlns:a16="http://schemas.microsoft.com/office/drawing/2014/main" id="{A321C421-2A73-3861-9A80-6021D79E8B67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6"/>
            </p:custDataLst>
            <p:extLst>
              <p:ext uri="{D42A27DB-BD31-4B8C-83A1-F6EECF244321}">
                <p14:modId xmlns:p14="http://schemas.microsoft.com/office/powerpoint/2010/main" val="3860452697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7" imgW="347" imgH="348" progId="TCLayout.ActiveDocument.1">
                  <p:embed/>
                </p:oleObj>
              </mc:Choice>
              <mc:Fallback>
                <p:oleObj name="think-cell Slide" r:id="rId7" imgW="347" imgH="348" progId="TCLayout.ActiveDocument.1">
                  <p:embed/>
                  <p:pic>
                    <p:nvPicPr>
                      <p:cNvPr id="11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A321C421-2A73-3861-9A80-6021D79E8B6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77825" y="377825"/>
            <a:ext cx="7523163" cy="850107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77825" y="1925637"/>
            <a:ext cx="11436350" cy="4132261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17755" y="6480175"/>
            <a:ext cx="722264" cy="21600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>
              <a:defRPr sz="700">
                <a:solidFill>
                  <a:srgbClr val="9EA7B3"/>
                </a:solidFill>
              </a:defRPr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78619" y="6480175"/>
            <a:ext cx="4114844" cy="214158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>
              <a:defRPr sz="700" cap="all" baseline="0">
                <a:solidFill>
                  <a:srgbClr val="9EA7B3"/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584744" y="6480175"/>
            <a:ext cx="229431" cy="21600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r">
              <a:defRPr sz="700">
                <a:solidFill>
                  <a:srgbClr val="9EA7B3"/>
                </a:solidFill>
              </a:defRPr>
            </a:lvl1pPr>
          </a:lstStyle>
          <a:p>
            <a:fld id="{29CC380D-5F44-41E8-971E-CDD19ED6F8E3}" type="slidenum">
              <a:rPr lang="en-GB" smtClean="0"/>
              <a:pPr/>
              <a:t>‹Nº›</a:t>
            </a:fld>
            <a:endParaRPr lang="en-GB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EA4A57FA-CBE0-4527-848B-CD3B986A4345}"/>
              </a:ext>
            </a:extLst>
          </p:cNvPr>
          <p:cNvCxnSpPr/>
          <p:nvPr/>
        </p:nvCxnSpPr>
        <p:spPr>
          <a:xfrm>
            <a:off x="377825" y="1227932"/>
            <a:ext cx="11436350" cy="0"/>
          </a:xfrm>
          <a:prstGeom prst="line">
            <a:avLst/>
          </a:prstGeom>
          <a:ln w="317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7F2E5ADA-30D9-44B6-9A0B-18ADF9919957}"/>
              </a:ext>
            </a:extLst>
          </p:cNvPr>
          <p:cNvCxnSpPr/>
          <p:nvPr userDrawn="1"/>
        </p:nvCxnSpPr>
        <p:spPr>
          <a:xfrm>
            <a:off x="377825" y="1227932"/>
            <a:ext cx="11436350" cy="0"/>
          </a:xfrm>
          <a:prstGeom prst="line">
            <a:avLst/>
          </a:prstGeom>
          <a:ln w="317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DD182C02-543B-2178-6E4E-BDA2A8540B78}"/>
              </a:ext>
            </a:extLst>
          </p:cNvPr>
          <p:cNvSpPr txBox="1"/>
          <p:nvPr userDrawn="1">
            <p:extLst>
              <p:ext uri="{1162E1C5-73C7-4A58-AE30-91384D911F3F}">
                <p184:classification xmlns:p184="http://schemas.microsoft.com/office/powerpoint/2018/4/main" val="hdr"/>
              </p:ext>
            </p:extLst>
          </p:nvPr>
        </p:nvSpPr>
        <p:spPr>
          <a:xfrm>
            <a:off x="63500" y="63500"/>
            <a:ext cx="735013" cy="182880"/>
          </a:xfrm>
          <a:prstGeom prst="rect">
            <a:avLst/>
          </a:prstGeom>
        </p:spPr>
        <p:txBody>
          <a:bodyPr horzOverflow="overflow" lIns="0" tIns="0" rIns="0" bIns="0">
            <a:spAutoFit/>
          </a:bodyPr>
          <a:lstStyle/>
          <a:p>
            <a:pPr algn="l"/>
            <a:r>
              <a:rPr lang="es-CO" sz="1200">
                <a:solidFill>
                  <a:srgbClr val="00B294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Proprietary</a:t>
            </a:r>
          </a:p>
        </p:txBody>
      </p:sp>
    </p:spTree>
    <p:extLst>
      <p:ext uri="{BB962C8B-B14F-4D97-AF65-F5344CB8AC3E}">
        <p14:creationId xmlns:p14="http://schemas.microsoft.com/office/powerpoint/2010/main" val="2117741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98" r:id="rId1"/>
    <p:sldLayoutId id="2147483899" r:id="rId2"/>
    <p:sldLayoutId id="2147483902" r:id="rId3"/>
    <p:sldLayoutId id="2147483904" r:id="rId4"/>
  </p:sldLayoutIdLst>
  <p:transition>
    <p:fade/>
  </p:transition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750" kern="1200">
          <a:solidFill>
            <a:schemeClr val="accent4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0"/>
        </a:spcBef>
        <a:spcAft>
          <a:spcPts val="1600"/>
        </a:spcAft>
        <a:buFont typeface="Arial" panose="020B0604020202020204" pitchFamily="34" charset="0"/>
        <a:buNone/>
        <a:defRPr sz="1200" b="0" kern="1200">
          <a:solidFill>
            <a:schemeClr val="accent4"/>
          </a:solidFill>
          <a:latin typeface="+mn-lt"/>
          <a:ea typeface="+mn-ea"/>
          <a:cs typeface="+mn-cs"/>
        </a:defRPr>
      </a:lvl1pPr>
      <a:lvl2pPr marL="108000" indent="-108000" algn="l" defTabSz="914400" rtl="0" eaLnBrk="1" latinLnBrk="0" hangingPunct="1">
        <a:lnSpc>
          <a:spcPct val="100000"/>
        </a:lnSpc>
        <a:spcBef>
          <a:spcPts val="0"/>
        </a:spcBef>
        <a:spcAft>
          <a:spcPts val="1600"/>
        </a:spcAft>
        <a:buFont typeface="Arial" panose="020B0604020202020204" pitchFamily="34" charset="0"/>
        <a:buChar char="•"/>
        <a:defRPr sz="1200" b="0" kern="1200">
          <a:solidFill>
            <a:schemeClr val="accent4"/>
          </a:solidFill>
          <a:latin typeface="+mn-lt"/>
          <a:ea typeface="+mn-ea"/>
          <a:cs typeface="+mn-cs"/>
        </a:defRPr>
      </a:lvl2pPr>
      <a:lvl3pPr marL="216000" indent="-108000" algn="l" defTabSz="914400" rtl="0" eaLnBrk="1" latinLnBrk="0" hangingPunct="1">
        <a:lnSpc>
          <a:spcPct val="100000"/>
        </a:lnSpc>
        <a:spcBef>
          <a:spcPts val="0"/>
        </a:spcBef>
        <a:spcAft>
          <a:spcPts val="1600"/>
        </a:spcAft>
        <a:buFont typeface="Arial" panose="020B0604020202020204" pitchFamily="34" charset="0"/>
        <a:buChar char="•"/>
        <a:defRPr sz="1200" b="0" kern="1200">
          <a:solidFill>
            <a:schemeClr val="accent4"/>
          </a:solidFill>
          <a:latin typeface="+mn-lt"/>
          <a:ea typeface="+mn-ea"/>
          <a:cs typeface="+mn-cs"/>
        </a:defRPr>
      </a:lvl3pPr>
      <a:lvl4pPr marL="324000" indent="-108000" algn="l" defTabSz="914400" rtl="0" eaLnBrk="1" latinLnBrk="0" hangingPunct="1">
        <a:lnSpc>
          <a:spcPct val="100000"/>
        </a:lnSpc>
        <a:spcBef>
          <a:spcPts val="0"/>
        </a:spcBef>
        <a:spcAft>
          <a:spcPts val="1600"/>
        </a:spcAft>
        <a:buFont typeface="Arial" panose="020B0604020202020204" pitchFamily="34" charset="0"/>
        <a:buChar char="•"/>
        <a:defRPr sz="1200" b="0" kern="1200">
          <a:solidFill>
            <a:schemeClr val="accent4"/>
          </a:solidFill>
          <a:latin typeface="+mn-lt"/>
          <a:ea typeface="+mn-ea"/>
          <a:cs typeface="+mn-cs"/>
        </a:defRPr>
      </a:lvl4pPr>
      <a:lvl5pPr marL="432000" indent="-108000" algn="l" defTabSz="914400" rtl="0" eaLnBrk="1" latinLnBrk="0" hangingPunct="1">
        <a:lnSpc>
          <a:spcPct val="100000"/>
        </a:lnSpc>
        <a:spcBef>
          <a:spcPts val="0"/>
        </a:spcBef>
        <a:spcAft>
          <a:spcPts val="1600"/>
        </a:spcAft>
        <a:buFont typeface="Arial" panose="020B0604020202020204" pitchFamily="34" charset="0"/>
        <a:buChar char="•"/>
        <a:defRPr sz="1200" b="0" kern="1200">
          <a:solidFill>
            <a:schemeClr val="accent4"/>
          </a:solidFill>
          <a:latin typeface="+mn-lt"/>
          <a:ea typeface="+mn-ea"/>
          <a:cs typeface="+mn-cs"/>
        </a:defRPr>
      </a:lvl5pPr>
      <a:lvl6pPr marL="0" indent="0" algn="l" defTabSz="9144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Font typeface="Arial" panose="020B0604020202020204" pitchFamily="34" charset="0"/>
        <a:buNone/>
        <a:defRPr sz="1600" kern="1200">
          <a:solidFill>
            <a:schemeClr val="accent4"/>
          </a:solidFill>
          <a:latin typeface="+mn-lt"/>
          <a:ea typeface="+mn-ea"/>
          <a:cs typeface="+mn-cs"/>
        </a:defRPr>
      </a:lvl6pPr>
      <a:lvl7pPr marL="0" indent="0" algn="l" defTabSz="914400" rtl="0" eaLnBrk="1" latinLnBrk="0" hangingPunct="1">
        <a:lnSpc>
          <a:spcPct val="100000"/>
        </a:lnSpc>
        <a:spcBef>
          <a:spcPts val="0"/>
        </a:spcBef>
        <a:spcAft>
          <a:spcPts val="3400"/>
        </a:spcAft>
        <a:buFont typeface="Arial" panose="020B0604020202020204" pitchFamily="34" charset="0"/>
        <a:buNone/>
        <a:defRPr sz="1200" b="1" kern="1200">
          <a:solidFill>
            <a:schemeClr val="accent1"/>
          </a:solidFill>
          <a:latin typeface="+mn-lt"/>
          <a:ea typeface="+mn-ea"/>
          <a:cs typeface="+mn-cs"/>
        </a:defRPr>
      </a:lvl7pPr>
      <a:lvl8pPr marL="0" indent="0" algn="l" defTabSz="914400" rtl="0" eaLnBrk="1" latinLnBrk="0" hangingPunct="1">
        <a:lnSpc>
          <a:spcPct val="100000"/>
        </a:lnSpc>
        <a:spcBef>
          <a:spcPts val="0"/>
        </a:spcBef>
        <a:spcAft>
          <a:spcPts val="1600"/>
        </a:spcAft>
        <a:buFont typeface="Arial" panose="020B0604020202020204" pitchFamily="34" charset="0"/>
        <a:buNone/>
        <a:defRPr sz="3000" kern="1200">
          <a:solidFill>
            <a:schemeClr val="accent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4" orient="horz" pos="2160">
          <p15:clr>
            <a:srgbClr val="F26B43"/>
          </p15:clr>
        </p15:guide>
        <p15:guide id="15" pos="3840">
          <p15:clr>
            <a:srgbClr val="F26B43"/>
          </p15:clr>
        </p15:guide>
        <p15:guide id="16" pos="238">
          <p15:clr>
            <a:srgbClr val="F26B43"/>
          </p15:clr>
        </p15:guide>
        <p15:guide id="17" pos="2511">
          <p15:clr>
            <a:srgbClr val="F26B43"/>
          </p15:clr>
        </p15:guide>
        <p15:guide id="18" pos="2704">
          <p15:clr>
            <a:srgbClr val="F26B43"/>
          </p15:clr>
        </p15:guide>
        <p15:guide id="19" pos="4977">
          <p15:clr>
            <a:srgbClr val="F26B43"/>
          </p15:clr>
        </p15:guide>
        <p15:guide id="20" pos="5169">
          <p15:clr>
            <a:srgbClr val="F26B43"/>
          </p15:clr>
        </p15:guide>
        <p15:guide id="21" pos="7442">
          <p15:clr>
            <a:srgbClr val="F26B43"/>
          </p15:clr>
        </p15:guide>
        <p15:guide id="22" orient="horz" pos="238">
          <p15:clr>
            <a:srgbClr val="F26B43"/>
          </p15:clr>
        </p15:guide>
        <p15:guide id="23" orient="horz" pos="3816">
          <p15:clr>
            <a:srgbClr val="F26B43"/>
          </p15:clr>
        </p15:guide>
        <p15:guide id="24" orient="horz" pos="1751">
          <p15:clr>
            <a:srgbClr val="F26B43"/>
          </p15:clr>
        </p15:guide>
        <p15:guide id="25" orient="horz" pos="1213">
          <p15:clr>
            <a:srgbClr val="F26B43"/>
          </p15:clr>
        </p15:guide>
        <p15:guide id="26" orient="horz" pos="774">
          <p15:clr>
            <a:srgbClr val="F26B43"/>
          </p15:clr>
        </p15:guide>
      </p15:sldGuideLst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think-cell data - do not delete" hidden="1">
            <a:extLst>
              <a:ext uri="{FF2B5EF4-FFF2-40B4-BE49-F238E27FC236}">
                <a16:creationId xmlns:a16="http://schemas.microsoft.com/office/drawing/2014/main" id="{A321C421-2A73-3861-9A80-6021D79E8B67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9"/>
            </p:custDataLst>
            <p:extLst>
              <p:ext uri="{D42A27DB-BD31-4B8C-83A1-F6EECF244321}">
                <p14:modId xmlns:p14="http://schemas.microsoft.com/office/powerpoint/2010/main" val="3860452697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10" imgW="347" imgH="348" progId="TCLayout.ActiveDocument.1">
                  <p:embed/>
                </p:oleObj>
              </mc:Choice>
              <mc:Fallback>
                <p:oleObj name="think-cell Slide" r:id="rId10" imgW="347" imgH="348" progId="TCLayout.ActiveDocument.1">
                  <p:embed/>
                  <p:pic>
                    <p:nvPicPr>
                      <p:cNvPr id="11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A321C421-2A73-3861-9A80-6021D79E8B6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77825" y="377825"/>
            <a:ext cx="7523163" cy="850107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77825" y="1925637"/>
            <a:ext cx="11436350" cy="4132261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17755" y="6480175"/>
            <a:ext cx="722264" cy="21600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>
              <a:defRPr sz="700">
                <a:solidFill>
                  <a:srgbClr val="9EA7B3"/>
                </a:solidFill>
              </a:defRPr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78619" y="6480175"/>
            <a:ext cx="4114844" cy="214158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>
              <a:defRPr sz="700" cap="all" baseline="0">
                <a:solidFill>
                  <a:srgbClr val="9EA7B3"/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584744" y="6480175"/>
            <a:ext cx="229431" cy="21600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r">
              <a:defRPr sz="700">
                <a:solidFill>
                  <a:srgbClr val="9EA7B3"/>
                </a:solidFill>
              </a:defRPr>
            </a:lvl1pPr>
          </a:lstStyle>
          <a:p>
            <a:fld id="{29CC380D-5F44-41E8-971E-CDD19ED6F8E3}" type="slidenum">
              <a:rPr lang="en-GB" smtClean="0"/>
              <a:pPr/>
              <a:t>‹Nº›</a:t>
            </a:fld>
            <a:endParaRPr lang="en-GB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EA4A57FA-CBE0-4527-848B-CD3B986A4345}"/>
              </a:ext>
            </a:extLst>
          </p:cNvPr>
          <p:cNvCxnSpPr/>
          <p:nvPr/>
        </p:nvCxnSpPr>
        <p:spPr>
          <a:xfrm>
            <a:off x="377825" y="1227932"/>
            <a:ext cx="11436350" cy="0"/>
          </a:xfrm>
          <a:prstGeom prst="line">
            <a:avLst/>
          </a:prstGeom>
          <a:ln w="317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7F2E5ADA-30D9-44B6-9A0B-18ADF9919957}"/>
              </a:ext>
            </a:extLst>
          </p:cNvPr>
          <p:cNvCxnSpPr/>
          <p:nvPr userDrawn="1"/>
        </p:nvCxnSpPr>
        <p:spPr>
          <a:xfrm>
            <a:off x="377825" y="1227932"/>
            <a:ext cx="11436350" cy="0"/>
          </a:xfrm>
          <a:prstGeom prst="line">
            <a:avLst/>
          </a:prstGeom>
          <a:ln w="317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DD182C02-543B-2178-6E4E-BDA2A8540B78}"/>
              </a:ext>
            </a:extLst>
          </p:cNvPr>
          <p:cNvSpPr txBox="1"/>
          <p:nvPr userDrawn="1">
            <p:extLst>
              <p:ext uri="{1162E1C5-73C7-4A58-AE30-91384D911F3F}">
                <p184:classification xmlns:p184="http://schemas.microsoft.com/office/powerpoint/2018/4/main" val="hdr"/>
              </p:ext>
            </p:extLst>
          </p:nvPr>
        </p:nvSpPr>
        <p:spPr>
          <a:xfrm>
            <a:off x="63500" y="63500"/>
            <a:ext cx="735013" cy="182880"/>
          </a:xfrm>
          <a:prstGeom prst="rect">
            <a:avLst/>
          </a:prstGeom>
        </p:spPr>
        <p:txBody>
          <a:bodyPr horzOverflow="overflow" lIns="0" tIns="0" rIns="0" bIns="0">
            <a:spAutoFit/>
          </a:bodyPr>
          <a:lstStyle/>
          <a:p>
            <a:pPr algn="l"/>
            <a:r>
              <a:rPr lang="es-CO" sz="1200">
                <a:solidFill>
                  <a:srgbClr val="00B294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Proprietary</a:t>
            </a:r>
          </a:p>
        </p:txBody>
      </p:sp>
    </p:spTree>
    <p:extLst>
      <p:ext uri="{BB962C8B-B14F-4D97-AF65-F5344CB8AC3E}">
        <p14:creationId xmlns:p14="http://schemas.microsoft.com/office/powerpoint/2010/main" val="34177009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08" r:id="rId1"/>
    <p:sldLayoutId id="2147483909" r:id="rId2"/>
    <p:sldLayoutId id="2147483910" r:id="rId3"/>
    <p:sldLayoutId id="2147483911" r:id="rId4"/>
    <p:sldLayoutId id="2147483912" r:id="rId5"/>
    <p:sldLayoutId id="2147483914" r:id="rId6"/>
    <p:sldLayoutId id="2147483915" r:id="rId7"/>
  </p:sldLayoutIdLst>
  <p:transition>
    <p:fade/>
  </p:transition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750" kern="1200">
          <a:solidFill>
            <a:schemeClr val="accent4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0"/>
        </a:spcBef>
        <a:spcAft>
          <a:spcPts val="1600"/>
        </a:spcAft>
        <a:buFont typeface="Arial" panose="020B0604020202020204" pitchFamily="34" charset="0"/>
        <a:buNone/>
        <a:defRPr sz="1200" b="0" kern="1200">
          <a:solidFill>
            <a:schemeClr val="accent4"/>
          </a:solidFill>
          <a:latin typeface="+mn-lt"/>
          <a:ea typeface="+mn-ea"/>
          <a:cs typeface="+mn-cs"/>
        </a:defRPr>
      </a:lvl1pPr>
      <a:lvl2pPr marL="108000" indent="-108000" algn="l" defTabSz="914400" rtl="0" eaLnBrk="1" latinLnBrk="0" hangingPunct="1">
        <a:lnSpc>
          <a:spcPct val="100000"/>
        </a:lnSpc>
        <a:spcBef>
          <a:spcPts val="0"/>
        </a:spcBef>
        <a:spcAft>
          <a:spcPts val="1600"/>
        </a:spcAft>
        <a:buFont typeface="Arial" panose="020B0604020202020204" pitchFamily="34" charset="0"/>
        <a:buChar char="•"/>
        <a:defRPr sz="1200" b="0" kern="1200">
          <a:solidFill>
            <a:schemeClr val="accent4"/>
          </a:solidFill>
          <a:latin typeface="+mn-lt"/>
          <a:ea typeface="+mn-ea"/>
          <a:cs typeface="+mn-cs"/>
        </a:defRPr>
      </a:lvl2pPr>
      <a:lvl3pPr marL="216000" indent="-108000" algn="l" defTabSz="914400" rtl="0" eaLnBrk="1" latinLnBrk="0" hangingPunct="1">
        <a:lnSpc>
          <a:spcPct val="100000"/>
        </a:lnSpc>
        <a:spcBef>
          <a:spcPts val="0"/>
        </a:spcBef>
        <a:spcAft>
          <a:spcPts val="1600"/>
        </a:spcAft>
        <a:buFont typeface="Arial" panose="020B0604020202020204" pitchFamily="34" charset="0"/>
        <a:buChar char="•"/>
        <a:defRPr sz="1200" b="0" kern="1200">
          <a:solidFill>
            <a:schemeClr val="accent4"/>
          </a:solidFill>
          <a:latin typeface="+mn-lt"/>
          <a:ea typeface="+mn-ea"/>
          <a:cs typeface="+mn-cs"/>
        </a:defRPr>
      </a:lvl3pPr>
      <a:lvl4pPr marL="324000" indent="-108000" algn="l" defTabSz="914400" rtl="0" eaLnBrk="1" latinLnBrk="0" hangingPunct="1">
        <a:lnSpc>
          <a:spcPct val="100000"/>
        </a:lnSpc>
        <a:spcBef>
          <a:spcPts val="0"/>
        </a:spcBef>
        <a:spcAft>
          <a:spcPts val="1600"/>
        </a:spcAft>
        <a:buFont typeface="Arial" panose="020B0604020202020204" pitchFamily="34" charset="0"/>
        <a:buChar char="•"/>
        <a:defRPr sz="1200" b="0" kern="1200">
          <a:solidFill>
            <a:schemeClr val="accent4"/>
          </a:solidFill>
          <a:latin typeface="+mn-lt"/>
          <a:ea typeface="+mn-ea"/>
          <a:cs typeface="+mn-cs"/>
        </a:defRPr>
      </a:lvl4pPr>
      <a:lvl5pPr marL="432000" indent="-108000" algn="l" defTabSz="914400" rtl="0" eaLnBrk="1" latinLnBrk="0" hangingPunct="1">
        <a:lnSpc>
          <a:spcPct val="100000"/>
        </a:lnSpc>
        <a:spcBef>
          <a:spcPts val="0"/>
        </a:spcBef>
        <a:spcAft>
          <a:spcPts val="1600"/>
        </a:spcAft>
        <a:buFont typeface="Arial" panose="020B0604020202020204" pitchFamily="34" charset="0"/>
        <a:buChar char="•"/>
        <a:defRPr sz="1200" b="0" kern="1200">
          <a:solidFill>
            <a:schemeClr val="accent4"/>
          </a:solidFill>
          <a:latin typeface="+mn-lt"/>
          <a:ea typeface="+mn-ea"/>
          <a:cs typeface="+mn-cs"/>
        </a:defRPr>
      </a:lvl5pPr>
      <a:lvl6pPr marL="0" indent="0" algn="l" defTabSz="9144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Font typeface="Arial" panose="020B0604020202020204" pitchFamily="34" charset="0"/>
        <a:buNone/>
        <a:defRPr sz="1600" kern="1200">
          <a:solidFill>
            <a:schemeClr val="accent4"/>
          </a:solidFill>
          <a:latin typeface="+mn-lt"/>
          <a:ea typeface="+mn-ea"/>
          <a:cs typeface="+mn-cs"/>
        </a:defRPr>
      </a:lvl6pPr>
      <a:lvl7pPr marL="0" indent="0" algn="l" defTabSz="914400" rtl="0" eaLnBrk="1" latinLnBrk="0" hangingPunct="1">
        <a:lnSpc>
          <a:spcPct val="100000"/>
        </a:lnSpc>
        <a:spcBef>
          <a:spcPts val="0"/>
        </a:spcBef>
        <a:spcAft>
          <a:spcPts val="3400"/>
        </a:spcAft>
        <a:buFont typeface="Arial" panose="020B0604020202020204" pitchFamily="34" charset="0"/>
        <a:buNone/>
        <a:defRPr sz="1200" b="1" kern="1200">
          <a:solidFill>
            <a:schemeClr val="accent1"/>
          </a:solidFill>
          <a:latin typeface="+mn-lt"/>
          <a:ea typeface="+mn-ea"/>
          <a:cs typeface="+mn-cs"/>
        </a:defRPr>
      </a:lvl7pPr>
      <a:lvl8pPr marL="0" indent="0" algn="l" defTabSz="914400" rtl="0" eaLnBrk="1" latinLnBrk="0" hangingPunct="1">
        <a:lnSpc>
          <a:spcPct val="100000"/>
        </a:lnSpc>
        <a:spcBef>
          <a:spcPts val="0"/>
        </a:spcBef>
        <a:spcAft>
          <a:spcPts val="1600"/>
        </a:spcAft>
        <a:buFont typeface="Arial" panose="020B0604020202020204" pitchFamily="34" charset="0"/>
        <a:buNone/>
        <a:defRPr sz="3000" kern="1200">
          <a:solidFill>
            <a:schemeClr val="accent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4" orient="horz" pos="2160">
          <p15:clr>
            <a:srgbClr val="F26B43"/>
          </p15:clr>
        </p15:guide>
        <p15:guide id="15" pos="3840">
          <p15:clr>
            <a:srgbClr val="F26B43"/>
          </p15:clr>
        </p15:guide>
        <p15:guide id="16" pos="238">
          <p15:clr>
            <a:srgbClr val="F26B43"/>
          </p15:clr>
        </p15:guide>
        <p15:guide id="17" pos="2511">
          <p15:clr>
            <a:srgbClr val="F26B43"/>
          </p15:clr>
        </p15:guide>
        <p15:guide id="18" pos="2704">
          <p15:clr>
            <a:srgbClr val="F26B43"/>
          </p15:clr>
        </p15:guide>
        <p15:guide id="19" pos="4977">
          <p15:clr>
            <a:srgbClr val="F26B43"/>
          </p15:clr>
        </p15:guide>
        <p15:guide id="20" pos="5169">
          <p15:clr>
            <a:srgbClr val="F26B43"/>
          </p15:clr>
        </p15:guide>
        <p15:guide id="21" pos="7442">
          <p15:clr>
            <a:srgbClr val="F26B43"/>
          </p15:clr>
        </p15:guide>
        <p15:guide id="22" orient="horz" pos="238">
          <p15:clr>
            <a:srgbClr val="F26B43"/>
          </p15:clr>
        </p15:guide>
        <p15:guide id="23" orient="horz" pos="3816">
          <p15:clr>
            <a:srgbClr val="F26B43"/>
          </p15:clr>
        </p15:guide>
        <p15:guide id="24" orient="horz" pos="1751">
          <p15:clr>
            <a:srgbClr val="F26B43"/>
          </p15:clr>
        </p15:guide>
        <p15:guide id="25" orient="horz" pos="1213">
          <p15:clr>
            <a:srgbClr val="F26B43"/>
          </p15:clr>
        </p15:guide>
        <p15:guide id="26" orient="horz" pos="77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7" Type="http://schemas.openxmlformats.org/officeDocument/2006/relationships/image" Target="../media/image9.png"/><Relationship Id="rId2" Type="http://schemas.openxmlformats.org/officeDocument/2006/relationships/slideLayout" Target="../slideLayouts/slideLayout36.xml"/><Relationship Id="rId1" Type="http://schemas.openxmlformats.org/officeDocument/2006/relationships/tags" Target="../tags/tag8.xml"/><Relationship Id="rId6" Type="http://schemas.openxmlformats.org/officeDocument/2006/relationships/image" Target="../media/image8.jpeg"/><Relationship Id="rId5" Type="http://schemas.openxmlformats.org/officeDocument/2006/relationships/image" Target="../media/image7.png"/><Relationship Id="rId4" Type="http://schemas.openxmlformats.org/officeDocument/2006/relationships/image" Target="../media/image5.e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7" Type="http://schemas.openxmlformats.org/officeDocument/2006/relationships/image" Target="../media/image38.png"/><Relationship Id="rId2" Type="http://schemas.openxmlformats.org/officeDocument/2006/relationships/slideLayout" Target="../slideLayouts/slideLayout18.xml"/><Relationship Id="rId1" Type="http://schemas.openxmlformats.org/officeDocument/2006/relationships/tags" Target="../tags/tag17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10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18.xml"/><Relationship Id="rId1" Type="http://schemas.openxmlformats.org/officeDocument/2006/relationships/tags" Target="../tags/tag18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4" Type="http://schemas.openxmlformats.org/officeDocument/2006/relationships/image" Target="../media/image10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36.xml"/><Relationship Id="rId1" Type="http://schemas.openxmlformats.org/officeDocument/2006/relationships/tags" Target="../tags/tag19.xml"/><Relationship Id="rId5" Type="http://schemas.openxmlformats.org/officeDocument/2006/relationships/image" Target="../media/image9.png"/><Relationship Id="rId4" Type="http://schemas.openxmlformats.org/officeDocument/2006/relationships/image" Target="../media/image5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18.xml"/><Relationship Id="rId1" Type="http://schemas.openxmlformats.org/officeDocument/2006/relationships/tags" Target="../tags/tag9.xml"/><Relationship Id="rId6" Type="http://schemas.openxmlformats.org/officeDocument/2006/relationships/image" Target="../media/image11.png"/><Relationship Id="rId5" Type="http://schemas.openxmlformats.org/officeDocument/2006/relationships/hyperlink" Target="https://alertacuatropatas.com/" TargetMode="External"/><Relationship Id="rId4" Type="http://schemas.openxmlformats.org/officeDocument/2006/relationships/image" Target="../media/image10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7" Type="http://schemas.openxmlformats.org/officeDocument/2006/relationships/image" Target="../media/image14.png"/><Relationship Id="rId2" Type="http://schemas.openxmlformats.org/officeDocument/2006/relationships/slideLayout" Target="../slideLayouts/slideLayout18.xml"/><Relationship Id="rId1" Type="http://schemas.openxmlformats.org/officeDocument/2006/relationships/tags" Target="../tags/tag10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0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18.xml"/><Relationship Id="rId1" Type="http://schemas.openxmlformats.org/officeDocument/2006/relationships/tags" Target="../tags/tag11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0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18.xml"/><Relationship Id="rId1" Type="http://schemas.openxmlformats.org/officeDocument/2006/relationships/tags" Target="../tags/tag12.xml"/><Relationship Id="rId5" Type="http://schemas.openxmlformats.org/officeDocument/2006/relationships/image" Target="../media/image17.png"/><Relationship Id="rId4" Type="http://schemas.openxmlformats.org/officeDocument/2006/relationships/image" Target="../media/image10.em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oleObject" Target="../embeddings/oleObject7.bin"/><Relationship Id="rId7" Type="http://schemas.openxmlformats.org/officeDocument/2006/relationships/image" Target="../media/image20.png"/><Relationship Id="rId2" Type="http://schemas.openxmlformats.org/officeDocument/2006/relationships/slideLayout" Target="../slideLayouts/slideLayout18.xml"/><Relationship Id="rId1" Type="http://schemas.openxmlformats.org/officeDocument/2006/relationships/tags" Target="../tags/tag13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0.em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13" Type="http://schemas.openxmlformats.org/officeDocument/2006/relationships/image" Target="../media/image30.png"/><Relationship Id="rId3" Type="http://schemas.openxmlformats.org/officeDocument/2006/relationships/oleObject" Target="../embeddings/oleObject7.bin"/><Relationship Id="rId7" Type="http://schemas.openxmlformats.org/officeDocument/2006/relationships/image" Target="../media/image24.png"/><Relationship Id="rId12" Type="http://schemas.openxmlformats.org/officeDocument/2006/relationships/image" Target="../media/image29.png"/><Relationship Id="rId2" Type="http://schemas.openxmlformats.org/officeDocument/2006/relationships/slideLayout" Target="../slideLayouts/slideLayout18.xml"/><Relationship Id="rId1" Type="http://schemas.openxmlformats.org/officeDocument/2006/relationships/tags" Target="../tags/tag14.xml"/><Relationship Id="rId6" Type="http://schemas.openxmlformats.org/officeDocument/2006/relationships/image" Target="../media/image23.png"/><Relationship Id="rId11" Type="http://schemas.openxmlformats.org/officeDocument/2006/relationships/image" Target="../media/image28.png"/><Relationship Id="rId5" Type="http://schemas.openxmlformats.org/officeDocument/2006/relationships/image" Target="../media/image22.png"/><Relationship Id="rId10" Type="http://schemas.openxmlformats.org/officeDocument/2006/relationships/image" Target="../media/image27.png"/><Relationship Id="rId4" Type="http://schemas.openxmlformats.org/officeDocument/2006/relationships/image" Target="../media/image10.emf"/><Relationship Id="rId9" Type="http://schemas.openxmlformats.org/officeDocument/2006/relationships/image" Target="../media/image2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18.xml"/><Relationship Id="rId1" Type="http://schemas.openxmlformats.org/officeDocument/2006/relationships/tags" Target="../tags/tag15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10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7" Type="http://schemas.openxmlformats.org/officeDocument/2006/relationships/image" Target="../media/image35.png"/><Relationship Id="rId2" Type="http://schemas.openxmlformats.org/officeDocument/2006/relationships/slideLayout" Target="../slideLayouts/slideLayout18.xml"/><Relationship Id="rId1" Type="http://schemas.openxmlformats.org/officeDocument/2006/relationships/tags" Target="../tags/tag16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10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hink-cell data - do not delete" hidden="1">
            <a:extLst>
              <a:ext uri="{FF2B5EF4-FFF2-40B4-BE49-F238E27FC236}">
                <a16:creationId xmlns:a16="http://schemas.microsoft.com/office/drawing/2014/main" id="{67A99768-0CBE-5692-C364-0514712092D0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016519890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47" imgH="348" progId="TCLayout.ActiveDocument.1">
                  <p:embed/>
                </p:oleObj>
              </mc:Choice>
              <mc:Fallback>
                <p:oleObj name="think-cell Slide" r:id="rId3" imgW="347" imgH="348" progId="TCLayout.ActiveDocument.1">
                  <p:embed/>
                  <p:pic>
                    <p:nvPicPr>
                      <p:cNvPr id="5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67A99768-0CBE-5692-C364-0514712092D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2EA1F1DC-D928-4578-EA7A-70E2E52C94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9312" y="750189"/>
            <a:ext cx="11143743" cy="819531"/>
          </a:xfrm>
          <a:solidFill>
            <a:srgbClr val="00877C"/>
          </a:solidFill>
        </p:spPr>
        <p:txBody>
          <a:bodyPr vert="horz"/>
          <a:lstStyle/>
          <a:p>
            <a:pPr algn="ctr"/>
            <a:r>
              <a:rPr lang="en-US" sz="5500" b="1" u="sng" dirty="0"/>
              <a:t>Guia para </a:t>
            </a:r>
            <a:r>
              <a:rPr lang="en-US" sz="5500" b="1" u="sng" dirty="0" err="1"/>
              <a:t>el</a:t>
            </a:r>
            <a:r>
              <a:rPr lang="en-US" sz="5500" b="1" u="sng" dirty="0"/>
              <a:t> </a:t>
            </a:r>
            <a:r>
              <a:rPr lang="en-US" sz="5500" b="1" u="sng" dirty="0" err="1"/>
              <a:t>uso</a:t>
            </a:r>
            <a:r>
              <a:rPr lang="en-US" sz="5500" b="1" u="sng" dirty="0"/>
              <a:t> de la </a:t>
            </a:r>
            <a:r>
              <a:rPr lang="en-US" sz="5500" b="1" u="sng" dirty="0" err="1"/>
              <a:t>Herramienta</a:t>
            </a:r>
            <a:endParaRPr lang="pt-BR" sz="5500" b="1" u="sng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C16BE36-976C-54F3-191A-791E67C162D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9CC380D-5F44-41E8-971E-CDD19ED6F8E3}" type="slidenum">
              <a:rPr kumimoji="0" lang="en-GB" sz="700" b="0" i="0" u="none" strike="noStrike" kern="1200" cap="none" spc="0" normalizeH="0" baseline="0" noProof="0" smtClean="0">
                <a:ln>
                  <a:noFill/>
                </a:ln>
                <a:solidFill>
                  <a:srgbClr val="9EA7B3"/>
                </a:solidFill>
                <a:effectLst/>
                <a:uLnTx/>
                <a:uFillTx/>
                <a:latin typeface="Invention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GB" sz="700" b="0" i="0" u="none" strike="noStrike" kern="1200" cap="none" spc="0" normalizeH="0" baseline="0" noProof="0">
              <a:ln>
                <a:noFill/>
              </a:ln>
              <a:solidFill>
                <a:srgbClr val="9EA7B3"/>
              </a:solidFill>
              <a:effectLst/>
              <a:uLnTx/>
              <a:uFillTx/>
              <a:latin typeface="Invention"/>
              <a:ea typeface="+mn-ea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0003D7B-1652-D42D-5EA9-53F77407100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15487" y="2357434"/>
            <a:ext cx="4811872" cy="2582730"/>
          </a:xfrm>
          <a:prstGeom prst="rect">
            <a:avLst/>
          </a:prstGeom>
        </p:spPr>
      </p:pic>
      <p:pic>
        <p:nvPicPr>
          <p:cNvPr id="6" name="Picture 3" descr="A person holding a cat&#10;&#10;Description automatically generated with low confidence">
            <a:extLst>
              <a:ext uri="{FF2B5EF4-FFF2-40B4-BE49-F238E27FC236}">
                <a16:creationId xmlns:a16="http://schemas.microsoft.com/office/drawing/2014/main" id="{D286FB82-3062-A997-FDAB-A2885D4FA460}"/>
              </a:ext>
            </a:extLst>
          </p:cNvPr>
          <p:cNvPicPr>
            <a:picLocks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49" r="4" b="4"/>
          <a:stretch>
            <a:fillRect/>
          </a:stretch>
        </p:blipFill>
        <p:spPr>
          <a:xfrm>
            <a:off x="0" y="3423920"/>
            <a:ext cx="3556000" cy="3434080"/>
          </a:xfrm>
          <a:custGeom>
            <a:avLst/>
            <a:gdLst/>
            <a:ahLst/>
            <a:cxnLst/>
            <a:rect l="l" t="t" r="r" b="b"/>
            <a:pathLst>
              <a:path w="4290498" h="4290498">
                <a:moveTo>
                  <a:pt x="0" y="0"/>
                </a:moveTo>
                <a:lnTo>
                  <a:pt x="2142098" y="0"/>
                </a:lnTo>
                <a:cubicBezTo>
                  <a:pt x="3328639" y="0"/>
                  <a:pt x="4290498" y="961859"/>
                  <a:pt x="4290498" y="2148400"/>
                </a:cubicBezTo>
                <a:lnTo>
                  <a:pt x="4290498" y="4290498"/>
                </a:lnTo>
                <a:lnTo>
                  <a:pt x="2148400" y="4290498"/>
                </a:lnTo>
                <a:cubicBezTo>
                  <a:pt x="961859" y="4290498"/>
                  <a:pt x="0" y="3328639"/>
                  <a:pt x="0" y="2142098"/>
                </a:cubicBezTo>
                <a:close/>
              </a:path>
            </a:pathLst>
          </a:cu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1734BEC-212C-D1DA-FFD6-881B2FF37879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 l="10878" t="23063" b="-1"/>
          <a:stretch>
            <a:fillRect/>
          </a:stretch>
        </p:blipFill>
        <p:spPr>
          <a:xfrm>
            <a:off x="10160105" y="6044650"/>
            <a:ext cx="1654070" cy="7034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5947078"/>
      </p:ext>
    </p:extLst>
  </p:cSld>
  <p:clrMapOvr>
    <a:masterClrMapping/>
  </p:clrMapOvr>
  <p:transition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0064B24-B583-AE8E-2CEF-CD13FEC0E07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think-cell data - do not delete" hidden="1">
            <a:extLst>
              <a:ext uri="{FF2B5EF4-FFF2-40B4-BE49-F238E27FC236}">
                <a16:creationId xmlns:a16="http://schemas.microsoft.com/office/drawing/2014/main" id="{27F4A49E-F638-A3DA-7D41-D3EECF1D2FE8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60" imgH="360" progId="TCLayout.ActiveDocument.1">
                  <p:embed/>
                </p:oleObj>
              </mc:Choice>
              <mc:Fallback>
                <p:oleObj name="think-cell Slide" r:id="rId3" imgW="360" imgH="360" progId="TCLayout.ActiveDocument.1">
                  <p:embed/>
                  <p:pic>
                    <p:nvPicPr>
                      <p:cNvPr id="13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27F4A49E-F638-A3DA-7D41-D3EECF1D2FE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Title 6">
            <a:extLst>
              <a:ext uri="{FF2B5EF4-FFF2-40B4-BE49-F238E27FC236}">
                <a16:creationId xmlns:a16="http://schemas.microsoft.com/office/drawing/2014/main" id="{50FF54F8-4D9D-5D9E-09D8-90E3A3D5A7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7825" y="377825"/>
            <a:ext cx="7523163" cy="850107"/>
          </a:xfrm>
        </p:spPr>
        <p:txBody>
          <a:bodyPr vert="horz"/>
          <a:lstStyle/>
          <a:p>
            <a:r>
              <a:rPr lang="pt-BR" sz="2400" b="1" kern="0" dirty="0">
                <a:solidFill>
                  <a:schemeClr val="tx1"/>
                </a:solidFill>
                <a:latin typeface="Arial"/>
              </a:rPr>
              <a:t>Informe de Envío </a:t>
            </a:r>
            <a:endParaRPr lang="es-CO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78C3BCB-45BB-2276-4849-752FD81A0ECF}"/>
              </a:ext>
            </a:extLst>
          </p:cNvPr>
          <p:cNvSpPr txBox="1"/>
          <p:nvPr/>
        </p:nvSpPr>
        <p:spPr>
          <a:xfrm>
            <a:off x="515404" y="1227932"/>
            <a:ext cx="10963491" cy="4815858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en-US" sz="1200" dirty="0"/>
              <a:t>1. Dar Click </a:t>
            </a:r>
            <a:r>
              <a:rPr lang="en-US" sz="1200" dirty="0" err="1"/>
              <a:t>en</a:t>
            </a:r>
            <a:r>
              <a:rPr lang="en-US" sz="1200" dirty="0"/>
              <a:t> la </a:t>
            </a:r>
            <a:r>
              <a:rPr lang="en-US" sz="1200" dirty="0" err="1"/>
              <a:t>opción</a:t>
            </a:r>
            <a:r>
              <a:rPr lang="en-US" sz="1200" dirty="0"/>
              <a:t> “Informe de </a:t>
            </a:r>
            <a:r>
              <a:rPr lang="en-US" sz="1200" dirty="0" err="1"/>
              <a:t>Envío</a:t>
            </a:r>
            <a:r>
              <a:rPr lang="en-US" sz="1200" dirty="0"/>
              <a:t>”. En </a:t>
            </a:r>
            <a:r>
              <a:rPr lang="en-US" sz="1200" dirty="0" err="1"/>
              <a:t>esta</a:t>
            </a:r>
            <a:r>
              <a:rPr lang="en-US" sz="1200" dirty="0"/>
              <a:t> </a:t>
            </a:r>
            <a:r>
              <a:rPr lang="en-US" sz="1200" dirty="0" err="1"/>
              <a:t>opcion</a:t>
            </a:r>
            <a:r>
              <a:rPr lang="en-US" sz="1200" dirty="0"/>
              <a:t> </a:t>
            </a:r>
            <a:r>
              <a:rPr lang="en-US" sz="1200" dirty="0" err="1"/>
              <a:t>podrás</a:t>
            </a:r>
            <a:r>
              <a:rPr lang="en-US" sz="1200" dirty="0"/>
              <a:t> </a:t>
            </a:r>
            <a:r>
              <a:rPr lang="en-US" sz="1200" dirty="0" err="1"/>
              <a:t>revisar</a:t>
            </a:r>
            <a:r>
              <a:rPr lang="en-US" sz="1200" dirty="0"/>
              <a:t> </a:t>
            </a:r>
            <a:r>
              <a:rPr lang="en-US" sz="1200" dirty="0" err="1"/>
              <a:t>los</a:t>
            </a:r>
            <a:r>
              <a:rPr lang="en-US" sz="1200" dirty="0"/>
              <a:t> reports de </a:t>
            </a:r>
            <a:r>
              <a:rPr lang="en-US" sz="1200" dirty="0" err="1"/>
              <a:t>mensajes</a:t>
            </a:r>
            <a:r>
              <a:rPr lang="en-US" sz="1200" dirty="0"/>
              <a:t> </a:t>
            </a:r>
            <a:r>
              <a:rPr lang="en-US" sz="1200" dirty="0" err="1"/>
              <a:t>por</a:t>
            </a:r>
            <a:r>
              <a:rPr lang="en-US" sz="1200" dirty="0"/>
              <a:t> </a:t>
            </a:r>
            <a:r>
              <a:rPr lang="en-US" sz="1200" dirty="0" err="1"/>
              <a:t>filtros</a:t>
            </a:r>
            <a:r>
              <a:rPr lang="en-US" sz="1200" dirty="0"/>
              <a:t> </a:t>
            </a:r>
            <a:r>
              <a:rPr lang="en-US" sz="1200" dirty="0" err="1"/>
              <a:t>necesarios</a:t>
            </a:r>
            <a:endParaRPr lang="en-US" sz="1200" dirty="0"/>
          </a:p>
          <a:p>
            <a:r>
              <a:rPr lang="en-US" sz="1200" dirty="0"/>
              <a:t>2. Busque la </a:t>
            </a:r>
            <a:r>
              <a:rPr lang="en-US" sz="1200" dirty="0" err="1"/>
              <a:t>información</a:t>
            </a:r>
            <a:r>
              <a:rPr lang="en-US" sz="1200" dirty="0"/>
              <a:t> que </a:t>
            </a:r>
            <a:r>
              <a:rPr lang="en-US" sz="1200" dirty="0" err="1"/>
              <a:t>necesite</a:t>
            </a:r>
            <a:r>
              <a:rPr lang="en-US" sz="1200" dirty="0"/>
              <a:t> </a:t>
            </a:r>
            <a:r>
              <a:rPr lang="en-US" sz="1200" dirty="0" err="1"/>
              <a:t>filtrando</a:t>
            </a:r>
            <a:r>
              <a:rPr lang="en-US" sz="1200" dirty="0"/>
              <a:t> </a:t>
            </a:r>
            <a:r>
              <a:rPr lang="en-US" sz="1200" dirty="0" err="1"/>
              <a:t>por</a:t>
            </a:r>
            <a:r>
              <a:rPr lang="en-US" sz="1200" dirty="0"/>
              <a:t> </a:t>
            </a:r>
            <a:r>
              <a:rPr lang="en-US" sz="1200" dirty="0" err="1"/>
              <a:t>Cliente</a:t>
            </a:r>
            <a:r>
              <a:rPr lang="en-US" sz="1200" dirty="0"/>
              <a:t>, Producto / </a:t>
            </a:r>
            <a:r>
              <a:rPr lang="en-US" sz="1200" dirty="0" err="1"/>
              <a:t>servicio</a:t>
            </a:r>
            <a:r>
              <a:rPr lang="en-US" sz="1200" dirty="0"/>
              <a:t>, Estado (</a:t>
            </a:r>
            <a:r>
              <a:rPr lang="en-US" sz="1200" dirty="0" err="1"/>
              <a:t>Agendado</a:t>
            </a:r>
            <a:r>
              <a:rPr lang="en-US" sz="1200" dirty="0"/>
              <a:t>, </a:t>
            </a:r>
            <a:r>
              <a:rPr lang="en-US" sz="1200" dirty="0" err="1"/>
              <a:t>enviado</a:t>
            </a:r>
            <a:r>
              <a:rPr lang="en-US" sz="1200" dirty="0"/>
              <a:t>, </a:t>
            </a:r>
            <a:r>
              <a:rPr lang="en-US" sz="1200" dirty="0" err="1"/>
              <a:t>excluido</a:t>
            </a:r>
            <a:r>
              <a:rPr lang="en-US" sz="1200" dirty="0"/>
              <a:t>) y/o </a:t>
            </a:r>
            <a:r>
              <a:rPr lang="en-US" sz="1200" dirty="0" err="1"/>
              <a:t>rango</a:t>
            </a:r>
            <a:r>
              <a:rPr lang="en-US" sz="1200" dirty="0"/>
              <a:t> de </a:t>
            </a:r>
            <a:r>
              <a:rPr lang="en-US" sz="1200" dirty="0" err="1"/>
              <a:t>fecha</a:t>
            </a:r>
            <a:r>
              <a:rPr lang="en-US" sz="1200" dirty="0"/>
              <a:t> </a:t>
            </a:r>
          </a:p>
          <a:p>
            <a:r>
              <a:rPr lang="en-US" sz="1200" dirty="0"/>
              <a:t>3. Siga </a:t>
            </a:r>
            <a:r>
              <a:rPr lang="en-US" sz="1200" dirty="0" err="1"/>
              <a:t>los</a:t>
            </a:r>
            <a:r>
              <a:rPr lang="en-US" sz="1200" dirty="0"/>
              <a:t> pasos para la </a:t>
            </a:r>
            <a:r>
              <a:rPr lang="en-US" sz="1200" dirty="0" err="1"/>
              <a:t>autorización</a:t>
            </a:r>
            <a:r>
              <a:rPr lang="en-US" sz="1200" dirty="0"/>
              <a:t> </a:t>
            </a:r>
            <a:r>
              <a:rPr lang="en-US" sz="1200" dirty="0" err="1"/>
              <a:t>presencial</a:t>
            </a:r>
            <a:r>
              <a:rPr lang="en-US" sz="1200" dirty="0"/>
              <a:t> (</a:t>
            </a:r>
            <a:r>
              <a:rPr lang="en-US" sz="1200" dirty="0" err="1"/>
              <a:t>unicamente</a:t>
            </a:r>
            <a:r>
              <a:rPr lang="en-US" sz="1200" dirty="0"/>
              <a:t> </a:t>
            </a:r>
            <a:r>
              <a:rPr lang="en-US" sz="1200" dirty="0" err="1"/>
              <a:t>si</a:t>
            </a:r>
            <a:r>
              <a:rPr lang="en-US" sz="1200" dirty="0"/>
              <a:t> se </a:t>
            </a:r>
            <a:r>
              <a:rPr lang="en-US" sz="1200" dirty="0" err="1"/>
              <a:t>encuentra</a:t>
            </a:r>
            <a:r>
              <a:rPr lang="en-US" sz="1200" dirty="0"/>
              <a:t> de </a:t>
            </a:r>
            <a:r>
              <a:rPr lang="en-US" sz="1200" dirty="0" err="1"/>
              <a:t>manera</a:t>
            </a:r>
            <a:r>
              <a:rPr lang="en-US" sz="1200" dirty="0"/>
              <a:t> </a:t>
            </a:r>
            <a:r>
              <a:rPr lang="en-US" sz="1200" dirty="0" err="1"/>
              <a:t>presencial</a:t>
            </a:r>
            <a:r>
              <a:rPr lang="en-US" sz="1200" dirty="0"/>
              <a:t> con </a:t>
            </a:r>
            <a:r>
              <a:rPr lang="en-US" sz="1200" dirty="0" err="1"/>
              <a:t>el</a:t>
            </a:r>
            <a:r>
              <a:rPr lang="en-US" sz="1200" dirty="0"/>
              <a:t> tutor, </a:t>
            </a:r>
            <a:r>
              <a:rPr lang="en-US" sz="1200" dirty="0" err="1"/>
              <a:t>en</a:t>
            </a:r>
            <a:r>
              <a:rPr lang="en-US" sz="1200" dirty="0"/>
              <a:t> </a:t>
            </a:r>
            <a:r>
              <a:rPr lang="en-US" sz="1200" dirty="0" err="1"/>
              <a:t>caso</a:t>
            </a:r>
            <a:r>
              <a:rPr lang="en-US" sz="1200" dirty="0"/>
              <a:t> </a:t>
            </a:r>
            <a:r>
              <a:rPr lang="en-US" sz="1200" dirty="0" err="1"/>
              <a:t>contrario</a:t>
            </a:r>
            <a:r>
              <a:rPr lang="en-US" sz="1200" dirty="0"/>
              <a:t> </a:t>
            </a:r>
            <a:r>
              <a:rPr lang="en-US" sz="1200" dirty="0" err="1"/>
              <a:t>utilice</a:t>
            </a:r>
            <a:r>
              <a:rPr lang="en-US" sz="1200" dirty="0"/>
              <a:t> </a:t>
            </a:r>
            <a:r>
              <a:rPr lang="en-US" sz="1200" dirty="0" err="1"/>
              <a:t>el</a:t>
            </a:r>
            <a:r>
              <a:rPr lang="en-US" sz="1200" dirty="0"/>
              <a:t> </a:t>
            </a:r>
            <a:r>
              <a:rPr lang="en-US" sz="1200" dirty="0" err="1"/>
              <a:t>consentimiento</a:t>
            </a:r>
            <a:r>
              <a:rPr lang="en-US" sz="1200" dirty="0"/>
              <a:t> Digital)</a:t>
            </a:r>
          </a:p>
          <a:p>
            <a:r>
              <a:rPr lang="en-US" sz="1200" dirty="0"/>
              <a:t>4. Dar click </a:t>
            </a:r>
            <a:r>
              <a:rPr lang="en-US" sz="1200" dirty="0" err="1"/>
              <a:t>en</a:t>
            </a:r>
            <a:r>
              <a:rPr lang="en-US" sz="1200" dirty="0"/>
              <a:t> </a:t>
            </a:r>
            <a:r>
              <a:rPr lang="en-US" sz="1200" dirty="0" err="1"/>
              <a:t>buscar</a:t>
            </a:r>
            <a:endParaRPr lang="en-US" sz="1200" dirty="0"/>
          </a:p>
          <a:p>
            <a:endParaRPr lang="en-US" sz="1400" dirty="0"/>
          </a:p>
          <a:p>
            <a:endParaRPr lang="en-US" sz="1200" dirty="0"/>
          </a:p>
          <a:p>
            <a:endParaRPr lang="en-US" sz="1200" dirty="0"/>
          </a:p>
        </p:txBody>
      </p:sp>
      <p:pic>
        <p:nvPicPr>
          <p:cNvPr id="2051" name="Imagem 2">
            <a:extLst>
              <a:ext uri="{FF2B5EF4-FFF2-40B4-BE49-F238E27FC236}">
                <a16:creationId xmlns:a16="http://schemas.microsoft.com/office/drawing/2014/main" id="{83BB62A8-EA92-DF41-7540-6F5237E8DF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484" y="3064830"/>
            <a:ext cx="4243918" cy="2470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Imagem 3">
            <a:extLst>
              <a:ext uri="{FF2B5EF4-FFF2-40B4-BE49-F238E27FC236}">
                <a16:creationId xmlns:a16="http://schemas.microsoft.com/office/drawing/2014/main" id="{2D96AFC9-5057-65AB-F73E-3F5F7FF03ED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067" t="11883"/>
          <a:stretch>
            <a:fillRect/>
          </a:stretch>
        </p:blipFill>
        <p:spPr bwMode="auto">
          <a:xfrm>
            <a:off x="4380402" y="3064830"/>
            <a:ext cx="3654437" cy="2565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Imagem 4">
            <a:extLst>
              <a:ext uri="{FF2B5EF4-FFF2-40B4-BE49-F238E27FC236}">
                <a16:creationId xmlns:a16="http://schemas.microsoft.com/office/drawing/2014/main" id="{67E33123-000C-79F5-2565-CA1F8D886E1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575" t="12734" r="1" b="11996"/>
          <a:stretch>
            <a:fillRect/>
          </a:stretch>
        </p:blipFill>
        <p:spPr bwMode="auto">
          <a:xfrm>
            <a:off x="8157427" y="3064830"/>
            <a:ext cx="4034573" cy="23617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E480D4DA-D844-4950-5347-BDF3B9F2EF91}"/>
              </a:ext>
            </a:extLst>
          </p:cNvPr>
          <p:cNvSpPr/>
          <p:nvPr/>
        </p:nvSpPr>
        <p:spPr>
          <a:xfrm>
            <a:off x="1279969" y="3429000"/>
            <a:ext cx="609600" cy="316523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D431DACD-588C-988F-D1FF-0618C339840A}"/>
              </a:ext>
            </a:extLst>
          </p:cNvPr>
          <p:cNvSpPr/>
          <p:nvPr/>
        </p:nvSpPr>
        <p:spPr>
          <a:xfrm>
            <a:off x="5582339" y="3155383"/>
            <a:ext cx="609600" cy="316523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855FD5A3-039A-74CC-7145-308EE49EEE92}"/>
              </a:ext>
            </a:extLst>
          </p:cNvPr>
          <p:cNvSpPr/>
          <p:nvPr/>
        </p:nvSpPr>
        <p:spPr>
          <a:xfrm>
            <a:off x="10625789" y="3149522"/>
            <a:ext cx="609600" cy="316523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0377041"/>
      </p:ext>
    </p:extLst>
  </p:cSld>
  <p:clrMapOvr>
    <a:masterClrMapping/>
  </p:clrMapOvr>
  <p:transition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03C0853-1F85-831E-2EB1-7B043B0150F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think-cell data - do not delete" hidden="1">
            <a:extLst>
              <a:ext uri="{FF2B5EF4-FFF2-40B4-BE49-F238E27FC236}">
                <a16:creationId xmlns:a16="http://schemas.microsoft.com/office/drawing/2014/main" id="{12012777-1B43-4730-2FDA-E2E0B15AB083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60" imgH="360" progId="TCLayout.ActiveDocument.1">
                  <p:embed/>
                </p:oleObj>
              </mc:Choice>
              <mc:Fallback>
                <p:oleObj name="think-cell Slide" r:id="rId3" imgW="360" imgH="360" progId="TCLayout.ActiveDocument.1">
                  <p:embed/>
                  <p:pic>
                    <p:nvPicPr>
                      <p:cNvPr id="13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12012777-1B43-4730-2FDA-E2E0B15AB08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Title 6">
            <a:extLst>
              <a:ext uri="{FF2B5EF4-FFF2-40B4-BE49-F238E27FC236}">
                <a16:creationId xmlns:a16="http://schemas.microsoft.com/office/drawing/2014/main" id="{3944A2EC-F284-D7B0-6FD3-64157C465D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7825" y="377825"/>
            <a:ext cx="7523163" cy="850107"/>
          </a:xfrm>
        </p:spPr>
        <p:txBody>
          <a:bodyPr vert="horz"/>
          <a:lstStyle/>
          <a:p>
            <a:r>
              <a:rPr lang="pt-BR" sz="2400" b="1" kern="0" dirty="0">
                <a:solidFill>
                  <a:schemeClr val="tx1"/>
                </a:solidFill>
                <a:latin typeface="Arial"/>
              </a:rPr>
              <a:t>Información de la cuenta </a:t>
            </a:r>
            <a:endParaRPr lang="es-CO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BA7F58C-2995-4AB9-4A4A-B4D26C7A2130}"/>
              </a:ext>
            </a:extLst>
          </p:cNvPr>
          <p:cNvSpPr txBox="1"/>
          <p:nvPr/>
        </p:nvSpPr>
        <p:spPr>
          <a:xfrm>
            <a:off x="515404" y="1227932"/>
            <a:ext cx="10963491" cy="4815858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en-US" sz="1400" dirty="0"/>
              <a:t>1. En </a:t>
            </a:r>
            <a:r>
              <a:rPr lang="en-US" sz="1400" dirty="0" err="1"/>
              <a:t>esta</a:t>
            </a:r>
            <a:r>
              <a:rPr lang="en-US" sz="1400" dirty="0"/>
              <a:t> </a:t>
            </a:r>
            <a:r>
              <a:rPr lang="en-US" sz="1400" dirty="0" err="1"/>
              <a:t>opción</a:t>
            </a:r>
            <a:r>
              <a:rPr lang="en-US" sz="1400" dirty="0"/>
              <a:t> </a:t>
            </a:r>
            <a:r>
              <a:rPr lang="en-US" sz="1400" dirty="0" err="1"/>
              <a:t>podrás</a:t>
            </a:r>
            <a:r>
              <a:rPr lang="en-US" sz="1400" dirty="0"/>
              <a:t> </a:t>
            </a:r>
            <a:r>
              <a:rPr lang="en-US" sz="1400" dirty="0" err="1"/>
              <a:t>editar</a:t>
            </a:r>
            <a:r>
              <a:rPr lang="en-US" sz="1400" dirty="0"/>
              <a:t> </a:t>
            </a:r>
            <a:r>
              <a:rPr lang="en-US" sz="1400" dirty="0" err="1"/>
              <a:t>tu</a:t>
            </a:r>
            <a:r>
              <a:rPr lang="en-US" sz="1400" dirty="0"/>
              <a:t> </a:t>
            </a:r>
            <a:r>
              <a:rPr lang="en-US" sz="1400" dirty="0" err="1"/>
              <a:t>información</a:t>
            </a:r>
            <a:r>
              <a:rPr lang="en-US" sz="1400" dirty="0"/>
              <a:t> de </a:t>
            </a:r>
            <a:r>
              <a:rPr lang="en-US" sz="1400" dirty="0" err="1"/>
              <a:t>cuenta</a:t>
            </a:r>
            <a:r>
              <a:rPr lang="en-US" sz="1400" dirty="0"/>
              <a:t> (</a:t>
            </a:r>
            <a:r>
              <a:rPr lang="en-US" sz="1400" dirty="0" err="1"/>
              <a:t>veterinaria</a:t>
            </a:r>
            <a:r>
              <a:rPr lang="en-US" sz="1400" dirty="0"/>
              <a:t> o pet shop)</a:t>
            </a:r>
          </a:p>
          <a:p>
            <a:r>
              <a:rPr lang="en-US" sz="1400" dirty="0"/>
              <a:t>2. </a:t>
            </a:r>
            <a:r>
              <a:rPr lang="en-US" sz="1400" dirty="0" err="1"/>
              <a:t>Recuerda</a:t>
            </a:r>
            <a:r>
              <a:rPr lang="en-US" sz="1400" dirty="0"/>
              <a:t> </a:t>
            </a:r>
            <a:r>
              <a:rPr lang="en-US" sz="1400" dirty="0" err="1"/>
              <a:t>siempre</a:t>
            </a:r>
            <a:r>
              <a:rPr lang="en-US" sz="1400" dirty="0"/>
              <a:t> al completer la </a:t>
            </a:r>
            <a:r>
              <a:rPr lang="en-US" sz="1400" dirty="0" err="1"/>
              <a:t>información</a:t>
            </a:r>
            <a:r>
              <a:rPr lang="en-US" sz="1400" dirty="0"/>
              <a:t> </a:t>
            </a:r>
            <a:r>
              <a:rPr lang="en-US" sz="1400" dirty="0" err="1"/>
              <a:t>dar</a:t>
            </a:r>
            <a:r>
              <a:rPr lang="en-US" sz="1400" dirty="0"/>
              <a:t> click </a:t>
            </a:r>
            <a:r>
              <a:rPr lang="en-US" sz="1400" dirty="0" err="1"/>
              <a:t>en</a:t>
            </a:r>
            <a:r>
              <a:rPr lang="en-US" sz="1400" dirty="0"/>
              <a:t> “</a:t>
            </a:r>
            <a:r>
              <a:rPr lang="en-US" sz="1400" dirty="0" err="1"/>
              <a:t>Guardar</a:t>
            </a:r>
            <a:r>
              <a:rPr lang="en-US" sz="1400" dirty="0"/>
              <a:t>”  para </a:t>
            </a:r>
            <a:r>
              <a:rPr lang="en-US" sz="1400" dirty="0" err="1"/>
              <a:t>asegurar</a:t>
            </a:r>
            <a:r>
              <a:rPr lang="en-US" sz="1400" dirty="0"/>
              <a:t> </a:t>
            </a:r>
            <a:r>
              <a:rPr lang="en-US" sz="1400" dirty="0" err="1"/>
              <a:t>los</a:t>
            </a:r>
            <a:r>
              <a:rPr lang="en-US" sz="1400" dirty="0"/>
              <a:t> </a:t>
            </a:r>
            <a:r>
              <a:rPr lang="en-US" sz="1400" dirty="0" err="1"/>
              <a:t>cambios</a:t>
            </a:r>
            <a:endParaRPr lang="en-US" sz="1400" dirty="0"/>
          </a:p>
          <a:p>
            <a:endParaRPr lang="en-US" sz="1200" dirty="0"/>
          </a:p>
          <a:p>
            <a:endParaRPr lang="en-US" sz="12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95F1702-A11E-4AC7-3499-F0763D2B7B9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7825" y="3054096"/>
            <a:ext cx="5224757" cy="276884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45900F0-8ABE-D843-96F0-EE43BCAEC8C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96000" y="3118104"/>
            <a:ext cx="5074334" cy="27048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1158161"/>
      </p:ext>
    </p:extLst>
  </p:cSld>
  <p:clrMapOvr>
    <a:masterClrMapping/>
  </p:clrMapOvr>
  <p:transition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hink-cell data - do not delete" hidden="1">
            <a:extLst>
              <a:ext uri="{FF2B5EF4-FFF2-40B4-BE49-F238E27FC236}">
                <a16:creationId xmlns:a16="http://schemas.microsoft.com/office/drawing/2014/main" id="{67A99768-0CBE-5692-C364-0514712092D0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529952649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47" imgH="348" progId="TCLayout.ActiveDocument.1">
                  <p:embed/>
                </p:oleObj>
              </mc:Choice>
              <mc:Fallback>
                <p:oleObj name="think-cell Slide" r:id="rId3" imgW="347" imgH="348" progId="TCLayout.ActiveDocument.1">
                  <p:embed/>
                  <p:pic>
                    <p:nvPicPr>
                      <p:cNvPr id="5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67A99768-0CBE-5692-C364-0514712092D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2EA1F1DC-D928-4578-EA7A-70E2E52C94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7824" y="1228725"/>
            <a:ext cx="11206919" cy="2151675"/>
          </a:xfrm>
        </p:spPr>
        <p:txBody>
          <a:bodyPr vert="horz"/>
          <a:lstStyle/>
          <a:p>
            <a:pPr algn="ctr"/>
            <a:r>
              <a:rPr lang="pt-BR" dirty="0"/>
              <a:t>Gracias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C16BE36-976C-54F3-191A-791E67C162D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9CC380D-5F44-41E8-971E-CDD19ED6F8E3}" type="slidenum">
              <a:rPr kumimoji="0" lang="en-GB" sz="700" b="0" i="0" u="none" strike="noStrike" kern="1200" cap="none" spc="0" normalizeH="0" baseline="0" noProof="0" smtClean="0">
                <a:ln>
                  <a:noFill/>
                </a:ln>
                <a:solidFill>
                  <a:srgbClr val="9EA7B3"/>
                </a:solidFill>
                <a:effectLst/>
                <a:uLnTx/>
                <a:uFillTx/>
                <a:latin typeface="Invention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GB" sz="700" b="0" i="0" u="none" strike="noStrike" kern="1200" cap="none" spc="0" normalizeH="0" baseline="0" noProof="0">
              <a:ln>
                <a:noFill/>
              </a:ln>
              <a:solidFill>
                <a:srgbClr val="9EA7B3"/>
              </a:solidFill>
              <a:effectLst/>
              <a:uLnTx/>
              <a:uFillTx/>
              <a:latin typeface="Invention"/>
              <a:ea typeface="+mn-ea"/>
              <a:cs typeface="+mn-cs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05F99E6-7938-0BDE-1C47-D7E4DEA08EF3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l="10878" t="23063" b="-1"/>
          <a:stretch>
            <a:fillRect/>
          </a:stretch>
        </p:blipFill>
        <p:spPr>
          <a:xfrm>
            <a:off x="10259643" y="6035040"/>
            <a:ext cx="1554532" cy="6611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1034052"/>
      </p:ext>
    </p:extLst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" name="think-cell data - do not delete" hidden="1">
            <a:extLst>
              <a:ext uri="{FF2B5EF4-FFF2-40B4-BE49-F238E27FC236}">
                <a16:creationId xmlns:a16="http://schemas.microsoft.com/office/drawing/2014/main" id="{EE4F5359-47BD-B3D1-1F90-5A81A86929D8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200283301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60" imgH="360" progId="TCLayout.ActiveDocument.1">
                  <p:embed/>
                </p:oleObj>
              </mc:Choice>
              <mc:Fallback>
                <p:oleObj name="think-cell Slide" r:id="rId3" imgW="360" imgH="360" progId="TCLayout.ActiveDocument.1">
                  <p:embed/>
                  <p:pic>
                    <p:nvPicPr>
                      <p:cNvPr id="15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EE4F5359-47BD-B3D1-1F90-5A81A86929D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>
            <a:extLst>
              <a:ext uri="{FF2B5EF4-FFF2-40B4-BE49-F238E27FC236}">
                <a16:creationId xmlns:a16="http://schemas.microsoft.com/office/drawing/2014/main" id="{16C0E88A-F15C-2A35-8529-353C81FB0037}"/>
              </a:ext>
            </a:extLst>
          </p:cNvPr>
          <p:cNvSpPr txBox="1">
            <a:spLocks noChangeArrowheads="1"/>
          </p:cNvSpPr>
          <p:nvPr/>
        </p:nvSpPr>
        <p:spPr>
          <a:xfrm>
            <a:off x="614254" y="1503662"/>
            <a:ext cx="10963491" cy="4290227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fontAlgn="auto" hangingPunct="1">
              <a:spcAft>
                <a:spcPts val="0"/>
              </a:spcAft>
              <a:buFont typeface="Arial"/>
              <a:buNone/>
              <a:defRPr/>
            </a:pPr>
            <a:endParaRPr lang="en-US" altLang="en-US" dirty="0">
              <a:ea typeface="+mn-ea"/>
            </a:endParaRPr>
          </a:p>
        </p:txBody>
      </p:sp>
      <p:sp>
        <p:nvSpPr>
          <p:cNvPr id="13" name="Title 6">
            <a:extLst>
              <a:ext uri="{FF2B5EF4-FFF2-40B4-BE49-F238E27FC236}">
                <a16:creationId xmlns:a16="http://schemas.microsoft.com/office/drawing/2014/main" id="{AAADAA49-ECC8-1C3B-7FDB-FECDA8387A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7825" y="377825"/>
            <a:ext cx="7523163" cy="850107"/>
          </a:xfrm>
        </p:spPr>
        <p:txBody>
          <a:bodyPr vert="horz"/>
          <a:lstStyle/>
          <a:p>
            <a:r>
              <a:rPr lang="pt-BR" sz="2400" b="1" kern="0" dirty="0">
                <a:solidFill>
                  <a:schemeClr val="tx1"/>
                </a:solidFill>
                <a:latin typeface="Arial"/>
              </a:rPr>
              <a:t>Ingreso a la página Web</a:t>
            </a:r>
            <a:endParaRPr lang="es-CO" sz="2400" b="1" kern="0" dirty="0">
              <a:solidFill>
                <a:schemeClr val="tx1"/>
              </a:solidFill>
              <a:latin typeface="Arial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EC96701-B757-0CEC-D0F7-A418B980D5CF}"/>
              </a:ext>
            </a:extLst>
          </p:cNvPr>
          <p:cNvSpPr txBox="1"/>
          <p:nvPr/>
        </p:nvSpPr>
        <p:spPr>
          <a:xfrm>
            <a:off x="747932" y="1346988"/>
            <a:ext cx="10963491" cy="4815858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228600" indent="-228600">
              <a:buAutoNum type="arabicPeriod"/>
            </a:pPr>
            <a:r>
              <a:rPr lang="en-US" sz="1400" dirty="0" err="1"/>
              <a:t>Ingresa</a:t>
            </a:r>
            <a:r>
              <a:rPr lang="en-US" sz="1400" dirty="0"/>
              <a:t> a la Página </a:t>
            </a:r>
            <a:r>
              <a:rPr lang="en-US" sz="1400" dirty="0">
                <a:hlinkClick r:id="rId5"/>
              </a:rPr>
              <a:t>https://alertacuatropatas.com/</a:t>
            </a:r>
            <a:endParaRPr lang="en-US" sz="1400" dirty="0"/>
          </a:p>
          <a:p>
            <a:pPr marL="228600" indent="-228600">
              <a:buAutoNum type="arabicPeriod"/>
            </a:pPr>
            <a:r>
              <a:rPr lang="en-US" sz="1400" dirty="0" err="1"/>
              <a:t>Selecciona</a:t>
            </a:r>
            <a:r>
              <a:rPr lang="en-US" sz="1400" dirty="0"/>
              <a:t> </a:t>
            </a:r>
            <a:r>
              <a:rPr lang="en-US" sz="1400" dirty="0" err="1"/>
              <a:t>el</a:t>
            </a:r>
            <a:r>
              <a:rPr lang="en-US" sz="1400" dirty="0"/>
              <a:t> País de </a:t>
            </a:r>
            <a:r>
              <a:rPr lang="en-US" sz="1400" dirty="0" err="1"/>
              <a:t>ubicación</a:t>
            </a:r>
            <a:endParaRPr lang="en-US" sz="1400" dirty="0"/>
          </a:p>
          <a:p>
            <a:endParaRPr lang="en-US" sz="1200" dirty="0"/>
          </a:p>
          <a:p>
            <a:endParaRPr lang="en-US" sz="12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AE803F3-7C00-9475-A92D-4151EA861FC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311091" y="2221277"/>
            <a:ext cx="7097070" cy="39415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1443273"/>
      </p:ext>
    </p:extLst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31BEF61-9E2C-183D-3052-74D18D77FD5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" name="think-cell data - do not delete" hidden="1">
            <a:extLst>
              <a:ext uri="{FF2B5EF4-FFF2-40B4-BE49-F238E27FC236}">
                <a16:creationId xmlns:a16="http://schemas.microsoft.com/office/drawing/2014/main" id="{F148BBF3-271D-2FC8-F56D-DE104806E904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60" imgH="360" progId="TCLayout.ActiveDocument.1">
                  <p:embed/>
                </p:oleObj>
              </mc:Choice>
              <mc:Fallback>
                <p:oleObj name="think-cell Slide" r:id="rId3" imgW="360" imgH="360" progId="TCLayout.ActiveDocument.1">
                  <p:embed/>
                  <p:pic>
                    <p:nvPicPr>
                      <p:cNvPr id="15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F148BBF3-271D-2FC8-F56D-DE104806E90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>
            <a:extLst>
              <a:ext uri="{FF2B5EF4-FFF2-40B4-BE49-F238E27FC236}">
                <a16:creationId xmlns:a16="http://schemas.microsoft.com/office/drawing/2014/main" id="{444E3EEC-4574-BBB0-C551-EEA8F032F42F}"/>
              </a:ext>
            </a:extLst>
          </p:cNvPr>
          <p:cNvSpPr txBox="1">
            <a:spLocks noChangeArrowheads="1"/>
          </p:cNvSpPr>
          <p:nvPr/>
        </p:nvSpPr>
        <p:spPr>
          <a:xfrm>
            <a:off x="614254" y="1503662"/>
            <a:ext cx="10963491" cy="4290227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fontAlgn="auto" hangingPunct="1">
              <a:spcAft>
                <a:spcPts val="0"/>
              </a:spcAft>
              <a:buFont typeface="Arial"/>
              <a:buNone/>
              <a:defRPr/>
            </a:pPr>
            <a:endParaRPr lang="en-US" altLang="en-US" dirty="0">
              <a:ea typeface="+mn-ea"/>
            </a:endParaRPr>
          </a:p>
        </p:txBody>
      </p:sp>
      <p:sp>
        <p:nvSpPr>
          <p:cNvPr id="13" name="Title 6">
            <a:extLst>
              <a:ext uri="{FF2B5EF4-FFF2-40B4-BE49-F238E27FC236}">
                <a16:creationId xmlns:a16="http://schemas.microsoft.com/office/drawing/2014/main" id="{FD74DCF6-EE00-27F5-55A8-58CF2809EB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7825" y="377825"/>
            <a:ext cx="7523163" cy="850107"/>
          </a:xfrm>
        </p:spPr>
        <p:txBody>
          <a:bodyPr vert="horz"/>
          <a:lstStyle/>
          <a:p>
            <a:r>
              <a:rPr lang="pt-BR" sz="2400" b="1" kern="0" dirty="0">
                <a:solidFill>
                  <a:schemeClr val="tx1"/>
                </a:solidFill>
                <a:latin typeface="Arial"/>
              </a:rPr>
              <a:t>Creación de cuenta</a:t>
            </a:r>
            <a:endParaRPr lang="es-CO" sz="2400" b="1" kern="0" dirty="0">
              <a:solidFill>
                <a:schemeClr val="tx1"/>
              </a:solidFill>
              <a:latin typeface="Arial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5D4693D-E2DF-DDEE-B30D-F4D8D04C9339}"/>
              </a:ext>
            </a:extLst>
          </p:cNvPr>
          <p:cNvSpPr txBox="1"/>
          <p:nvPr/>
        </p:nvSpPr>
        <p:spPr>
          <a:xfrm>
            <a:off x="701040" y="1320355"/>
            <a:ext cx="10963491" cy="4815858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en-US" sz="1400" dirty="0"/>
              <a:t>1. Dar click </a:t>
            </a:r>
            <a:r>
              <a:rPr lang="en-US" sz="1400" dirty="0" err="1"/>
              <a:t>en</a:t>
            </a:r>
            <a:r>
              <a:rPr lang="en-US" sz="1400" dirty="0"/>
              <a:t> la </a:t>
            </a:r>
            <a:r>
              <a:rPr lang="en-US" sz="1400" dirty="0" err="1"/>
              <a:t>opción</a:t>
            </a:r>
            <a:r>
              <a:rPr lang="en-US" sz="1400" dirty="0"/>
              <a:t> “Crear </a:t>
            </a:r>
            <a:r>
              <a:rPr lang="en-US" sz="1400" dirty="0" err="1"/>
              <a:t>una</a:t>
            </a:r>
            <a:r>
              <a:rPr lang="en-US" sz="1400" dirty="0"/>
              <a:t> </a:t>
            </a:r>
            <a:r>
              <a:rPr lang="en-US" sz="1400" dirty="0" err="1"/>
              <a:t>cuenta</a:t>
            </a:r>
            <a:r>
              <a:rPr lang="en-US" sz="1400" dirty="0"/>
              <a:t>”</a:t>
            </a:r>
          </a:p>
          <a:p>
            <a:r>
              <a:rPr lang="en-US" sz="1400" dirty="0"/>
              <a:t>2. </a:t>
            </a:r>
            <a:r>
              <a:rPr lang="en-US" sz="1400" dirty="0" err="1"/>
              <a:t>Selecciona</a:t>
            </a:r>
            <a:r>
              <a:rPr lang="en-US" sz="1400" dirty="0"/>
              <a:t> </a:t>
            </a:r>
            <a:r>
              <a:rPr lang="en-US" sz="1400" dirty="0" err="1"/>
              <a:t>el</a:t>
            </a:r>
            <a:r>
              <a:rPr lang="en-US" sz="1400" dirty="0"/>
              <a:t> check box de “</a:t>
            </a:r>
            <a:r>
              <a:rPr lang="en-US" sz="1400" dirty="0" err="1"/>
              <a:t>Trabajo</a:t>
            </a:r>
            <a:r>
              <a:rPr lang="en-US" sz="1400" dirty="0"/>
              <a:t> con </a:t>
            </a:r>
            <a:r>
              <a:rPr lang="en-US" sz="1400" dirty="0" err="1"/>
              <a:t>servicios</a:t>
            </a:r>
            <a:r>
              <a:rPr lang="en-US" sz="1400" dirty="0"/>
              <a:t> </a:t>
            </a:r>
            <a:r>
              <a:rPr lang="en-US" sz="1400" dirty="0" err="1"/>
              <a:t>veterinarios</a:t>
            </a:r>
            <a:r>
              <a:rPr lang="en-US" sz="1400" dirty="0"/>
              <a:t>” </a:t>
            </a:r>
            <a:r>
              <a:rPr lang="en-US" sz="1400" dirty="0" err="1"/>
              <a:t>solamente</a:t>
            </a:r>
            <a:r>
              <a:rPr lang="en-US" sz="1400" dirty="0"/>
              <a:t> </a:t>
            </a:r>
            <a:r>
              <a:rPr lang="en-US" sz="1400" dirty="0" err="1"/>
              <a:t>si</a:t>
            </a:r>
            <a:r>
              <a:rPr lang="en-US" sz="1400" dirty="0"/>
              <a:t> </a:t>
            </a:r>
            <a:r>
              <a:rPr lang="en-US" sz="1400" dirty="0" err="1"/>
              <a:t>eres</a:t>
            </a:r>
            <a:r>
              <a:rPr lang="en-US" sz="1400" dirty="0"/>
              <a:t> </a:t>
            </a:r>
            <a:r>
              <a:rPr lang="en-US" sz="1400" dirty="0" err="1"/>
              <a:t>clinica</a:t>
            </a:r>
            <a:r>
              <a:rPr lang="en-US" sz="1400" dirty="0"/>
              <a:t> </a:t>
            </a:r>
            <a:r>
              <a:rPr lang="en-US" sz="1400" dirty="0" err="1"/>
              <a:t>veterinaria</a:t>
            </a:r>
            <a:r>
              <a:rPr lang="en-US" sz="1400" dirty="0"/>
              <a:t> u </a:t>
            </a:r>
            <a:r>
              <a:rPr lang="en-US" sz="1400" dirty="0" err="1"/>
              <a:t>ofreces</a:t>
            </a:r>
            <a:r>
              <a:rPr lang="en-US" sz="1400" dirty="0"/>
              <a:t> </a:t>
            </a:r>
            <a:r>
              <a:rPr lang="en-US" sz="1400" dirty="0" err="1"/>
              <a:t>servicios</a:t>
            </a:r>
            <a:r>
              <a:rPr lang="en-US" sz="1400" dirty="0"/>
              <a:t> medicos </a:t>
            </a:r>
            <a:r>
              <a:rPr lang="en-US" sz="1400" dirty="0" err="1"/>
              <a:t>veterinarios</a:t>
            </a:r>
            <a:r>
              <a:rPr lang="en-US" sz="1400" dirty="0"/>
              <a:t>. En </a:t>
            </a:r>
            <a:r>
              <a:rPr lang="en-US" sz="1400" dirty="0" err="1"/>
              <a:t>caso</a:t>
            </a:r>
            <a:r>
              <a:rPr lang="en-US" sz="1400" dirty="0"/>
              <a:t> de que no </a:t>
            </a:r>
            <a:r>
              <a:rPr lang="en-US" sz="1400" dirty="0" err="1"/>
              <a:t>cuente</a:t>
            </a:r>
            <a:r>
              <a:rPr lang="en-US" sz="1400" dirty="0"/>
              <a:t> con </a:t>
            </a:r>
            <a:r>
              <a:rPr lang="en-US" sz="1400" dirty="0" err="1"/>
              <a:t>servicio</a:t>
            </a:r>
            <a:r>
              <a:rPr lang="en-US" sz="1400" dirty="0"/>
              <a:t> </a:t>
            </a:r>
            <a:r>
              <a:rPr lang="en-US" sz="1400" dirty="0" err="1"/>
              <a:t>veterinario</a:t>
            </a:r>
            <a:r>
              <a:rPr lang="en-US" sz="1400" dirty="0"/>
              <a:t>, </a:t>
            </a:r>
            <a:r>
              <a:rPr lang="en-US" sz="1400" dirty="0" err="1"/>
              <a:t>deje</a:t>
            </a:r>
            <a:r>
              <a:rPr lang="en-US" sz="1400" dirty="0"/>
              <a:t> </a:t>
            </a:r>
            <a:r>
              <a:rPr lang="en-US" sz="1400" dirty="0" err="1"/>
              <a:t>este</a:t>
            </a:r>
            <a:r>
              <a:rPr lang="en-US" sz="1400" dirty="0"/>
              <a:t> campo </a:t>
            </a:r>
            <a:r>
              <a:rPr lang="en-US" sz="1400" dirty="0" err="1"/>
              <a:t>en</a:t>
            </a:r>
            <a:r>
              <a:rPr lang="en-US" sz="1400" dirty="0"/>
              <a:t> </a:t>
            </a:r>
            <a:r>
              <a:rPr lang="en-US" sz="1400" dirty="0" err="1"/>
              <a:t>blanco</a:t>
            </a:r>
            <a:r>
              <a:rPr lang="en-US" sz="1400" dirty="0"/>
              <a:t>.</a:t>
            </a:r>
          </a:p>
          <a:p>
            <a:r>
              <a:rPr lang="en-US" sz="1400" dirty="0"/>
              <a:t>3. Complete </a:t>
            </a:r>
            <a:r>
              <a:rPr lang="en-US" sz="1400" dirty="0" err="1"/>
              <a:t>los</a:t>
            </a:r>
            <a:r>
              <a:rPr lang="en-US" sz="1400" dirty="0"/>
              <a:t> campos con la </a:t>
            </a:r>
            <a:r>
              <a:rPr lang="en-US" sz="1400" dirty="0" err="1"/>
              <a:t>información</a:t>
            </a:r>
            <a:r>
              <a:rPr lang="en-US" sz="1400" dirty="0"/>
              <a:t> de la </a:t>
            </a:r>
            <a:r>
              <a:rPr lang="en-US" sz="1400" dirty="0" err="1"/>
              <a:t>empresa</a:t>
            </a:r>
            <a:r>
              <a:rPr lang="en-US" sz="1400" dirty="0"/>
              <a:t> (Clinica </a:t>
            </a:r>
            <a:r>
              <a:rPr lang="en-US" sz="1400" dirty="0" err="1"/>
              <a:t>veterinaria</a:t>
            </a:r>
            <a:r>
              <a:rPr lang="en-US" sz="1400" dirty="0"/>
              <a:t> o Pet shop)</a:t>
            </a:r>
          </a:p>
          <a:p>
            <a:endParaRPr lang="en-US" sz="1400" dirty="0"/>
          </a:p>
          <a:p>
            <a:endParaRPr lang="en-US" sz="1200" dirty="0"/>
          </a:p>
          <a:p>
            <a:endParaRPr lang="en-US" sz="12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734586C-B273-4B88-A80D-D6C233F89433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l="56019" t="24598" b="18507"/>
          <a:stretch>
            <a:fillRect/>
          </a:stretch>
        </p:blipFill>
        <p:spPr>
          <a:xfrm>
            <a:off x="3627120" y="2500961"/>
            <a:ext cx="4006750" cy="57798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FB2043B1-536A-3E9F-E623-DF474D1B727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627120" y="5768785"/>
            <a:ext cx="4409440" cy="1022403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932E2E44-DDFC-0072-42DE-6B5EA63FDDF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627120" y="2990026"/>
            <a:ext cx="4506806" cy="2665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8008406"/>
      </p:ext>
    </p:extLst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6219168-1A9D-4628-0EA3-D8E8AA7E756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" name="think-cell data - do not delete" hidden="1">
            <a:extLst>
              <a:ext uri="{FF2B5EF4-FFF2-40B4-BE49-F238E27FC236}">
                <a16:creationId xmlns:a16="http://schemas.microsoft.com/office/drawing/2014/main" id="{9F66BB0D-0E56-8482-6BA5-AD8E2AC84EED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60" imgH="360" progId="TCLayout.ActiveDocument.1">
                  <p:embed/>
                </p:oleObj>
              </mc:Choice>
              <mc:Fallback>
                <p:oleObj name="think-cell Slide" r:id="rId3" imgW="360" imgH="360" progId="TCLayout.ActiveDocument.1">
                  <p:embed/>
                  <p:pic>
                    <p:nvPicPr>
                      <p:cNvPr id="15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9F66BB0D-0E56-8482-6BA5-AD8E2AC84EE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>
            <a:extLst>
              <a:ext uri="{FF2B5EF4-FFF2-40B4-BE49-F238E27FC236}">
                <a16:creationId xmlns:a16="http://schemas.microsoft.com/office/drawing/2014/main" id="{189A9037-EFEC-16BC-3B52-D956E18D4A36}"/>
              </a:ext>
            </a:extLst>
          </p:cNvPr>
          <p:cNvSpPr txBox="1">
            <a:spLocks noChangeArrowheads="1"/>
          </p:cNvSpPr>
          <p:nvPr/>
        </p:nvSpPr>
        <p:spPr>
          <a:xfrm>
            <a:off x="614254" y="1503662"/>
            <a:ext cx="10963491" cy="4290227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fontAlgn="auto" hangingPunct="1">
              <a:spcAft>
                <a:spcPts val="0"/>
              </a:spcAft>
              <a:buFont typeface="Arial"/>
              <a:buNone/>
              <a:defRPr/>
            </a:pPr>
            <a:endParaRPr lang="en-US" altLang="en-US" dirty="0">
              <a:ea typeface="+mn-ea"/>
            </a:endParaRPr>
          </a:p>
        </p:txBody>
      </p:sp>
      <p:sp>
        <p:nvSpPr>
          <p:cNvPr id="13" name="Title 6">
            <a:extLst>
              <a:ext uri="{FF2B5EF4-FFF2-40B4-BE49-F238E27FC236}">
                <a16:creationId xmlns:a16="http://schemas.microsoft.com/office/drawing/2014/main" id="{56812890-4123-8FBF-2F1B-FE0EF2EB02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7825" y="377825"/>
            <a:ext cx="7523163" cy="850107"/>
          </a:xfrm>
        </p:spPr>
        <p:txBody>
          <a:bodyPr vert="horz"/>
          <a:lstStyle/>
          <a:p>
            <a:r>
              <a:rPr lang="pt-BR" sz="2400" b="1" kern="0" dirty="0">
                <a:solidFill>
                  <a:schemeClr val="tx1"/>
                </a:solidFill>
                <a:latin typeface="Arial"/>
              </a:rPr>
              <a:t>Creación de cuenta</a:t>
            </a:r>
            <a:endParaRPr lang="es-CO" sz="2400" b="1" kern="0" dirty="0">
              <a:solidFill>
                <a:schemeClr val="tx1"/>
              </a:solidFill>
              <a:latin typeface="Arial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EE3377A-114E-497A-D792-05B164DC1EA3}"/>
              </a:ext>
            </a:extLst>
          </p:cNvPr>
          <p:cNvSpPr txBox="1"/>
          <p:nvPr/>
        </p:nvSpPr>
        <p:spPr>
          <a:xfrm>
            <a:off x="744432" y="1339539"/>
            <a:ext cx="10963491" cy="4815858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en-US" sz="1400" dirty="0"/>
              <a:t>4. Complete </a:t>
            </a:r>
            <a:r>
              <a:rPr lang="en-US" sz="1400" dirty="0" err="1"/>
              <a:t>los</a:t>
            </a:r>
            <a:r>
              <a:rPr lang="en-US" sz="1400" dirty="0"/>
              <a:t> campos con la </a:t>
            </a:r>
            <a:r>
              <a:rPr lang="en-US" sz="1400" dirty="0" err="1"/>
              <a:t>información</a:t>
            </a:r>
            <a:r>
              <a:rPr lang="en-US" sz="1400" dirty="0"/>
              <a:t> de la persona </a:t>
            </a:r>
            <a:r>
              <a:rPr lang="en-US" sz="1400" dirty="0" err="1"/>
              <a:t>encargada</a:t>
            </a:r>
            <a:r>
              <a:rPr lang="en-US" sz="1400" dirty="0"/>
              <a:t> de </a:t>
            </a:r>
            <a:r>
              <a:rPr lang="en-US" sz="1400" dirty="0" err="1"/>
              <a:t>gestionar</a:t>
            </a:r>
            <a:r>
              <a:rPr lang="en-US" sz="1400" dirty="0"/>
              <a:t> la </a:t>
            </a:r>
            <a:r>
              <a:rPr lang="en-US" sz="1400" dirty="0" err="1"/>
              <a:t>herramienta</a:t>
            </a:r>
            <a:r>
              <a:rPr lang="en-US" sz="1400" dirty="0"/>
              <a:t> </a:t>
            </a:r>
            <a:r>
              <a:rPr lang="en-US" sz="1400" dirty="0" err="1"/>
              <a:t>en</a:t>
            </a:r>
            <a:r>
              <a:rPr lang="en-US" sz="1400" dirty="0"/>
              <a:t> la </a:t>
            </a:r>
            <a:r>
              <a:rPr lang="en-US" sz="1400" dirty="0" err="1"/>
              <a:t>empresa</a:t>
            </a:r>
            <a:endParaRPr lang="en-US" sz="1400" dirty="0"/>
          </a:p>
          <a:p>
            <a:r>
              <a:rPr lang="en-US" sz="1400" dirty="0"/>
              <a:t>5. </a:t>
            </a:r>
            <a:r>
              <a:rPr lang="en-US" sz="1400" dirty="0" err="1"/>
              <a:t>Ingrese</a:t>
            </a:r>
            <a:r>
              <a:rPr lang="en-US" sz="1400" dirty="0"/>
              <a:t> </a:t>
            </a:r>
            <a:r>
              <a:rPr lang="en-US" sz="1400" dirty="0" err="1"/>
              <a:t>el</a:t>
            </a:r>
            <a:r>
              <a:rPr lang="en-US" sz="1400" dirty="0"/>
              <a:t> Email (</a:t>
            </a:r>
            <a:r>
              <a:rPr lang="en-US" sz="1400" dirty="0" err="1"/>
              <a:t>esta</a:t>
            </a:r>
            <a:r>
              <a:rPr lang="en-US" sz="1400" dirty="0"/>
              <a:t> </a:t>
            </a:r>
            <a:r>
              <a:rPr lang="en-US" sz="1400" dirty="0" err="1"/>
              <a:t>información</a:t>
            </a:r>
            <a:r>
              <a:rPr lang="en-US" sz="1400" dirty="0"/>
              <a:t> </a:t>
            </a:r>
            <a:r>
              <a:rPr lang="en-US" sz="1400" dirty="0" err="1"/>
              <a:t>será</a:t>
            </a:r>
            <a:r>
              <a:rPr lang="en-US" sz="1400" dirty="0"/>
              <a:t> </a:t>
            </a:r>
            <a:r>
              <a:rPr lang="en-US" sz="1400" dirty="0" err="1"/>
              <a:t>requerida</a:t>
            </a:r>
            <a:r>
              <a:rPr lang="en-US" sz="1400" dirty="0"/>
              <a:t> al </a:t>
            </a:r>
            <a:r>
              <a:rPr lang="en-US" sz="1400" dirty="0" err="1"/>
              <a:t>iniciar</a:t>
            </a:r>
            <a:r>
              <a:rPr lang="en-US" sz="1400" dirty="0"/>
              <a:t> session)</a:t>
            </a:r>
          </a:p>
          <a:p>
            <a:r>
              <a:rPr lang="en-US" sz="1400" dirty="0"/>
              <a:t>6. Cree </a:t>
            </a:r>
            <a:r>
              <a:rPr lang="en-US" sz="1400" dirty="0" err="1"/>
              <a:t>una</a:t>
            </a:r>
            <a:r>
              <a:rPr lang="en-US" sz="1400" dirty="0"/>
              <a:t> </a:t>
            </a:r>
            <a:r>
              <a:rPr lang="en-US" sz="1400" dirty="0" err="1"/>
              <a:t>contraseña</a:t>
            </a:r>
            <a:r>
              <a:rPr lang="en-US" sz="1400" dirty="0"/>
              <a:t> con las </a:t>
            </a:r>
            <a:r>
              <a:rPr lang="en-US" sz="1400" dirty="0" err="1"/>
              <a:t>especificaciones</a:t>
            </a:r>
            <a:r>
              <a:rPr lang="en-US" sz="1400" dirty="0"/>
              <a:t> que se indican</a:t>
            </a:r>
          </a:p>
          <a:p>
            <a:r>
              <a:rPr lang="en-US" sz="1400" dirty="0"/>
              <a:t>7. </a:t>
            </a:r>
            <a:r>
              <a:rPr lang="en-US" sz="1400" dirty="0" err="1"/>
              <a:t>Acepte</a:t>
            </a:r>
            <a:r>
              <a:rPr lang="en-US" sz="1400" dirty="0"/>
              <a:t> </a:t>
            </a:r>
            <a:r>
              <a:rPr lang="en-US" sz="1400" dirty="0" err="1"/>
              <a:t>términos</a:t>
            </a:r>
            <a:r>
              <a:rPr lang="en-US" sz="1400" dirty="0"/>
              <a:t> y </a:t>
            </a:r>
            <a:r>
              <a:rPr lang="en-US" sz="1400" dirty="0" err="1"/>
              <a:t>condiciones</a:t>
            </a:r>
            <a:r>
              <a:rPr lang="en-US" sz="1400" dirty="0"/>
              <a:t> de </a:t>
            </a:r>
            <a:r>
              <a:rPr lang="en-US" sz="1400" dirty="0" err="1"/>
              <a:t>uso</a:t>
            </a:r>
            <a:r>
              <a:rPr lang="en-US" sz="1400" dirty="0"/>
              <a:t> del website</a:t>
            </a:r>
          </a:p>
          <a:p>
            <a:r>
              <a:rPr lang="en-US" sz="1400" dirty="0"/>
              <a:t>8. Dar click </a:t>
            </a:r>
            <a:r>
              <a:rPr lang="en-US" sz="1400" dirty="0" err="1"/>
              <a:t>en</a:t>
            </a:r>
            <a:r>
              <a:rPr lang="en-US" sz="1400" dirty="0"/>
              <a:t> </a:t>
            </a:r>
            <a:r>
              <a:rPr lang="en-US" sz="1400" dirty="0" err="1"/>
              <a:t>crear</a:t>
            </a:r>
            <a:r>
              <a:rPr lang="en-US" sz="1400" dirty="0"/>
              <a:t> </a:t>
            </a:r>
            <a:r>
              <a:rPr lang="en-US" sz="1400" dirty="0" err="1"/>
              <a:t>cuenta</a:t>
            </a:r>
            <a:endParaRPr lang="en-US" sz="1400" dirty="0"/>
          </a:p>
          <a:p>
            <a:endParaRPr lang="en-US" sz="1400" dirty="0"/>
          </a:p>
          <a:p>
            <a:endParaRPr lang="en-US" sz="1200" dirty="0"/>
          </a:p>
          <a:p>
            <a:endParaRPr lang="en-US" sz="12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D3CB27D-1D56-C378-0CAE-A584AE700ED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4254" y="2833750"/>
            <a:ext cx="5792732" cy="348577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5C14C34-09ED-3A28-9983-89985D769F9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786528" y="3429000"/>
            <a:ext cx="5051574" cy="24553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3624394"/>
      </p:ext>
    </p:extLst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C4949B2-18AE-3896-C285-128E9BCD00A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think-cell data - do not delete" hidden="1">
            <a:extLst>
              <a:ext uri="{FF2B5EF4-FFF2-40B4-BE49-F238E27FC236}">
                <a16:creationId xmlns:a16="http://schemas.microsoft.com/office/drawing/2014/main" id="{2DD8877A-3B1D-7551-2897-62BC232E7DC5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60" imgH="360" progId="TCLayout.ActiveDocument.1">
                  <p:embed/>
                </p:oleObj>
              </mc:Choice>
              <mc:Fallback>
                <p:oleObj name="think-cell Slide" r:id="rId3" imgW="360" imgH="360" progId="TCLayout.ActiveDocument.1">
                  <p:embed/>
                  <p:pic>
                    <p:nvPicPr>
                      <p:cNvPr id="13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2DD8877A-3B1D-7551-2897-62BC232E7DC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Title 6">
            <a:extLst>
              <a:ext uri="{FF2B5EF4-FFF2-40B4-BE49-F238E27FC236}">
                <a16:creationId xmlns:a16="http://schemas.microsoft.com/office/drawing/2014/main" id="{989C018E-178A-14F1-4385-954B1E77E5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7825" y="377825"/>
            <a:ext cx="7523163" cy="850107"/>
          </a:xfrm>
        </p:spPr>
        <p:txBody>
          <a:bodyPr vert="horz"/>
          <a:lstStyle/>
          <a:p>
            <a:r>
              <a:rPr lang="pt-BR" sz="2400" b="1" kern="0" dirty="0">
                <a:solidFill>
                  <a:schemeClr val="tx1"/>
                </a:solidFill>
                <a:latin typeface="Arial"/>
              </a:rPr>
              <a:t>Inicio de sesión</a:t>
            </a:r>
            <a:endParaRPr lang="es-CO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0795625-5E3B-5704-E390-89CDBF644C45}"/>
              </a:ext>
            </a:extLst>
          </p:cNvPr>
          <p:cNvSpPr txBox="1"/>
          <p:nvPr/>
        </p:nvSpPr>
        <p:spPr>
          <a:xfrm>
            <a:off x="614254" y="1227932"/>
            <a:ext cx="10963491" cy="4815858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en-US" sz="1400" dirty="0"/>
              <a:t>1. Una </a:t>
            </a:r>
            <a:r>
              <a:rPr lang="en-US" sz="1400" dirty="0" err="1"/>
              <a:t>vez</a:t>
            </a:r>
            <a:r>
              <a:rPr lang="en-US" sz="1400" dirty="0"/>
              <a:t> </a:t>
            </a:r>
            <a:r>
              <a:rPr lang="en-US" sz="1400" dirty="0" err="1"/>
              <a:t>tengas</a:t>
            </a:r>
            <a:r>
              <a:rPr lang="en-US" sz="1400" dirty="0"/>
              <a:t> </a:t>
            </a:r>
            <a:r>
              <a:rPr lang="en-US" sz="1400" dirty="0" err="1"/>
              <a:t>creada</a:t>
            </a:r>
            <a:r>
              <a:rPr lang="en-US" sz="1400" dirty="0"/>
              <a:t> </a:t>
            </a:r>
            <a:r>
              <a:rPr lang="en-US" sz="1400" dirty="0" err="1"/>
              <a:t>tu</a:t>
            </a:r>
            <a:r>
              <a:rPr lang="en-US" sz="1400" dirty="0"/>
              <a:t> </a:t>
            </a:r>
            <a:r>
              <a:rPr lang="en-US" sz="1400" dirty="0" err="1"/>
              <a:t>cuenta</a:t>
            </a:r>
            <a:r>
              <a:rPr lang="en-US" sz="1400" dirty="0"/>
              <a:t>, las </a:t>
            </a:r>
            <a:r>
              <a:rPr lang="en-US" sz="1400" dirty="0" err="1"/>
              <a:t>próximas</a:t>
            </a:r>
            <a:r>
              <a:rPr lang="en-US" sz="1400" dirty="0"/>
              <a:t> </a:t>
            </a:r>
            <a:r>
              <a:rPr lang="en-US" sz="1400" dirty="0" err="1"/>
              <a:t>veces</a:t>
            </a:r>
            <a:r>
              <a:rPr lang="en-US" sz="1400" dirty="0"/>
              <a:t> </a:t>
            </a:r>
            <a:r>
              <a:rPr lang="en-US" sz="1400" dirty="0" err="1"/>
              <a:t>ingre</a:t>
            </a:r>
            <a:r>
              <a:rPr lang="en-US" sz="1400" dirty="0"/>
              <a:t> </a:t>
            </a:r>
            <a:r>
              <a:rPr lang="en-US" sz="1400" dirty="0" err="1"/>
              <a:t>por</a:t>
            </a:r>
            <a:r>
              <a:rPr lang="en-US" sz="1400" dirty="0"/>
              <a:t> la </a:t>
            </a:r>
            <a:r>
              <a:rPr lang="en-US" sz="1400" dirty="0" err="1"/>
              <a:t>opción</a:t>
            </a:r>
            <a:r>
              <a:rPr lang="en-US" sz="1400" dirty="0"/>
              <a:t> “</a:t>
            </a:r>
            <a:r>
              <a:rPr lang="en-US" sz="1400" dirty="0" err="1"/>
              <a:t>Iniciar</a:t>
            </a:r>
            <a:r>
              <a:rPr lang="en-US" sz="1400" dirty="0"/>
              <a:t> </a:t>
            </a:r>
            <a:r>
              <a:rPr lang="en-US" sz="1400" dirty="0" err="1"/>
              <a:t>sesion</a:t>
            </a:r>
            <a:r>
              <a:rPr lang="en-US" sz="1400" dirty="0"/>
              <a:t>”</a:t>
            </a:r>
          </a:p>
          <a:p>
            <a:r>
              <a:rPr lang="en-US" sz="1400" dirty="0"/>
              <a:t>2. </a:t>
            </a:r>
            <a:r>
              <a:rPr lang="en-US" sz="1400" dirty="0" err="1"/>
              <a:t>Ingresa</a:t>
            </a:r>
            <a:r>
              <a:rPr lang="en-US" sz="1400" dirty="0"/>
              <a:t> con </a:t>
            </a:r>
            <a:r>
              <a:rPr lang="en-US" sz="1400" dirty="0" err="1"/>
              <a:t>el</a:t>
            </a:r>
            <a:r>
              <a:rPr lang="en-US" sz="1400" dirty="0"/>
              <a:t> </a:t>
            </a:r>
            <a:r>
              <a:rPr lang="en-US" sz="1400" dirty="0" err="1"/>
              <a:t>correo</a:t>
            </a:r>
            <a:r>
              <a:rPr lang="en-US" sz="1400" dirty="0"/>
              <a:t> </a:t>
            </a:r>
            <a:r>
              <a:rPr lang="en-US" sz="1400" dirty="0" err="1"/>
              <a:t>electronico</a:t>
            </a:r>
            <a:r>
              <a:rPr lang="en-US" sz="1400" dirty="0"/>
              <a:t> y </a:t>
            </a:r>
            <a:r>
              <a:rPr lang="en-US" sz="1400" dirty="0" err="1"/>
              <a:t>contraseña</a:t>
            </a:r>
            <a:r>
              <a:rPr lang="en-US" sz="1400" dirty="0"/>
              <a:t> que </a:t>
            </a:r>
            <a:r>
              <a:rPr lang="en-US" sz="1400" dirty="0" err="1"/>
              <a:t>configuraste</a:t>
            </a:r>
            <a:r>
              <a:rPr lang="en-US" sz="1400" dirty="0"/>
              <a:t> </a:t>
            </a:r>
            <a:r>
              <a:rPr lang="en-US" sz="1400" dirty="0" err="1"/>
              <a:t>en</a:t>
            </a:r>
            <a:r>
              <a:rPr lang="en-US" sz="1400" dirty="0"/>
              <a:t> la </a:t>
            </a:r>
            <a:r>
              <a:rPr lang="en-US" sz="1400" dirty="0" err="1"/>
              <a:t>creación</a:t>
            </a:r>
            <a:r>
              <a:rPr lang="en-US" sz="1400" dirty="0"/>
              <a:t> de </a:t>
            </a:r>
            <a:r>
              <a:rPr lang="en-US" sz="1400" dirty="0" err="1"/>
              <a:t>cuenta</a:t>
            </a:r>
            <a:endParaRPr lang="en-US" sz="1400" dirty="0"/>
          </a:p>
          <a:p>
            <a:r>
              <a:rPr lang="en-US" sz="1400" dirty="0"/>
              <a:t>3. Si ha </a:t>
            </a:r>
            <a:r>
              <a:rPr lang="en-US" sz="1400" dirty="0" err="1"/>
              <a:t>olvidado</a:t>
            </a:r>
            <a:r>
              <a:rPr lang="en-US" sz="1400" dirty="0"/>
              <a:t> la </a:t>
            </a:r>
            <a:r>
              <a:rPr lang="en-US" sz="1400" dirty="0" err="1"/>
              <a:t>contraseña</a:t>
            </a:r>
            <a:r>
              <a:rPr lang="en-US" sz="1400" dirty="0"/>
              <a:t> de click </a:t>
            </a:r>
            <a:r>
              <a:rPr lang="en-US" sz="1400" dirty="0" err="1"/>
              <a:t>en</a:t>
            </a:r>
            <a:r>
              <a:rPr lang="en-US" sz="1400" dirty="0"/>
              <a:t> la </a:t>
            </a:r>
            <a:r>
              <a:rPr lang="en-US" sz="1400" dirty="0" err="1"/>
              <a:t>opción</a:t>
            </a:r>
            <a:r>
              <a:rPr lang="en-US" sz="1400" dirty="0"/>
              <a:t> “Has </a:t>
            </a:r>
            <a:r>
              <a:rPr lang="en-US" sz="1400" dirty="0" err="1"/>
              <a:t>olvidado</a:t>
            </a:r>
            <a:r>
              <a:rPr lang="en-US" sz="1400" dirty="0"/>
              <a:t> </a:t>
            </a:r>
            <a:r>
              <a:rPr lang="en-US" sz="1400" dirty="0" err="1"/>
              <a:t>tu</a:t>
            </a:r>
            <a:r>
              <a:rPr lang="en-US" sz="1400" dirty="0"/>
              <a:t> </a:t>
            </a:r>
            <a:r>
              <a:rPr lang="en-US" sz="1400" dirty="0" err="1"/>
              <a:t>contraseña</a:t>
            </a:r>
            <a:r>
              <a:rPr lang="en-US" sz="1400" dirty="0"/>
              <a:t>” y </a:t>
            </a:r>
            <a:r>
              <a:rPr lang="en-US" sz="1400" dirty="0" err="1"/>
              <a:t>siga</a:t>
            </a:r>
            <a:r>
              <a:rPr lang="en-US" sz="1400" dirty="0"/>
              <a:t> </a:t>
            </a:r>
            <a:r>
              <a:rPr lang="en-US" sz="1400" dirty="0" err="1"/>
              <a:t>los</a:t>
            </a:r>
            <a:r>
              <a:rPr lang="en-US" sz="1400" dirty="0"/>
              <a:t> pasos</a:t>
            </a:r>
          </a:p>
          <a:p>
            <a:r>
              <a:rPr lang="en-US" sz="1400" dirty="0"/>
              <a:t>4. Dar click </a:t>
            </a:r>
            <a:r>
              <a:rPr lang="en-US" sz="1400" dirty="0" err="1"/>
              <a:t>en</a:t>
            </a:r>
            <a:r>
              <a:rPr lang="en-US" sz="1400" dirty="0"/>
              <a:t> </a:t>
            </a:r>
            <a:r>
              <a:rPr lang="en-US" sz="1400" dirty="0" err="1"/>
              <a:t>Iniciar</a:t>
            </a:r>
            <a:r>
              <a:rPr lang="en-US" sz="1400" dirty="0"/>
              <a:t> </a:t>
            </a:r>
            <a:r>
              <a:rPr lang="en-US" sz="1400" dirty="0" err="1"/>
              <a:t>sesión</a:t>
            </a:r>
            <a:endParaRPr lang="en-US" sz="1400" dirty="0"/>
          </a:p>
          <a:p>
            <a:endParaRPr lang="en-US" sz="1400" dirty="0"/>
          </a:p>
          <a:p>
            <a:endParaRPr lang="en-US" sz="1200" dirty="0"/>
          </a:p>
          <a:p>
            <a:endParaRPr lang="en-US" sz="12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0E8A9C7-0EE4-156D-CF6B-3B6B47BFDAE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18434" y="2797035"/>
            <a:ext cx="6133086" cy="34845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30665"/>
      </p:ext>
    </p:extLst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think-cell data - do not delete" hidden="1">
            <a:extLst>
              <a:ext uri="{FF2B5EF4-FFF2-40B4-BE49-F238E27FC236}">
                <a16:creationId xmlns:a16="http://schemas.microsoft.com/office/drawing/2014/main" id="{B0CF298A-51BC-B310-4054-796E0792E3EC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548866466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60" imgH="360" progId="TCLayout.ActiveDocument.1">
                  <p:embed/>
                </p:oleObj>
              </mc:Choice>
              <mc:Fallback>
                <p:oleObj name="think-cell Slide" r:id="rId3" imgW="360" imgH="360" progId="TCLayout.ActiveDocument.1">
                  <p:embed/>
                  <p:pic>
                    <p:nvPicPr>
                      <p:cNvPr id="13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B0CF298A-51BC-B310-4054-796E0792E3E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Title 6">
            <a:extLst>
              <a:ext uri="{FF2B5EF4-FFF2-40B4-BE49-F238E27FC236}">
                <a16:creationId xmlns:a16="http://schemas.microsoft.com/office/drawing/2014/main" id="{7F8E0E1F-DAE4-1033-50BA-93B375689D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7825" y="377825"/>
            <a:ext cx="7523163" cy="850107"/>
          </a:xfrm>
        </p:spPr>
        <p:txBody>
          <a:bodyPr vert="horz"/>
          <a:lstStyle/>
          <a:p>
            <a:r>
              <a:rPr lang="pt-BR" sz="2400" b="1" kern="0" dirty="0">
                <a:solidFill>
                  <a:schemeClr val="tx1"/>
                </a:solidFill>
                <a:latin typeface="Arial"/>
              </a:rPr>
              <a:t>Crear un nuevo recordatorio  </a:t>
            </a:r>
            <a:endParaRPr lang="es-CO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72E54ED-EE5E-0E47-911B-50BD52BBF5CD}"/>
              </a:ext>
            </a:extLst>
          </p:cNvPr>
          <p:cNvSpPr txBox="1"/>
          <p:nvPr/>
        </p:nvSpPr>
        <p:spPr>
          <a:xfrm>
            <a:off x="515404" y="1227932"/>
            <a:ext cx="10963491" cy="4815858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en-US" sz="1400" dirty="0"/>
              <a:t>1. Dar Click </a:t>
            </a:r>
            <a:r>
              <a:rPr lang="en-US" sz="1400" dirty="0" err="1"/>
              <a:t>en</a:t>
            </a:r>
            <a:r>
              <a:rPr lang="en-US" sz="1400" dirty="0"/>
              <a:t> la </a:t>
            </a:r>
            <a:r>
              <a:rPr lang="en-US" sz="1400" dirty="0" err="1"/>
              <a:t>opción</a:t>
            </a:r>
            <a:r>
              <a:rPr lang="en-US" sz="1400" dirty="0"/>
              <a:t> “Nuevo </a:t>
            </a:r>
            <a:r>
              <a:rPr lang="en-US" sz="1400" dirty="0" err="1"/>
              <a:t>recordatorio</a:t>
            </a:r>
            <a:r>
              <a:rPr lang="en-US" sz="1400" dirty="0"/>
              <a:t>”</a:t>
            </a:r>
          </a:p>
          <a:p>
            <a:r>
              <a:rPr lang="en-US" sz="1400" dirty="0"/>
              <a:t>2. Complete </a:t>
            </a:r>
            <a:r>
              <a:rPr lang="en-US" sz="1400" dirty="0" err="1"/>
              <a:t>los</a:t>
            </a:r>
            <a:r>
              <a:rPr lang="en-US" sz="1400" dirty="0"/>
              <a:t> campos </a:t>
            </a:r>
            <a:r>
              <a:rPr lang="en-US" sz="1400" dirty="0" err="1"/>
              <a:t>referente</a:t>
            </a:r>
            <a:r>
              <a:rPr lang="en-US" sz="1400" dirty="0"/>
              <a:t> a la </a:t>
            </a:r>
            <a:r>
              <a:rPr lang="en-US" sz="1400" dirty="0" err="1"/>
              <a:t>información</a:t>
            </a:r>
            <a:r>
              <a:rPr lang="en-US" sz="1400" dirty="0"/>
              <a:t> del Tutor (Dueño de </a:t>
            </a:r>
            <a:r>
              <a:rPr lang="en-US" sz="1400" dirty="0" err="1"/>
              <a:t>Mascota</a:t>
            </a:r>
            <a:r>
              <a:rPr lang="en-US" sz="1400" dirty="0"/>
              <a:t>) y la </a:t>
            </a:r>
            <a:r>
              <a:rPr lang="en-US" sz="1400" dirty="0" err="1"/>
              <a:t>mascota</a:t>
            </a:r>
            <a:endParaRPr lang="en-US" sz="1400" dirty="0"/>
          </a:p>
          <a:p>
            <a:r>
              <a:rPr lang="en-US" sz="1400" dirty="0"/>
              <a:t>3. Siga </a:t>
            </a:r>
            <a:r>
              <a:rPr lang="en-US" sz="1400" dirty="0" err="1"/>
              <a:t>los</a:t>
            </a:r>
            <a:r>
              <a:rPr lang="en-US" sz="1400" dirty="0"/>
              <a:t> pasos para la </a:t>
            </a:r>
            <a:r>
              <a:rPr lang="en-US" sz="1400" dirty="0" err="1"/>
              <a:t>autorización</a:t>
            </a:r>
            <a:r>
              <a:rPr lang="en-US" sz="1400" dirty="0"/>
              <a:t> </a:t>
            </a:r>
            <a:r>
              <a:rPr lang="en-US" sz="1400" dirty="0" err="1"/>
              <a:t>presencial</a:t>
            </a:r>
            <a:r>
              <a:rPr lang="en-US" sz="1400" dirty="0"/>
              <a:t> </a:t>
            </a:r>
          </a:p>
          <a:p>
            <a:endParaRPr lang="en-US" sz="1400" dirty="0"/>
          </a:p>
          <a:p>
            <a:endParaRPr lang="en-US" sz="1400" dirty="0"/>
          </a:p>
          <a:p>
            <a:endParaRPr lang="en-US" sz="1200" dirty="0"/>
          </a:p>
          <a:p>
            <a:endParaRPr lang="en-US" sz="12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DFE819C-36E4-3C17-678F-0F6FE0884064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b="55656"/>
          <a:stretch>
            <a:fillRect/>
          </a:stretch>
        </p:blipFill>
        <p:spPr>
          <a:xfrm>
            <a:off x="616701" y="2455615"/>
            <a:ext cx="5583119" cy="127633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47B7892-668E-BE70-B28A-39E890FDC984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 b="21351"/>
          <a:stretch>
            <a:fillRect/>
          </a:stretch>
        </p:blipFill>
        <p:spPr>
          <a:xfrm>
            <a:off x="1545271" y="3764218"/>
            <a:ext cx="3725980" cy="3034587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88ECD429-6438-3D92-3264-62EDCC5581B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737776" y="2078039"/>
            <a:ext cx="3725980" cy="2442892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B66FFC17-90FA-95E6-265F-B8AF8173EA6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920750" y="4573534"/>
            <a:ext cx="3360032" cy="2284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4295"/>
      </p:ext>
    </p:extLst>
  </p:cSld>
  <p:clrMapOvr>
    <a:masterClrMapping/>
  </p:clrMapOvr>
  <p:transition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982A510-2F57-65D4-7F55-C35ADE39978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think-cell data - do not delete" hidden="1">
            <a:extLst>
              <a:ext uri="{FF2B5EF4-FFF2-40B4-BE49-F238E27FC236}">
                <a16:creationId xmlns:a16="http://schemas.microsoft.com/office/drawing/2014/main" id="{96321F3C-A542-8382-54CE-D83BB27AFF64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60" imgH="360" progId="TCLayout.ActiveDocument.1">
                  <p:embed/>
                </p:oleObj>
              </mc:Choice>
              <mc:Fallback>
                <p:oleObj name="think-cell Slide" r:id="rId3" imgW="360" imgH="360" progId="TCLayout.ActiveDocument.1">
                  <p:embed/>
                  <p:pic>
                    <p:nvPicPr>
                      <p:cNvPr id="13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96321F3C-A542-8382-54CE-D83BB27AFF6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Title 6">
            <a:extLst>
              <a:ext uri="{FF2B5EF4-FFF2-40B4-BE49-F238E27FC236}">
                <a16:creationId xmlns:a16="http://schemas.microsoft.com/office/drawing/2014/main" id="{C103C9A2-E841-63D5-06E7-2945983D8B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7825" y="377825"/>
            <a:ext cx="7523163" cy="850107"/>
          </a:xfrm>
        </p:spPr>
        <p:txBody>
          <a:bodyPr vert="horz"/>
          <a:lstStyle/>
          <a:p>
            <a:r>
              <a:rPr lang="pt-BR" sz="2400" b="1" kern="0" dirty="0">
                <a:solidFill>
                  <a:schemeClr val="tx1"/>
                </a:solidFill>
                <a:latin typeface="Arial"/>
              </a:rPr>
              <a:t>Crear un nuevo recordatorio  </a:t>
            </a:r>
            <a:endParaRPr lang="es-CO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89AE0FA-C26C-7FB9-38DB-DDE6B74052DC}"/>
              </a:ext>
            </a:extLst>
          </p:cNvPr>
          <p:cNvSpPr txBox="1"/>
          <p:nvPr/>
        </p:nvSpPr>
        <p:spPr>
          <a:xfrm>
            <a:off x="515404" y="1227932"/>
            <a:ext cx="10963491" cy="4815858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en-US" sz="1200" dirty="0"/>
              <a:t>4. Dar Click </a:t>
            </a:r>
            <a:r>
              <a:rPr lang="en-US" sz="1200" dirty="0" err="1"/>
              <a:t>en</a:t>
            </a:r>
            <a:r>
              <a:rPr lang="en-US" sz="1200" dirty="0"/>
              <a:t> </a:t>
            </a:r>
            <a:r>
              <a:rPr lang="en-US" sz="1200" dirty="0" err="1"/>
              <a:t>Siguiente</a:t>
            </a:r>
            <a:endParaRPr lang="en-US" sz="1200" dirty="0"/>
          </a:p>
          <a:p>
            <a:r>
              <a:rPr lang="en-US" sz="1200" dirty="0"/>
              <a:t>5. Complete </a:t>
            </a:r>
            <a:r>
              <a:rPr lang="en-US" sz="1200" dirty="0" err="1"/>
              <a:t>los</a:t>
            </a:r>
            <a:r>
              <a:rPr lang="en-US" sz="1200" dirty="0"/>
              <a:t> campos del producto o </a:t>
            </a:r>
            <a:r>
              <a:rPr lang="en-US" sz="1200" dirty="0" err="1"/>
              <a:t>servicio</a:t>
            </a:r>
            <a:r>
              <a:rPr lang="en-US" sz="1200" dirty="0"/>
              <a:t> (</a:t>
            </a:r>
            <a:r>
              <a:rPr lang="en-US" sz="1200" dirty="0" err="1"/>
              <a:t>fecha</a:t>
            </a:r>
            <a:r>
              <a:rPr lang="en-US" sz="1200" dirty="0"/>
              <a:t> de </a:t>
            </a:r>
            <a:r>
              <a:rPr lang="en-US" sz="1200" dirty="0" err="1"/>
              <a:t>aplicación</a:t>
            </a:r>
            <a:r>
              <a:rPr lang="en-US" sz="1200" dirty="0"/>
              <a:t> y/o </a:t>
            </a:r>
            <a:r>
              <a:rPr lang="en-US" sz="1200" dirty="0" err="1"/>
              <a:t>suministro</a:t>
            </a:r>
            <a:r>
              <a:rPr lang="en-US" sz="1200" dirty="0"/>
              <a:t> y </a:t>
            </a:r>
            <a:r>
              <a:rPr lang="en-US" sz="1200" dirty="0" err="1"/>
              <a:t>recurrencia</a:t>
            </a:r>
            <a:r>
              <a:rPr lang="en-US" sz="1200" dirty="0"/>
              <a:t> para </a:t>
            </a:r>
            <a:r>
              <a:rPr lang="en-US" sz="1200" dirty="0" err="1"/>
              <a:t>recibir</a:t>
            </a:r>
            <a:r>
              <a:rPr lang="en-US" sz="1200" dirty="0"/>
              <a:t> </a:t>
            </a:r>
            <a:r>
              <a:rPr lang="en-US" sz="1200" dirty="0" err="1"/>
              <a:t>los</a:t>
            </a:r>
            <a:r>
              <a:rPr lang="en-US" sz="1200" dirty="0"/>
              <a:t> </a:t>
            </a:r>
            <a:r>
              <a:rPr lang="en-US" sz="1200" dirty="0" err="1"/>
              <a:t>recordatorios</a:t>
            </a:r>
            <a:r>
              <a:rPr lang="en-US" sz="1200" dirty="0"/>
              <a:t> al </a:t>
            </a:r>
            <a:r>
              <a:rPr lang="en-US" sz="1200" dirty="0" err="1"/>
              <a:t>año</a:t>
            </a:r>
            <a:r>
              <a:rPr lang="en-US" sz="1200" dirty="0"/>
              <a:t>)</a:t>
            </a:r>
          </a:p>
          <a:p>
            <a:r>
              <a:rPr lang="en-US" sz="1200" dirty="0"/>
              <a:t>6. </a:t>
            </a:r>
            <a:r>
              <a:rPr lang="en-US" sz="1200" dirty="0" err="1"/>
              <a:t>Tenga</a:t>
            </a:r>
            <a:r>
              <a:rPr lang="en-US" sz="1200" dirty="0"/>
              <a:t> </a:t>
            </a:r>
            <a:r>
              <a:rPr lang="en-US" sz="1200" dirty="0" err="1"/>
              <a:t>presente</a:t>
            </a:r>
            <a:r>
              <a:rPr lang="en-US" sz="1200" dirty="0"/>
              <a:t> las </a:t>
            </a:r>
            <a:r>
              <a:rPr lang="en-US" sz="1200" dirty="0" err="1"/>
              <a:t>fechas</a:t>
            </a:r>
            <a:r>
              <a:rPr lang="en-US" sz="1200" dirty="0"/>
              <a:t> </a:t>
            </a:r>
            <a:r>
              <a:rPr lang="en-US" sz="1200" dirty="0" err="1"/>
              <a:t>por</a:t>
            </a:r>
            <a:r>
              <a:rPr lang="en-US" sz="1200" dirty="0"/>
              <a:t> producto </a:t>
            </a:r>
          </a:p>
          <a:p>
            <a:r>
              <a:rPr lang="en-US" sz="1200" dirty="0"/>
              <a:t>7. </a:t>
            </a:r>
            <a:r>
              <a:rPr lang="en-US" sz="1200" dirty="0" err="1"/>
              <a:t>Seleccione</a:t>
            </a:r>
            <a:r>
              <a:rPr lang="en-US" sz="1200" dirty="0"/>
              <a:t> </a:t>
            </a:r>
            <a:r>
              <a:rPr lang="en-US" sz="1200" dirty="0" err="1"/>
              <a:t>el</a:t>
            </a:r>
            <a:r>
              <a:rPr lang="en-US" sz="1200" dirty="0"/>
              <a:t> canal de </a:t>
            </a:r>
            <a:r>
              <a:rPr lang="en-US" sz="1200" dirty="0" err="1"/>
              <a:t>comunicación</a:t>
            </a:r>
            <a:r>
              <a:rPr lang="en-US" sz="1200" dirty="0"/>
              <a:t> al que </a:t>
            </a:r>
            <a:r>
              <a:rPr lang="en-US" sz="1200" dirty="0" err="1"/>
              <a:t>requiere</a:t>
            </a:r>
            <a:r>
              <a:rPr lang="en-US" sz="1200" dirty="0"/>
              <a:t> </a:t>
            </a:r>
            <a:r>
              <a:rPr lang="en-US" sz="1200" dirty="0" err="1"/>
              <a:t>enviar</a:t>
            </a:r>
            <a:r>
              <a:rPr lang="en-US" sz="1200" dirty="0"/>
              <a:t> (SMS o WA) </a:t>
            </a:r>
          </a:p>
          <a:p>
            <a:endParaRPr lang="en-US" sz="1400" dirty="0"/>
          </a:p>
          <a:p>
            <a:endParaRPr lang="en-US" sz="1200" dirty="0"/>
          </a:p>
          <a:p>
            <a:endParaRPr lang="en-US" sz="12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7448EDA-E249-8598-E61E-EAE43ED9E040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t="51779"/>
          <a:stretch>
            <a:fillRect/>
          </a:stretch>
        </p:blipFill>
        <p:spPr>
          <a:xfrm>
            <a:off x="1182875" y="2148100"/>
            <a:ext cx="3653036" cy="1258829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2726086E-65A8-5E7C-5300-EF9A5809AAAB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 l="48642"/>
          <a:stretch>
            <a:fillRect/>
          </a:stretch>
        </p:blipFill>
        <p:spPr>
          <a:xfrm>
            <a:off x="5997149" y="5556302"/>
            <a:ext cx="1119794" cy="130169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51C6EFC-3833-22B9-3159-45A8A94C164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989971" y="4243913"/>
            <a:ext cx="1126972" cy="136285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0F84AABA-5725-5F7D-0530-5E4E00F0763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997149" y="3040854"/>
            <a:ext cx="1073070" cy="130598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3619B229-10ED-5D7F-E6D2-B83C5FDCC6E1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 r="48642"/>
          <a:stretch>
            <a:fillRect/>
          </a:stretch>
        </p:blipFill>
        <p:spPr>
          <a:xfrm>
            <a:off x="5997149" y="1754638"/>
            <a:ext cx="1119794" cy="1301699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849D9343-FC52-CED9-788A-8671807C60EC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909429" y="2078439"/>
            <a:ext cx="1834377" cy="328853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41E8F3F6-833D-63C2-E69E-8EB83D2130BC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163325" y="4478236"/>
            <a:ext cx="1302968" cy="1362851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C217CD7B-6D4D-61D6-6ED3-0480529D25B0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186943" y="2938519"/>
            <a:ext cx="1279350" cy="1224586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23BA94BF-3E2E-6686-E365-ABD9FD3D3702}"/>
              </a:ext>
            </a:extLst>
          </p:cNvPr>
          <p:cNvSpPr txBox="1"/>
          <p:nvPr/>
        </p:nvSpPr>
        <p:spPr>
          <a:xfrm>
            <a:off x="7168484" y="1985696"/>
            <a:ext cx="1342470" cy="222779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l"/>
            <a:r>
              <a:rPr lang="en-US" sz="1200" b="1" dirty="0" err="1"/>
              <a:t>Recurrencia</a:t>
            </a:r>
            <a:r>
              <a:rPr lang="en-US" sz="1200" b="1" dirty="0"/>
              <a:t>  1 </a:t>
            </a:r>
            <a:r>
              <a:rPr lang="en-US" sz="1200" dirty="0"/>
              <a:t>(</a:t>
            </a:r>
            <a:r>
              <a:rPr lang="en-US" sz="1200" dirty="0" err="1"/>
              <a:t>Envío</a:t>
            </a:r>
            <a:r>
              <a:rPr lang="en-US" sz="1200" dirty="0"/>
              <a:t> </a:t>
            </a:r>
            <a:r>
              <a:rPr lang="en-US" sz="1200" dirty="0" err="1"/>
              <a:t>tres</a:t>
            </a:r>
            <a:r>
              <a:rPr lang="en-US" sz="1200" dirty="0"/>
              <a:t> días antes de </a:t>
            </a:r>
            <a:r>
              <a:rPr lang="en-US" sz="1200" dirty="0" err="1"/>
              <a:t>completar</a:t>
            </a:r>
            <a:r>
              <a:rPr lang="en-US" sz="1200" dirty="0"/>
              <a:t> </a:t>
            </a:r>
            <a:r>
              <a:rPr lang="en-US" sz="1200" dirty="0" err="1"/>
              <a:t>el</a:t>
            </a:r>
            <a:r>
              <a:rPr lang="en-US" sz="1200" dirty="0"/>
              <a:t> </a:t>
            </a:r>
            <a:r>
              <a:rPr lang="en-US" sz="1200" dirty="0" err="1"/>
              <a:t>año</a:t>
            </a:r>
            <a:r>
              <a:rPr lang="en-US" sz="1200" dirty="0"/>
              <a:t>)</a:t>
            </a:r>
          </a:p>
          <a:p>
            <a:pPr algn="l"/>
            <a:r>
              <a:rPr lang="en-US" sz="1200" dirty="0"/>
              <a:t> 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66B11F1A-02DD-89CF-10C1-93A72DC3D874}"/>
              </a:ext>
            </a:extLst>
          </p:cNvPr>
          <p:cNvSpPr txBox="1"/>
          <p:nvPr/>
        </p:nvSpPr>
        <p:spPr>
          <a:xfrm>
            <a:off x="7239756" y="5951002"/>
            <a:ext cx="2165666" cy="328852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l"/>
            <a:r>
              <a:rPr lang="en-US" sz="1200" b="1" dirty="0" err="1"/>
              <a:t>Recurrencia</a:t>
            </a:r>
            <a:r>
              <a:rPr lang="en-US" sz="1200" b="1" dirty="0"/>
              <a:t>  4</a:t>
            </a:r>
          </a:p>
          <a:p>
            <a:pPr algn="l"/>
            <a:r>
              <a:rPr lang="en-US" sz="1200" dirty="0" err="1"/>
              <a:t>Envío</a:t>
            </a:r>
            <a:r>
              <a:rPr lang="en-US" sz="1200" dirty="0"/>
              <a:t> 3 días antes de completer </a:t>
            </a:r>
            <a:r>
              <a:rPr lang="en-US" sz="1200" dirty="0" err="1"/>
              <a:t>los</a:t>
            </a:r>
            <a:r>
              <a:rPr lang="en-US" sz="1200" dirty="0"/>
              <a:t> 3 meses) 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4AF4A6C0-AB0A-4798-5EA8-86DF5B864C25}"/>
              </a:ext>
            </a:extLst>
          </p:cNvPr>
          <p:cNvSpPr txBox="1"/>
          <p:nvPr/>
        </p:nvSpPr>
        <p:spPr>
          <a:xfrm>
            <a:off x="10637353" y="3402352"/>
            <a:ext cx="1834377" cy="374449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l"/>
            <a:r>
              <a:rPr lang="en-US" sz="1200" b="1" dirty="0" err="1"/>
              <a:t>Recurrencia</a:t>
            </a:r>
            <a:r>
              <a:rPr lang="en-US" sz="1200" b="1" dirty="0"/>
              <a:t>  (a </a:t>
            </a:r>
            <a:r>
              <a:rPr lang="en-US" sz="1200" b="1" dirty="0" err="1"/>
              <a:t>disposición</a:t>
            </a:r>
            <a:r>
              <a:rPr lang="en-US" sz="1200" b="1" dirty="0"/>
              <a:t>) 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7305D0F6-68F1-4C13-FD0E-A0B64B78DDFD}"/>
              </a:ext>
            </a:extLst>
          </p:cNvPr>
          <p:cNvSpPr txBox="1"/>
          <p:nvPr/>
        </p:nvSpPr>
        <p:spPr>
          <a:xfrm>
            <a:off x="7181506" y="3554022"/>
            <a:ext cx="1590014" cy="335916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l"/>
            <a:r>
              <a:rPr lang="en-US" sz="1200" b="1" dirty="0" err="1"/>
              <a:t>Recurrencia</a:t>
            </a:r>
            <a:r>
              <a:rPr lang="en-US" sz="1200" b="1" dirty="0"/>
              <a:t>  12</a:t>
            </a:r>
          </a:p>
          <a:p>
            <a:pPr algn="l"/>
            <a:r>
              <a:rPr lang="en-US" sz="1200" dirty="0"/>
              <a:t>(</a:t>
            </a:r>
            <a:r>
              <a:rPr lang="en-US" sz="1200" dirty="0" err="1"/>
              <a:t>Envío</a:t>
            </a:r>
            <a:r>
              <a:rPr lang="en-US" sz="1200" dirty="0"/>
              <a:t> </a:t>
            </a:r>
            <a:r>
              <a:rPr lang="en-US" sz="1200" dirty="0" err="1"/>
              <a:t>cada</a:t>
            </a:r>
            <a:r>
              <a:rPr lang="en-US" sz="1200" dirty="0"/>
              <a:t> 37 días) 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22772CF6-E619-D18D-441F-3926D2B4ABEB}"/>
              </a:ext>
            </a:extLst>
          </p:cNvPr>
          <p:cNvSpPr txBox="1"/>
          <p:nvPr/>
        </p:nvSpPr>
        <p:spPr>
          <a:xfrm>
            <a:off x="10626757" y="4920449"/>
            <a:ext cx="1834377" cy="374449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l"/>
            <a:r>
              <a:rPr lang="en-US" sz="1200" b="1" dirty="0" err="1"/>
              <a:t>Recurrencia</a:t>
            </a:r>
            <a:r>
              <a:rPr lang="en-US" sz="1200" b="1" dirty="0"/>
              <a:t>  (a </a:t>
            </a:r>
            <a:r>
              <a:rPr lang="en-US" sz="1200" b="1" dirty="0" err="1"/>
              <a:t>disposición</a:t>
            </a:r>
            <a:r>
              <a:rPr lang="en-US" sz="1200" b="1" dirty="0"/>
              <a:t>) </a:t>
            </a:r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68DE1118-371B-E9EA-4E99-C416A6E81441}"/>
              </a:ext>
            </a:extLst>
          </p:cNvPr>
          <p:cNvPicPr>
            <a:picLocks noChangeAspect="1"/>
          </p:cNvPicPr>
          <p:nvPr/>
        </p:nvPicPr>
        <p:blipFill>
          <a:blip r:embed="rId12"/>
          <a:srcRect b="27947"/>
          <a:stretch>
            <a:fillRect/>
          </a:stretch>
        </p:blipFill>
        <p:spPr>
          <a:xfrm>
            <a:off x="1581295" y="3402352"/>
            <a:ext cx="3084490" cy="2095717"/>
          </a:xfrm>
          <a:prstGeom prst="rect">
            <a:avLst/>
          </a:prstGeom>
        </p:spPr>
      </p:pic>
      <p:sp>
        <p:nvSpPr>
          <p:cNvPr id="28" name="TextBox 27">
            <a:extLst>
              <a:ext uri="{FF2B5EF4-FFF2-40B4-BE49-F238E27FC236}">
                <a16:creationId xmlns:a16="http://schemas.microsoft.com/office/drawing/2014/main" id="{7BDD0175-24BA-1914-EE0C-CCB7D2038968}"/>
              </a:ext>
            </a:extLst>
          </p:cNvPr>
          <p:cNvSpPr txBox="1"/>
          <p:nvPr/>
        </p:nvSpPr>
        <p:spPr>
          <a:xfrm>
            <a:off x="10833431" y="1997193"/>
            <a:ext cx="1342470" cy="222779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l"/>
            <a:r>
              <a:rPr lang="en-US" sz="1200" b="1" dirty="0" err="1"/>
              <a:t>Recurrencia</a:t>
            </a:r>
            <a:r>
              <a:rPr lang="en-US" sz="1200" b="1" dirty="0"/>
              <a:t>  1 </a:t>
            </a:r>
            <a:r>
              <a:rPr lang="en-US" sz="1200" dirty="0"/>
              <a:t>(</a:t>
            </a:r>
            <a:r>
              <a:rPr lang="en-US" sz="1200" dirty="0" err="1"/>
              <a:t>Envío</a:t>
            </a:r>
            <a:r>
              <a:rPr lang="en-US" sz="1200" dirty="0"/>
              <a:t> </a:t>
            </a:r>
            <a:r>
              <a:rPr lang="en-US" sz="1200" dirty="0" err="1"/>
              <a:t>tres</a:t>
            </a:r>
            <a:r>
              <a:rPr lang="en-US" sz="1200" dirty="0"/>
              <a:t> días antes de completer </a:t>
            </a:r>
            <a:r>
              <a:rPr lang="en-US" sz="1200" dirty="0" err="1"/>
              <a:t>el</a:t>
            </a:r>
            <a:r>
              <a:rPr lang="en-US" sz="1200" dirty="0"/>
              <a:t> </a:t>
            </a:r>
            <a:r>
              <a:rPr lang="en-US" sz="1200" dirty="0" err="1"/>
              <a:t>año</a:t>
            </a:r>
            <a:r>
              <a:rPr lang="en-US" sz="1200" dirty="0"/>
              <a:t>)</a:t>
            </a:r>
          </a:p>
          <a:p>
            <a:pPr algn="l"/>
            <a:r>
              <a:rPr lang="en-US" sz="1200" dirty="0"/>
              <a:t> 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C0DE6FA0-E33F-8657-2D25-1D59BB2F0C32}"/>
              </a:ext>
            </a:extLst>
          </p:cNvPr>
          <p:cNvSpPr txBox="1"/>
          <p:nvPr/>
        </p:nvSpPr>
        <p:spPr>
          <a:xfrm>
            <a:off x="7181506" y="4651283"/>
            <a:ext cx="1590014" cy="335916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l"/>
            <a:r>
              <a:rPr lang="en-US" sz="1200" b="1" dirty="0" err="1"/>
              <a:t>Recurrencia</a:t>
            </a:r>
            <a:r>
              <a:rPr lang="en-US" sz="1200" b="1" dirty="0"/>
              <a:t>  12</a:t>
            </a:r>
          </a:p>
          <a:p>
            <a:pPr algn="l"/>
            <a:r>
              <a:rPr lang="en-US" sz="1200" dirty="0"/>
              <a:t>(</a:t>
            </a:r>
            <a:r>
              <a:rPr lang="en-US" sz="1200" dirty="0" err="1"/>
              <a:t>Envío</a:t>
            </a:r>
            <a:r>
              <a:rPr lang="en-US" sz="1200" dirty="0"/>
              <a:t> </a:t>
            </a:r>
            <a:r>
              <a:rPr lang="en-US" sz="1200" dirty="0" err="1"/>
              <a:t>cada</a:t>
            </a:r>
            <a:r>
              <a:rPr lang="en-US" sz="1200" dirty="0"/>
              <a:t> 37 días) </a:t>
            </a:r>
          </a:p>
        </p:txBody>
      </p:sp>
      <p:pic>
        <p:nvPicPr>
          <p:cNvPr id="31" name="Picture 30">
            <a:extLst>
              <a:ext uri="{FF2B5EF4-FFF2-40B4-BE49-F238E27FC236}">
                <a16:creationId xmlns:a16="http://schemas.microsoft.com/office/drawing/2014/main" id="{A0F454AD-91E8-E126-BCB4-FE51D3330916}"/>
              </a:ext>
            </a:extLst>
          </p:cNvPr>
          <p:cNvPicPr>
            <a:picLocks noChangeAspect="1"/>
          </p:cNvPicPr>
          <p:nvPr/>
        </p:nvPicPr>
        <p:blipFill>
          <a:blip r:embed="rId13"/>
          <a:srcRect t="62277"/>
          <a:stretch>
            <a:fillRect/>
          </a:stretch>
        </p:blipFill>
        <p:spPr>
          <a:xfrm>
            <a:off x="1420768" y="5365959"/>
            <a:ext cx="3245017" cy="1145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186142"/>
      </p:ext>
    </p:extLst>
  </p:cSld>
  <p:clrMapOvr>
    <a:masterClrMapping/>
  </p:clrMapOvr>
  <p:transition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2A7BA87-2F71-DA70-D917-8926F67E384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think-cell data - do not delete" hidden="1">
            <a:extLst>
              <a:ext uri="{FF2B5EF4-FFF2-40B4-BE49-F238E27FC236}">
                <a16:creationId xmlns:a16="http://schemas.microsoft.com/office/drawing/2014/main" id="{6175554D-D7D5-45E3-7242-120A83AEEE80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60" imgH="360" progId="TCLayout.ActiveDocument.1">
                  <p:embed/>
                </p:oleObj>
              </mc:Choice>
              <mc:Fallback>
                <p:oleObj name="think-cell Slide" r:id="rId3" imgW="360" imgH="360" progId="TCLayout.ActiveDocument.1">
                  <p:embed/>
                  <p:pic>
                    <p:nvPicPr>
                      <p:cNvPr id="13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6175554D-D7D5-45E3-7242-120A83AEEE8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Title 6">
            <a:extLst>
              <a:ext uri="{FF2B5EF4-FFF2-40B4-BE49-F238E27FC236}">
                <a16:creationId xmlns:a16="http://schemas.microsoft.com/office/drawing/2014/main" id="{3B9786CF-9FBA-B831-3511-7CCECF54E0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7825" y="377825"/>
            <a:ext cx="7523163" cy="850107"/>
          </a:xfrm>
        </p:spPr>
        <p:txBody>
          <a:bodyPr vert="horz"/>
          <a:lstStyle/>
          <a:p>
            <a:r>
              <a:rPr lang="pt-BR" sz="2400" b="1" kern="0" dirty="0">
                <a:solidFill>
                  <a:schemeClr val="tx1"/>
                </a:solidFill>
                <a:latin typeface="Arial"/>
              </a:rPr>
              <a:t>Crear un nuevo recordatorio  </a:t>
            </a:r>
            <a:endParaRPr lang="es-CO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895096E-1FF6-8EE7-0FC7-340107A92C7B}"/>
              </a:ext>
            </a:extLst>
          </p:cNvPr>
          <p:cNvSpPr txBox="1"/>
          <p:nvPr/>
        </p:nvSpPr>
        <p:spPr>
          <a:xfrm>
            <a:off x="515404" y="1227932"/>
            <a:ext cx="10963491" cy="4815858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en-US" sz="1200" dirty="0"/>
              <a:t>8. </a:t>
            </a:r>
            <a:r>
              <a:rPr lang="en-US" sz="1200" dirty="0" err="1"/>
              <a:t>Compruebe</a:t>
            </a:r>
            <a:r>
              <a:rPr lang="en-US" sz="1200" dirty="0"/>
              <a:t> la </a:t>
            </a:r>
            <a:r>
              <a:rPr lang="en-US" sz="1200" dirty="0" err="1"/>
              <a:t>información</a:t>
            </a:r>
            <a:r>
              <a:rPr lang="en-US" sz="1200" dirty="0"/>
              <a:t> para </a:t>
            </a:r>
            <a:r>
              <a:rPr lang="en-US" sz="1200" dirty="0" err="1"/>
              <a:t>el</a:t>
            </a:r>
            <a:r>
              <a:rPr lang="en-US" sz="1200" dirty="0"/>
              <a:t> </a:t>
            </a:r>
            <a:r>
              <a:rPr lang="en-US" sz="1200" dirty="0" err="1"/>
              <a:t>envío</a:t>
            </a:r>
            <a:endParaRPr lang="en-US" sz="1200" dirty="0"/>
          </a:p>
          <a:p>
            <a:r>
              <a:rPr lang="en-US" sz="1200" dirty="0"/>
              <a:t>9.Revise </a:t>
            </a:r>
            <a:r>
              <a:rPr lang="en-US" sz="1200" dirty="0" err="1"/>
              <a:t>el</a:t>
            </a:r>
            <a:r>
              <a:rPr lang="en-US" sz="1200" dirty="0"/>
              <a:t> </a:t>
            </a:r>
            <a:r>
              <a:rPr lang="en-US" sz="1200" dirty="0" err="1"/>
              <a:t>mensaje</a:t>
            </a:r>
            <a:r>
              <a:rPr lang="en-US" sz="1200" dirty="0"/>
              <a:t> o </a:t>
            </a:r>
            <a:r>
              <a:rPr lang="en-US" sz="1200" dirty="0" err="1"/>
              <a:t>los</a:t>
            </a:r>
            <a:r>
              <a:rPr lang="en-US" sz="1200" dirty="0"/>
              <a:t> </a:t>
            </a:r>
            <a:r>
              <a:rPr lang="en-US" sz="1200" dirty="0" err="1"/>
              <a:t>mensajes</a:t>
            </a:r>
            <a:r>
              <a:rPr lang="en-US" sz="1200" dirty="0"/>
              <a:t> que le </a:t>
            </a:r>
            <a:r>
              <a:rPr lang="en-US" sz="1200" dirty="0" err="1"/>
              <a:t>llegarán</a:t>
            </a:r>
            <a:r>
              <a:rPr lang="en-US" sz="1200" dirty="0"/>
              <a:t> al </a:t>
            </a:r>
            <a:r>
              <a:rPr lang="en-US" sz="1200" dirty="0" err="1"/>
              <a:t>cliente</a:t>
            </a:r>
            <a:r>
              <a:rPr lang="en-US" sz="1200" dirty="0"/>
              <a:t> y la </a:t>
            </a:r>
            <a:r>
              <a:rPr lang="en-US" sz="1200" dirty="0" err="1"/>
              <a:t>fecha</a:t>
            </a:r>
            <a:r>
              <a:rPr lang="en-US" sz="1200" dirty="0"/>
              <a:t> de </a:t>
            </a:r>
            <a:r>
              <a:rPr lang="en-US" sz="1200" dirty="0" err="1"/>
              <a:t>envío</a:t>
            </a:r>
            <a:endParaRPr lang="en-US" sz="1200" dirty="0"/>
          </a:p>
          <a:p>
            <a:r>
              <a:rPr lang="en-US" sz="1200" dirty="0"/>
              <a:t>9. Da Click </a:t>
            </a:r>
            <a:r>
              <a:rPr lang="en-US" sz="1200" dirty="0" err="1"/>
              <a:t>en</a:t>
            </a:r>
            <a:r>
              <a:rPr lang="en-US" sz="1200" dirty="0"/>
              <a:t> “Crear </a:t>
            </a:r>
            <a:r>
              <a:rPr lang="en-US" sz="1200" dirty="0" err="1"/>
              <a:t>recordatorio</a:t>
            </a:r>
            <a:r>
              <a:rPr lang="en-US" sz="1200" dirty="0"/>
              <a:t>”</a:t>
            </a:r>
          </a:p>
          <a:p>
            <a:r>
              <a:rPr lang="en-US" sz="1200" dirty="0"/>
              <a:t>10. El </a:t>
            </a:r>
            <a:r>
              <a:rPr lang="en-US" sz="1200" dirty="0" err="1"/>
              <a:t>mensaje</a:t>
            </a:r>
            <a:r>
              <a:rPr lang="en-US" sz="1200" dirty="0"/>
              <a:t> se </a:t>
            </a:r>
            <a:r>
              <a:rPr lang="en-US" sz="1200" dirty="0" err="1"/>
              <a:t>programará</a:t>
            </a:r>
            <a:r>
              <a:rPr lang="en-US" sz="1200" dirty="0"/>
              <a:t> y se </a:t>
            </a:r>
            <a:r>
              <a:rPr lang="en-US" sz="1200" dirty="0" err="1"/>
              <a:t>enviará</a:t>
            </a:r>
            <a:r>
              <a:rPr lang="en-US" sz="1200" dirty="0"/>
              <a:t> </a:t>
            </a:r>
            <a:r>
              <a:rPr lang="en-US" sz="1200" dirty="0" err="1"/>
              <a:t>utomáticamente</a:t>
            </a:r>
            <a:r>
              <a:rPr lang="en-US" sz="1200" dirty="0"/>
              <a:t> </a:t>
            </a:r>
            <a:r>
              <a:rPr lang="en-US" sz="1200" dirty="0" err="1"/>
              <a:t>en</a:t>
            </a:r>
            <a:r>
              <a:rPr lang="en-US" sz="1200" dirty="0"/>
              <a:t> la </a:t>
            </a:r>
            <a:r>
              <a:rPr lang="en-US" sz="1200" dirty="0" err="1"/>
              <a:t>fecha</a:t>
            </a:r>
            <a:r>
              <a:rPr lang="en-US" sz="1200" dirty="0"/>
              <a:t> </a:t>
            </a:r>
            <a:r>
              <a:rPr lang="en-US" sz="1200" dirty="0" err="1"/>
              <a:t>calculada</a:t>
            </a:r>
            <a:endParaRPr lang="en-US" sz="1200" dirty="0"/>
          </a:p>
          <a:p>
            <a:endParaRPr lang="en-US" sz="1400" dirty="0"/>
          </a:p>
          <a:p>
            <a:endParaRPr lang="en-US" sz="1200" dirty="0"/>
          </a:p>
          <a:p>
            <a:endParaRPr lang="en-US" sz="12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E3B6C49-9690-4A89-90AD-30B901DDE32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63558" y="2364320"/>
            <a:ext cx="3302170" cy="306720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E29AF0CA-07EC-0D44-DC28-F54B19C15AF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684144" y="2462237"/>
            <a:ext cx="3238666" cy="30926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0692780"/>
      </p:ext>
    </p:extLst>
  </p:cSld>
  <p:clrMapOvr>
    <a:masterClrMapping/>
  </p:clrMapOvr>
  <p:transition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1C7F0BC-D215-BD0F-1A9C-0C0DC10493C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think-cell data - do not delete" hidden="1">
            <a:extLst>
              <a:ext uri="{FF2B5EF4-FFF2-40B4-BE49-F238E27FC236}">
                <a16:creationId xmlns:a16="http://schemas.microsoft.com/office/drawing/2014/main" id="{A2B30D54-E36E-93C8-7DAF-3E252BB99BE8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60" imgH="360" progId="TCLayout.ActiveDocument.1">
                  <p:embed/>
                </p:oleObj>
              </mc:Choice>
              <mc:Fallback>
                <p:oleObj name="think-cell Slide" r:id="rId3" imgW="360" imgH="360" progId="TCLayout.ActiveDocument.1">
                  <p:embed/>
                  <p:pic>
                    <p:nvPicPr>
                      <p:cNvPr id="13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A2B30D54-E36E-93C8-7DAF-3E252BB99BE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Title 6">
            <a:extLst>
              <a:ext uri="{FF2B5EF4-FFF2-40B4-BE49-F238E27FC236}">
                <a16:creationId xmlns:a16="http://schemas.microsoft.com/office/drawing/2014/main" id="{43685878-3EAA-BC37-15DF-8DE781EE4A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7825" y="377825"/>
            <a:ext cx="7523163" cy="850107"/>
          </a:xfrm>
        </p:spPr>
        <p:txBody>
          <a:bodyPr vert="horz"/>
          <a:lstStyle/>
          <a:p>
            <a:r>
              <a:rPr lang="pt-BR" sz="2400" b="1" kern="0" dirty="0">
                <a:solidFill>
                  <a:schemeClr val="tx1"/>
                </a:solidFill>
                <a:latin typeface="Arial"/>
              </a:rPr>
              <a:t>Clientela  </a:t>
            </a:r>
            <a:endParaRPr lang="es-CO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0EE5AF3-0FFB-3B58-C2C9-357B5C0E9AC0}"/>
              </a:ext>
            </a:extLst>
          </p:cNvPr>
          <p:cNvSpPr txBox="1"/>
          <p:nvPr/>
        </p:nvSpPr>
        <p:spPr>
          <a:xfrm>
            <a:off x="515404" y="1227932"/>
            <a:ext cx="10963491" cy="4815858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en-US" sz="1200" dirty="0"/>
              <a:t>1. </a:t>
            </a:r>
            <a:r>
              <a:rPr lang="en-US" sz="1200" dirty="0" err="1"/>
              <a:t>Ingresa</a:t>
            </a:r>
            <a:r>
              <a:rPr lang="en-US" sz="1200" dirty="0"/>
              <a:t> a la </a:t>
            </a:r>
            <a:r>
              <a:rPr lang="en-US" sz="1200" dirty="0" err="1"/>
              <a:t>opción</a:t>
            </a:r>
            <a:r>
              <a:rPr lang="en-US" sz="1200" dirty="0"/>
              <a:t> </a:t>
            </a:r>
            <a:r>
              <a:rPr lang="en-US" sz="1200" dirty="0" err="1"/>
              <a:t>clientela</a:t>
            </a:r>
            <a:endParaRPr lang="en-US" sz="1200" dirty="0"/>
          </a:p>
          <a:p>
            <a:r>
              <a:rPr lang="en-US" sz="1200" dirty="0"/>
              <a:t>2. </a:t>
            </a:r>
            <a:r>
              <a:rPr lang="en-US" sz="1200" dirty="0" err="1"/>
              <a:t>Importe</a:t>
            </a:r>
            <a:r>
              <a:rPr lang="en-US" sz="1200" dirty="0"/>
              <a:t> </a:t>
            </a:r>
            <a:r>
              <a:rPr lang="en-US" sz="1200" dirty="0" err="1"/>
              <a:t>su</a:t>
            </a:r>
            <a:r>
              <a:rPr lang="en-US" sz="1200" dirty="0"/>
              <a:t> base de </a:t>
            </a:r>
            <a:r>
              <a:rPr lang="en-US" sz="1200" dirty="0" err="1"/>
              <a:t>datos</a:t>
            </a:r>
            <a:r>
              <a:rPr lang="en-US" sz="1200" dirty="0"/>
              <a:t> con </a:t>
            </a:r>
            <a:r>
              <a:rPr lang="en-US" sz="1200" dirty="0" err="1"/>
              <a:t>los</a:t>
            </a:r>
            <a:r>
              <a:rPr lang="en-US" sz="1200" dirty="0"/>
              <a:t> campos </a:t>
            </a:r>
            <a:r>
              <a:rPr lang="en-US" sz="1200" dirty="0" err="1"/>
              <a:t>mandatorios</a:t>
            </a:r>
            <a:r>
              <a:rPr lang="en-US" sz="1200" dirty="0"/>
              <a:t> </a:t>
            </a:r>
            <a:r>
              <a:rPr lang="en-US" sz="1200" dirty="0" err="1"/>
              <a:t>desde</a:t>
            </a:r>
            <a:r>
              <a:rPr lang="en-US" sz="1200" dirty="0"/>
              <a:t> un </a:t>
            </a:r>
            <a:r>
              <a:rPr lang="en-US" sz="1200" dirty="0" err="1"/>
              <a:t>formato</a:t>
            </a:r>
            <a:r>
              <a:rPr lang="en-US" sz="1200" dirty="0"/>
              <a:t> excel (</a:t>
            </a:r>
            <a:r>
              <a:rPr lang="en-US" sz="1200" dirty="0" err="1"/>
              <a:t>el</a:t>
            </a:r>
            <a:r>
              <a:rPr lang="en-US" sz="1200" dirty="0"/>
              <a:t> Sistema le </a:t>
            </a:r>
            <a:r>
              <a:rPr lang="en-US" sz="1200" dirty="0" err="1"/>
              <a:t>mostrará</a:t>
            </a:r>
            <a:r>
              <a:rPr lang="en-US" sz="1200" dirty="0"/>
              <a:t> un </a:t>
            </a:r>
            <a:r>
              <a:rPr lang="en-US" sz="1200" dirty="0" err="1"/>
              <a:t>ejemplo</a:t>
            </a:r>
            <a:r>
              <a:rPr lang="en-US" sz="1200" dirty="0"/>
              <a:t> con </a:t>
            </a:r>
            <a:r>
              <a:rPr lang="en-US" sz="1200" dirty="0" err="1"/>
              <a:t>los</a:t>
            </a:r>
            <a:r>
              <a:rPr lang="en-US" sz="1200" dirty="0"/>
              <a:t> campos mandatories </a:t>
            </a:r>
            <a:r>
              <a:rPr lang="en-US" sz="1200" dirty="0" err="1"/>
              <a:t>una</a:t>
            </a:r>
            <a:r>
              <a:rPr lang="en-US" sz="1200" dirty="0"/>
              <a:t> </a:t>
            </a:r>
            <a:r>
              <a:rPr lang="en-US" sz="1200" dirty="0" err="1"/>
              <a:t>vez</a:t>
            </a:r>
            <a:r>
              <a:rPr lang="en-US" sz="1200" dirty="0"/>
              <a:t> de click </a:t>
            </a:r>
            <a:r>
              <a:rPr lang="en-US" sz="1200" dirty="0" err="1"/>
              <a:t>en</a:t>
            </a:r>
            <a:r>
              <a:rPr lang="en-US" sz="1200" dirty="0"/>
              <a:t> importer)</a:t>
            </a:r>
          </a:p>
          <a:p>
            <a:r>
              <a:rPr lang="en-US" sz="1200" dirty="0"/>
              <a:t>3. En la </a:t>
            </a:r>
            <a:r>
              <a:rPr lang="en-US" sz="1200" dirty="0" err="1"/>
              <a:t>opción</a:t>
            </a:r>
            <a:r>
              <a:rPr lang="en-US" sz="1200" dirty="0"/>
              <a:t> de </a:t>
            </a:r>
            <a:r>
              <a:rPr lang="en-US" sz="1200" dirty="0" err="1"/>
              <a:t>filtro</a:t>
            </a:r>
            <a:r>
              <a:rPr lang="en-US" sz="1200" dirty="0"/>
              <a:t> </a:t>
            </a:r>
            <a:r>
              <a:rPr lang="en-US" sz="1200" dirty="0" err="1"/>
              <a:t>puede</a:t>
            </a:r>
            <a:r>
              <a:rPr lang="en-US" sz="1200" dirty="0"/>
              <a:t> </a:t>
            </a:r>
            <a:r>
              <a:rPr lang="en-US" sz="1200" dirty="0" err="1"/>
              <a:t>buscar</a:t>
            </a:r>
            <a:r>
              <a:rPr lang="en-US" sz="1200" dirty="0"/>
              <a:t> </a:t>
            </a:r>
            <a:r>
              <a:rPr lang="en-US" sz="1200" dirty="0" err="1"/>
              <a:t>por</a:t>
            </a:r>
            <a:r>
              <a:rPr lang="en-US" sz="1200" dirty="0"/>
              <a:t> </a:t>
            </a:r>
            <a:r>
              <a:rPr lang="en-US" sz="1200" dirty="0" err="1"/>
              <a:t>nombre</a:t>
            </a:r>
            <a:r>
              <a:rPr lang="en-US" sz="1200" dirty="0"/>
              <a:t> de persona o </a:t>
            </a:r>
            <a:r>
              <a:rPr lang="en-US" sz="1200" dirty="0" err="1"/>
              <a:t>celular</a:t>
            </a:r>
            <a:r>
              <a:rPr lang="en-US" sz="1200" dirty="0"/>
              <a:t> para saber </a:t>
            </a:r>
            <a:r>
              <a:rPr lang="en-US" sz="1200" dirty="0" err="1"/>
              <a:t>si</a:t>
            </a:r>
            <a:r>
              <a:rPr lang="en-US" sz="1200" dirty="0"/>
              <a:t> </a:t>
            </a:r>
            <a:r>
              <a:rPr lang="en-US" sz="1200" dirty="0" err="1"/>
              <a:t>el</a:t>
            </a:r>
            <a:r>
              <a:rPr lang="en-US" sz="1200" dirty="0"/>
              <a:t> tutor </a:t>
            </a:r>
            <a:r>
              <a:rPr lang="en-US" sz="1200" dirty="0" err="1"/>
              <a:t>dio</a:t>
            </a:r>
            <a:r>
              <a:rPr lang="en-US" sz="1200" dirty="0"/>
              <a:t> la </a:t>
            </a:r>
            <a:r>
              <a:rPr lang="en-US" sz="1200" dirty="0" err="1"/>
              <a:t>autorización</a:t>
            </a:r>
            <a:r>
              <a:rPr lang="en-US" sz="1200" dirty="0"/>
              <a:t> para </a:t>
            </a:r>
            <a:r>
              <a:rPr lang="en-US" sz="1200" dirty="0" err="1"/>
              <a:t>recibir</a:t>
            </a:r>
            <a:r>
              <a:rPr lang="en-US" sz="1200" dirty="0"/>
              <a:t> </a:t>
            </a:r>
            <a:r>
              <a:rPr lang="en-US" sz="1200" dirty="0" err="1"/>
              <a:t>mensajes</a:t>
            </a:r>
            <a:r>
              <a:rPr lang="en-US" sz="1200" dirty="0"/>
              <a:t> o </a:t>
            </a:r>
            <a:r>
              <a:rPr lang="en-US" sz="1200" dirty="0" err="1"/>
              <a:t>cambiar</a:t>
            </a:r>
            <a:r>
              <a:rPr lang="en-US" sz="1200" dirty="0"/>
              <a:t> </a:t>
            </a:r>
            <a:r>
              <a:rPr lang="en-US" sz="1200" dirty="0" err="1"/>
              <a:t>los</a:t>
            </a:r>
            <a:r>
              <a:rPr lang="en-US" sz="1200" dirty="0"/>
              <a:t> </a:t>
            </a:r>
            <a:r>
              <a:rPr lang="en-US" sz="1200" dirty="0" err="1"/>
              <a:t>datos</a:t>
            </a:r>
            <a:r>
              <a:rPr lang="en-US" sz="1200" dirty="0"/>
              <a:t> del </a:t>
            </a:r>
            <a:r>
              <a:rPr lang="en-US" sz="1200" dirty="0" err="1"/>
              <a:t>cliente</a:t>
            </a:r>
            <a:r>
              <a:rPr lang="en-US" sz="1200" dirty="0"/>
              <a:t>. </a:t>
            </a:r>
            <a:r>
              <a:rPr lang="en-US" sz="1200" dirty="0" err="1"/>
              <a:t>Recuerda</a:t>
            </a:r>
            <a:r>
              <a:rPr lang="en-US" sz="1200" dirty="0"/>
              <a:t> </a:t>
            </a:r>
            <a:r>
              <a:rPr lang="en-US" sz="1200" dirty="0" err="1"/>
              <a:t>siempre</a:t>
            </a:r>
            <a:r>
              <a:rPr lang="en-US" sz="1200" dirty="0"/>
              <a:t> </a:t>
            </a:r>
            <a:r>
              <a:rPr lang="en-US" sz="1200" dirty="0" err="1"/>
              <a:t>darle</a:t>
            </a:r>
            <a:r>
              <a:rPr lang="en-US" sz="1200" dirty="0"/>
              <a:t> “</a:t>
            </a:r>
            <a:r>
              <a:rPr lang="en-US" sz="1200" dirty="0" err="1"/>
              <a:t>Guardar</a:t>
            </a:r>
            <a:r>
              <a:rPr lang="en-US" sz="1200" dirty="0"/>
              <a:t>”</a:t>
            </a:r>
          </a:p>
          <a:p>
            <a:r>
              <a:rPr lang="en-US" sz="1200" dirty="0"/>
              <a:t>4. Una </a:t>
            </a:r>
            <a:r>
              <a:rPr lang="en-US" sz="1200" dirty="0" err="1"/>
              <a:t>vez</a:t>
            </a:r>
            <a:r>
              <a:rPr lang="en-US" sz="1200" dirty="0"/>
              <a:t> </a:t>
            </a:r>
            <a:r>
              <a:rPr lang="en-US" sz="1200" dirty="0" err="1"/>
              <a:t>tenga</a:t>
            </a:r>
            <a:r>
              <a:rPr lang="en-US" sz="1200" dirty="0"/>
              <a:t> </a:t>
            </a:r>
            <a:r>
              <a:rPr lang="en-US" sz="1200" dirty="0" err="1"/>
              <a:t>cargados</a:t>
            </a:r>
            <a:r>
              <a:rPr lang="en-US" sz="1200" dirty="0"/>
              <a:t> </a:t>
            </a:r>
            <a:r>
              <a:rPr lang="en-US" sz="1200" dirty="0" err="1"/>
              <a:t>varios</a:t>
            </a:r>
            <a:r>
              <a:rPr lang="en-US" sz="1200" dirty="0"/>
              <a:t> </a:t>
            </a:r>
            <a:r>
              <a:rPr lang="en-US" sz="1200" dirty="0" err="1"/>
              <a:t>tutores</a:t>
            </a:r>
            <a:r>
              <a:rPr lang="en-US" sz="1200" dirty="0"/>
              <a:t> sea de forma </a:t>
            </a:r>
            <a:r>
              <a:rPr lang="en-US" sz="1200" dirty="0" err="1"/>
              <a:t>masiva</a:t>
            </a:r>
            <a:r>
              <a:rPr lang="en-US" sz="1200" dirty="0"/>
              <a:t> o personal, </a:t>
            </a:r>
            <a:r>
              <a:rPr lang="en-US" sz="1200" dirty="0" err="1"/>
              <a:t>puede</a:t>
            </a:r>
            <a:r>
              <a:rPr lang="en-US" sz="1200" dirty="0"/>
              <a:t> </a:t>
            </a:r>
            <a:r>
              <a:rPr lang="en-US" sz="1200" dirty="0" err="1"/>
              <a:t>exportar</a:t>
            </a:r>
            <a:r>
              <a:rPr lang="en-US" sz="1200" dirty="0"/>
              <a:t> la base complete </a:t>
            </a:r>
            <a:r>
              <a:rPr lang="en-US" sz="1200" dirty="0" err="1"/>
              <a:t>cargada</a:t>
            </a:r>
            <a:r>
              <a:rPr lang="en-US" sz="1200" dirty="0"/>
              <a:t> hasta la </a:t>
            </a:r>
            <a:r>
              <a:rPr lang="en-US" sz="1200" dirty="0" err="1"/>
              <a:t>fecha</a:t>
            </a:r>
            <a:r>
              <a:rPr lang="en-US" sz="1200" dirty="0"/>
              <a:t> </a:t>
            </a:r>
            <a:r>
              <a:rPr lang="en-US" sz="1200" dirty="0" err="1"/>
              <a:t>en</a:t>
            </a:r>
            <a:r>
              <a:rPr lang="en-US" sz="1200" dirty="0"/>
              <a:t> </a:t>
            </a:r>
            <a:r>
              <a:rPr lang="en-US" sz="1200" dirty="0" err="1"/>
              <a:t>el</a:t>
            </a:r>
            <a:r>
              <a:rPr lang="en-US" sz="1200" dirty="0"/>
              <a:t> </a:t>
            </a:r>
            <a:r>
              <a:rPr lang="en-US" sz="1200" dirty="0" err="1"/>
              <a:t>botón</a:t>
            </a:r>
            <a:r>
              <a:rPr lang="en-US" sz="1200" dirty="0"/>
              <a:t> “</a:t>
            </a:r>
            <a:r>
              <a:rPr lang="en-US" sz="1200" dirty="0" err="1"/>
              <a:t>exportar</a:t>
            </a:r>
            <a:r>
              <a:rPr lang="en-US" sz="1200" dirty="0"/>
              <a:t>” </a:t>
            </a:r>
          </a:p>
          <a:p>
            <a:endParaRPr lang="en-US" sz="1400" dirty="0"/>
          </a:p>
          <a:p>
            <a:endParaRPr lang="en-US" sz="1200" dirty="0"/>
          </a:p>
          <a:p>
            <a:endParaRPr lang="en-US" sz="1200" dirty="0"/>
          </a:p>
        </p:txBody>
      </p:sp>
      <p:pic>
        <p:nvPicPr>
          <p:cNvPr id="1026" name="Imagem 4">
            <a:extLst>
              <a:ext uri="{FF2B5EF4-FFF2-40B4-BE49-F238E27FC236}">
                <a16:creationId xmlns:a16="http://schemas.microsoft.com/office/drawing/2014/main" id="{C4833B49-DD51-30E1-B9E3-9E7FCBAE47F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93" t="10122" r="6087" b="18477"/>
          <a:stretch>
            <a:fillRect/>
          </a:stretch>
        </p:blipFill>
        <p:spPr bwMode="auto">
          <a:xfrm>
            <a:off x="377825" y="3137183"/>
            <a:ext cx="5943599" cy="2652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Imagem 5">
            <a:extLst>
              <a:ext uri="{FF2B5EF4-FFF2-40B4-BE49-F238E27FC236}">
                <a16:creationId xmlns:a16="http://schemas.microsoft.com/office/drawing/2014/main" id="{8E1622D8-A405-9469-1C56-4B35F1CA5B5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871" t="25074" r="36142" b="18472"/>
          <a:stretch>
            <a:fillRect/>
          </a:stretch>
        </p:blipFill>
        <p:spPr bwMode="auto">
          <a:xfrm>
            <a:off x="6476058" y="3137183"/>
            <a:ext cx="2479797" cy="28121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3134EDA7-AB72-4349-4DB6-BB729349C572}"/>
              </a:ext>
            </a:extLst>
          </p:cNvPr>
          <p:cNvSpPr/>
          <p:nvPr/>
        </p:nvSpPr>
        <p:spPr>
          <a:xfrm>
            <a:off x="5582339" y="4865077"/>
            <a:ext cx="609600" cy="316523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317774C5-A3E7-CFDB-9ACB-E810052E1A57}"/>
              </a:ext>
            </a:extLst>
          </p:cNvPr>
          <p:cNvSpPr/>
          <p:nvPr/>
        </p:nvSpPr>
        <p:spPr>
          <a:xfrm>
            <a:off x="4972739" y="4865077"/>
            <a:ext cx="609600" cy="316523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>
              <a:solidFill>
                <a:schemeClr val="bg1"/>
              </a:solidFill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09A1CBE1-435E-88C9-1ACF-68429D1490E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955855" y="2948886"/>
            <a:ext cx="2152761" cy="30291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6475401"/>
      </p:ext>
    </p:extLst>
  </p:cSld>
  <p:clrMapOvr>
    <a:masterClrMapping/>
  </p:clrMapOvr>
  <p:transition>
    <p:fade/>
  </p:transition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PRESENTATIONDONOTDELETE" val="&lt;?xml version=&quot;1.0&quot; encoding=&quot;UTF-16&quot; standalone=&quot;yes&quot;?&gt;&lt;root reqver=&quot;28224&quot;&gt;&lt;version val=&quot;35446&quot;/&gt;&lt;CPresentation id=&quot;1&quot;&gt;&lt;m_precDefaultNumber&gt;&lt;m_bNumberIsYear val=&quot;1&quot;/&gt;&lt;m_chMinusSymbol&gt;-&lt;/m_chMinusSymbol&gt;&lt;m_chDecimalSymbol17909&gt;,&lt;/m_chDecimalSymbol17909&gt;&lt;m_nGroupingDigits17909 val=&quot;3&quot;/&gt;&lt;m_chGroupingSymbol17909&gt;.&lt;/m_chGroupingSymbol17909&gt;&lt;m_yearfmt&gt;&lt;begin val=&quot;0&quot;/&gt;&lt;end val=&quot;4&quot;/&gt;&lt;/m_yearfmt&gt;&lt;/m_precDefaultNumber&gt;&lt;m_precDefaultPercent&gt;&lt;m_bNumberIsYear val=&quot;1&quot;/&gt;&lt;m_chMinusSymbol&gt;-&lt;/m_chMinusSymbol&gt;&lt;m_nDecimalDigits17909 val=&quot;0&quot;/&gt;&lt;m_chDecimalSymbol17909&gt;,&lt;/m_chDecimalSymbol17909&gt;&lt;m_nGroupingDigits17909 val=&quot;3&quot;/&gt;&lt;m_chGroupingSymbol17909&gt;.&lt;/m_chGroupingSymbol17909&gt;&lt;m_strSuffix17909&gt;%&lt;/m_strSuffix17909&gt;&lt;m_yearfmt&gt;&lt;begin val=&quot;0&quot;/&gt;&lt;end val=&quot;4&quot;/&gt;&lt;/m_yearfmt&gt;&lt;/m_precDefaultPercent&gt;&lt;m_precDefaultDate&gt;&lt;m_bNumberIsYear val=&quot;0&quot;/&gt;&lt;m_strFormatTime&gt;%#d/%m/%Y&lt;/m_strFormatTime&gt;&lt;m_yearfmt&gt;&lt;begin val=&quot;0&quot;/&gt;&lt;end val=&quot;0&quot;/&gt;&lt;/m_yearfmt&gt;&lt;/m_precDefaultDate&gt;&lt;m_precDefaultDay&gt;&lt;m_bNumberIsYear val=&quot;0&quot;/&gt;&lt;m_strFormatTime&gt;%#d&lt;/m_strFormatTime&gt;&lt;m_yearfmt&gt;&lt;begin val=&quot;0&quot;/&gt;&lt;end val=&quot;4&quot;/&gt;&lt;/m_yearfmt&gt;&lt;/m_precDefaultDay&gt;&lt;m_precDefaultWeek&gt;&lt;m_bNumberIsYear val=&quot;0&quot;/&gt;&lt;m_strFormatTime&gt;%4&lt;/m_strFormatTime&gt;&lt;m_yearfmt&gt;&lt;begin val=&quot;0&quot;/&gt;&lt;end val=&quot;4&quot;/&gt;&lt;/m_yearfmt&gt;&lt;/m_precDefaultWeek&gt;&lt;m_precDefaultMonth&gt;&lt;m_yearfmt&gt;&lt;begin val=&quot;0&quot;/&gt;&lt;end val=&quot;4&quot;/&gt;&lt;/m_yearfmt&gt;&lt;/m_precDefaultMonth&gt;&lt;m_precDefaultQuarter&gt;&lt;m_bNumberIsYear val=&quot;0&quot;/&gt;&lt;m_strFormatTime&gt;Q%5&lt;/m_strFormatTime&gt;&lt;m_yearfmt&gt;&lt;begin val=&quot;0&quot;/&gt;&lt;end val=&quot;4&quot;/&gt;&lt;/m_yearfmt&gt;&lt;/m_precDefaultQuarter&gt;&lt;m_precDefaultYear&gt;&lt;m_bNumberIsYear val=&quot;0&quot;/&gt;&lt;m_strFormatTime&gt;%Y&lt;/m_strFormatTime&gt;&lt;m_yearfmt&gt;&lt;begin val=&quot;0&quot;/&gt;&lt;end val=&quot;0&quot;/&gt;&lt;/m_yearfmt&gt;&lt;/m_precDefaultYear&gt;&lt;m_precDefaultFYDay&gt;&lt;m_yearfmt&gt;&lt;begin val=&quot;0&quot;/&gt;&lt;end val=&quot;4&quot;/&gt;&lt;/m_yearfmt&gt;&lt;/m_precDefaultFYDay&gt;&lt;m_precDefaultFYWeek&gt;&lt;m_yearfmt&gt;&lt;begin val=&quot;0&quot;/&gt;&lt;end val=&quot;4&quot;/&gt;&lt;/m_yearfmt&gt;&lt;/m_precDefaultFYWeek&gt;&lt;m_precDefaultFYMonth&gt;&lt;m_yearfmt&gt;&lt;begin val=&quot;0&quot;/&gt;&lt;end val=&quot;4&quot;/&gt;&lt;/m_yearfmt&gt;&lt;/m_precDefaultFYMonth&gt;&lt;m_precDefaultFYQuarter&gt;&lt;m_yearfmt&gt;&lt;begin val=&quot;0&quot;/&gt;&lt;end val=&quot;4&quot;/&gt;&lt;/m_yearfmt&gt;&lt;/m_precDefaultFYQuarter&gt;&lt;m_precDefaultFYYear&gt;&lt;m_yearfmt&gt;&lt;begin val=&quot;0&quot;/&gt;&lt;end val=&quot;4&quot;/&gt;&lt;/m_yearfmt&gt;&lt;/m_precDefaultFYYear&gt;&lt;m_mruColor&gt;&lt;m_vecMRU length=&quot;6&quot;&gt;&lt;elem m_fUsage=&quot;1.53144100000000005224E+00&quot;&gt;&lt;m_msothmcolidx val=&quot;0&quot;/&gt;&lt;m_rgb r=&quot;FA&quot; g=&quot;E9&quot; b=&quot;A2&quot;/&gt;&lt;/elem&gt;&lt;elem m_fUsage=&quot;1.46609999999999995879E+00&quot;&gt;&lt;m_msothmcolidx val=&quot;0&quot;/&gt;&lt;m_rgb r=&quot;FB&quot; g=&quot;9F&quot; b=&quot;9D&quot;/&gt;&lt;/elem&gt;&lt;elem m_fUsage=&quot;1.37829690000000004702E+00&quot;&gt;&lt;m_msothmcolidx val=&quot;0&quot;/&gt;&lt;m_rgb r=&quot;C3&quot; g=&quot;E8&quot; b=&quot;B0&quot;/&gt;&lt;/elem&gt;&lt;elem m_fUsage=&quot;7.29000000000000092371E-01&quot;&gt;&lt;m_msothmcolidx val=&quot;0&quot;/&gt;&lt;m_rgb r=&quot;FF&quot; g=&quot;C0&quot; b=&quot;00&quot;/&gt;&lt;/elem&gt;&lt;elem m_fUsage=&quot;5.90490000000000181402E-01&quot;&gt;&lt;m_msothmcolidx val=&quot;0&quot;/&gt;&lt;m_rgb r=&quot;F3&quot; g=&quot;A8&quot; b=&quot;AD&quot;/&gt;&lt;/elem&gt;&lt;elem m_fUsage=&quot;4.30467210000000155556E-01&quot;&gt;&lt;m_msothmcolidx val=&quot;0&quot;/&gt;&lt;m_rgb r=&quot;98&quot; g=&quot;CA&quot; b=&quot;F9&quot;/&gt;&lt;/elem&gt;&lt;/m_vecMRU&gt;&lt;/m_mruColor&gt;&lt;m_eweekdayFirstOfWeek val=&quot;1&quot;/&gt;&lt;m_eweekdayFirstOfWorkweek val=&quot;2&quot;/&gt;&lt;m_eweekdayFirstOfWeekend val=&quot;7&quot;/&gt;&lt;/CPresentation&gt;&lt;/root&gt;"/>
  <p:tag name="THINKCELLUNDODONOTDELETE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eHu6lqUylNPl.7XGIxYp1g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Kenvue">
  <a:themeElements>
    <a:clrScheme name="Kenvue 1">
      <a:dk1>
        <a:srgbClr val="000000"/>
      </a:dk1>
      <a:lt1>
        <a:srgbClr val="FFFFFF"/>
      </a:lt1>
      <a:dk2>
        <a:srgbClr val="777777"/>
      </a:dk2>
      <a:lt2>
        <a:srgbClr val="ECECEC"/>
      </a:lt2>
      <a:accent1>
        <a:srgbClr val="019881"/>
      </a:accent1>
      <a:accent2>
        <a:srgbClr val="FFB000"/>
      </a:accent2>
      <a:accent3>
        <a:srgbClr val="D3BDF2"/>
      </a:accent3>
      <a:accent4>
        <a:srgbClr val="FF6B6B"/>
      </a:accent4>
      <a:accent5>
        <a:srgbClr val="3774B1"/>
      </a:accent5>
      <a:accent6>
        <a:srgbClr val="BCD530"/>
      </a:accent6>
      <a:hlink>
        <a:srgbClr val="000000"/>
      </a:hlink>
      <a:folHlink>
        <a:srgbClr val="00000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bg1"/>
        </a:solidFill>
        <a:ln>
          <a:noFill/>
        </a:ln>
      </a:spPr>
      <a:bodyPr rtlCol="0" anchor="ctr"/>
      <a:lstStyle>
        <a:defPPr marL="0" marR="0" indent="0" algn="ctr" defTabSz="914400" rtl="0" eaLnBrk="1" fontAlgn="auto" latinLnBrk="0" hangingPunct="1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kern="1200" cap="none" spc="0" normalizeH="0" baseline="0" noProof="0" dirty="0">
            <a:ln>
              <a:noFill/>
            </a:ln>
            <a:solidFill>
              <a:sysClr val="windowText" lastClr="000000"/>
            </a:solidFill>
            <a:effectLst/>
            <a:uLnTx/>
            <a:uFillTx/>
            <a:latin typeface="Arial" panose="020B0604020202020204"/>
            <a:ea typeface="+mn-ea"/>
            <a:cs typeface="+mn-cs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lIns="0" tIns="0" rIns="0" bIns="0" rtlCol="0">
        <a:spAutoFit/>
      </a:bodyPr>
      <a:lstStyle>
        <a:defPPr algn="l">
          <a:defRPr sz="2000" dirty="0" err="1" smtClean="0"/>
        </a:defPPr>
      </a:lstStyle>
    </a:txDef>
  </a:objectDefaults>
  <a:extraClrSchemeLst/>
  <a:custClrLst>
    <a:custClr name="Trust Green">
      <a:srgbClr val="019881"/>
    </a:custClr>
    <a:custClr name="Care Yellow">
      <a:srgbClr val="FFB000"/>
    </a:custClr>
    <a:custClr name="Empathy Purple">
      <a:srgbClr val="D3BDF2"/>
    </a:custClr>
    <a:custClr name="Courage Coral">
      <a:srgbClr val="FF6B6B"/>
    </a:custClr>
    <a:custClr name="Blue">
      <a:srgbClr val="3774B1"/>
    </a:custClr>
    <a:custClr name="Lime">
      <a:srgbClr val="BCD530"/>
    </a:custClr>
    <a:custClr name="Orange">
      <a:srgbClr val="FF782C"/>
    </a:custClr>
    <a:custClr name="Grey">
      <a:srgbClr val="B4B4B4"/>
    </a:custClr>
    <a:custClr name="Trust Green tint 1">
      <a:srgbClr val="73C6BA"/>
    </a:custClr>
    <a:custClr name="Care Yellow tint 1">
      <a:srgbClr val="FFD473"/>
    </a:custClr>
    <a:custClr name="Empathy Purple tint 1">
      <a:srgbClr val="E6D9F8"/>
    </a:custClr>
    <a:custClr name="Courage Coral tint 1">
      <a:srgbClr val="F69C9C"/>
    </a:custClr>
    <a:custClr name="Blue tint 1">
      <a:srgbClr val="87ACD0"/>
    </a:custClr>
    <a:custClr name="Lime tint 1">
      <a:srgbClr val="D7E683"/>
    </a:custClr>
    <a:custClr name="Orange tint 1">
      <a:srgbClr val="FFAE80"/>
    </a:custClr>
    <a:custClr name="Grey tint 1">
      <a:srgbClr val="D2D2D2"/>
    </a:custClr>
    <a:custClr name="Trust Green tint 2">
      <a:srgbClr val="BFE5DF"/>
    </a:custClr>
    <a:custClr name="Care Yellow tint 2">
      <a:srgbClr val="FFEBBF"/>
    </a:custClr>
    <a:custClr name="Empathy Purple tint 2">
      <a:srgbClr val="F0E8FA"/>
    </a:custClr>
    <a:custClr name="Courage Coral tint 2">
      <a:srgbClr val="FBD2D2"/>
    </a:custClr>
    <a:custClr name="Blue tint 2">
      <a:srgbClr val="CDDCEB"/>
    </a:custClr>
    <a:custClr name="Lime tint 2">
      <a:srgbClr val="E8F0B7"/>
    </a:custClr>
    <a:custClr name="Orange tint 2">
      <a:srgbClr val="FFDDCA"/>
    </a:custClr>
    <a:custClr name="Grey tint 2">
      <a:srgbClr val="ECECEC"/>
    </a:custClr>
  </a:custClrLst>
  <a:extLst>
    <a:ext uri="{05A4C25C-085E-4340-85A3-A5531E510DB2}">
      <thm15:themeFamily xmlns:thm15="http://schemas.microsoft.com/office/thememl/2012/main" name="Kenvue_PowerPointTemplateBuild_v1-1" id="{99449A39-C58D-8948-81C2-9DA21365F296}" vid="{28B44C84-91F8-6640-ABD1-311B9D0EAC85}"/>
    </a:ext>
  </a:extLst>
</a:theme>
</file>

<file path=ppt/theme/theme2.xml><?xml version="1.0" encoding="utf-8"?>
<a:theme xmlns:a="http://schemas.openxmlformats.org/drawingml/2006/main" name="MSD 16_9 theme">
  <a:themeElements>
    <a:clrScheme name="Merck colour theme">
      <a:dk1>
        <a:sysClr val="windowText" lastClr="000000"/>
      </a:dk1>
      <a:lt1>
        <a:sysClr val="window" lastClr="FFFFFF"/>
      </a:lt1>
      <a:dk2>
        <a:srgbClr val="44546A"/>
      </a:dk2>
      <a:lt2>
        <a:srgbClr val="9EA7B3"/>
      </a:lt2>
      <a:accent1>
        <a:srgbClr val="00857C"/>
      </a:accent1>
      <a:accent2>
        <a:srgbClr val="6ECEB2"/>
      </a:accent2>
      <a:accent3>
        <a:srgbClr val="FFF063"/>
      </a:accent3>
      <a:accent4>
        <a:srgbClr val="0C2340"/>
      </a:accent4>
      <a:accent5>
        <a:srgbClr val="5450E4"/>
      </a:accent5>
      <a:accent6>
        <a:srgbClr val="688CE8"/>
      </a:accent6>
      <a:hlink>
        <a:srgbClr val="0563C1"/>
      </a:hlink>
      <a:folHlink>
        <a:srgbClr val="954F72"/>
      </a:folHlink>
    </a:clrScheme>
    <a:fontScheme name="Merck font theme">
      <a:majorFont>
        <a:latin typeface="Invention Light"/>
        <a:ea typeface=""/>
        <a:cs typeface=""/>
      </a:majorFont>
      <a:minorFont>
        <a:latin typeface="Invention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 sz="1200" dirty="0">
            <a:solidFill>
              <a:schemeClr val="bg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lIns="0" tIns="0" rIns="0" bIns="0" rtlCol="0">
        <a:noAutofit/>
      </a:bodyPr>
      <a:lstStyle>
        <a:defPPr algn="l">
          <a:defRPr sz="1200" dirty="0"/>
        </a:defPPr>
      </a:lstStyle>
    </a:txDef>
  </a:objectDefaults>
  <a:extraClrSchemeLst/>
  <a:custClrLst>
    <a:custClr name="Merck Teal">
      <a:srgbClr val="00857C"/>
    </a:custClr>
    <a:custClr name="White">
      <a:srgbClr val="FFFFFF"/>
    </a:custClr>
    <a:custClr name="Merck Blue">
      <a:srgbClr val="0C2340"/>
    </a:custClr>
    <a:custClr name="Merck Light Teal">
      <a:srgbClr val="6ECEB2"/>
    </a:custClr>
    <a:custClr name="Merck Off-White">
      <a:srgbClr val="F7F7F7"/>
    </a:custClr>
    <a:custClr name="Merck Lime">
      <a:srgbClr val="BFED33"/>
    </a:custClr>
    <a:custClr name="Merck Lemon">
      <a:srgbClr val="FFF063"/>
    </a:custClr>
    <a:custClr name="Merck Pastel Blue">
      <a:srgbClr val="69B8F7"/>
    </a:custClr>
    <a:custClr name="Merck Vista Blue">
      <a:srgbClr val="688CE8"/>
    </a:custClr>
    <a:custClr name="Merck Rich Blue">
      <a:srgbClr val="5450E4"/>
    </a:custClr>
  </a:custClrLst>
  <a:extLst>
    <a:ext uri="{05A4C25C-085E-4340-85A3-A5531E510DB2}">
      <thm15:themeFamily xmlns:thm15="http://schemas.microsoft.com/office/thememl/2012/main" name="Presentation83" id="{D6774386-3971-D845-91DF-CA9A974FC6AF}" vid="{95840EDA-087B-B64C-91C6-EEF120E15A68}"/>
    </a:ext>
  </a:extLst>
</a:theme>
</file>

<file path=ppt/theme/theme3.xml><?xml version="1.0" encoding="utf-8"?>
<a:theme xmlns:a="http://schemas.openxmlformats.org/drawingml/2006/main" name="1_MSD 16_9 theme">
  <a:themeElements>
    <a:clrScheme name="Merck colour theme">
      <a:dk1>
        <a:sysClr val="windowText" lastClr="000000"/>
      </a:dk1>
      <a:lt1>
        <a:sysClr val="window" lastClr="FFFFFF"/>
      </a:lt1>
      <a:dk2>
        <a:srgbClr val="44546A"/>
      </a:dk2>
      <a:lt2>
        <a:srgbClr val="9EA7B3"/>
      </a:lt2>
      <a:accent1>
        <a:srgbClr val="00857C"/>
      </a:accent1>
      <a:accent2>
        <a:srgbClr val="6ECEB2"/>
      </a:accent2>
      <a:accent3>
        <a:srgbClr val="FFF063"/>
      </a:accent3>
      <a:accent4>
        <a:srgbClr val="0C2340"/>
      </a:accent4>
      <a:accent5>
        <a:srgbClr val="5450E4"/>
      </a:accent5>
      <a:accent6>
        <a:srgbClr val="688CE8"/>
      </a:accent6>
      <a:hlink>
        <a:srgbClr val="0563C1"/>
      </a:hlink>
      <a:folHlink>
        <a:srgbClr val="954F72"/>
      </a:folHlink>
    </a:clrScheme>
    <a:fontScheme name="Merck font theme">
      <a:majorFont>
        <a:latin typeface="Invention Light"/>
        <a:ea typeface=""/>
        <a:cs typeface=""/>
      </a:majorFont>
      <a:minorFont>
        <a:latin typeface="Invention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 sz="1200" dirty="0">
            <a:solidFill>
              <a:schemeClr val="bg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lIns="0" tIns="0" rIns="0" bIns="0" rtlCol="0">
        <a:noAutofit/>
      </a:bodyPr>
      <a:lstStyle>
        <a:defPPr algn="l">
          <a:defRPr sz="1200" dirty="0"/>
        </a:defPPr>
      </a:lstStyle>
    </a:txDef>
  </a:objectDefaults>
  <a:extraClrSchemeLst/>
  <a:custClrLst>
    <a:custClr name="Merck Teal">
      <a:srgbClr val="00857C"/>
    </a:custClr>
    <a:custClr name="White">
      <a:srgbClr val="FFFFFF"/>
    </a:custClr>
    <a:custClr name="Merck Blue">
      <a:srgbClr val="0C2340"/>
    </a:custClr>
    <a:custClr name="Merck Light Teal">
      <a:srgbClr val="6ECEB2"/>
    </a:custClr>
    <a:custClr name="Merck Off-White">
      <a:srgbClr val="F7F7F7"/>
    </a:custClr>
    <a:custClr name="Merck Lime">
      <a:srgbClr val="BFED33"/>
    </a:custClr>
    <a:custClr name="Merck Lemon">
      <a:srgbClr val="FFF063"/>
    </a:custClr>
    <a:custClr name="Merck Pastel Blue">
      <a:srgbClr val="69B8F7"/>
    </a:custClr>
    <a:custClr name="Merck Vista Blue">
      <a:srgbClr val="688CE8"/>
    </a:custClr>
    <a:custClr name="Merck Rich Blue">
      <a:srgbClr val="5450E4"/>
    </a:custClr>
  </a:custClrLst>
  <a:extLst>
    <a:ext uri="{05A4C25C-085E-4340-85A3-A5531E510DB2}">
      <thm15:themeFamily xmlns:thm15="http://schemas.microsoft.com/office/thememl/2012/main" name="Ediva_Rick_April 15th_V5.potx" id="{26886C1B-CDAD-4896-A565-19E2CAEA8679}" vid="{9A20FC50-CAA9-4F64-A221-56E98435E528}"/>
    </a:ext>
  </a:extLst>
</a:theme>
</file>

<file path=ppt/theme/theme4.xml><?xml version="1.0" encoding="utf-8"?>
<a:theme xmlns:a="http://schemas.openxmlformats.org/drawingml/2006/main" name="2_MSD 16_9 theme">
  <a:themeElements>
    <a:clrScheme name="Merck colour theme">
      <a:dk1>
        <a:sysClr val="windowText" lastClr="000000"/>
      </a:dk1>
      <a:lt1>
        <a:sysClr val="window" lastClr="FFFFFF"/>
      </a:lt1>
      <a:dk2>
        <a:srgbClr val="44546A"/>
      </a:dk2>
      <a:lt2>
        <a:srgbClr val="9EA7B3"/>
      </a:lt2>
      <a:accent1>
        <a:srgbClr val="00857C"/>
      </a:accent1>
      <a:accent2>
        <a:srgbClr val="6ECEB2"/>
      </a:accent2>
      <a:accent3>
        <a:srgbClr val="FFF063"/>
      </a:accent3>
      <a:accent4>
        <a:srgbClr val="0C2340"/>
      </a:accent4>
      <a:accent5>
        <a:srgbClr val="5450E4"/>
      </a:accent5>
      <a:accent6>
        <a:srgbClr val="688CE8"/>
      </a:accent6>
      <a:hlink>
        <a:srgbClr val="0563C1"/>
      </a:hlink>
      <a:folHlink>
        <a:srgbClr val="954F72"/>
      </a:folHlink>
    </a:clrScheme>
    <a:fontScheme name="Merck font theme">
      <a:majorFont>
        <a:latin typeface="Invention Light"/>
        <a:ea typeface=""/>
        <a:cs typeface=""/>
      </a:majorFont>
      <a:minorFont>
        <a:latin typeface="Invention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 sz="1200" dirty="0">
            <a:solidFill>
              <a:schemeClr val="bg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lIns="0" tIns="0" rIns="0" bIns="0" rtlCol="0">
        <a:noAutofit/>
      </a:bodyPr>
      <a:lstStyle>
        <a:defPPr algn="l">
          <a:defRPr sz="1200" dirty="0"/>
        </a:defPPr>
      </a:lstStyle>
    </a:txDef>
  </a:objectDefaults>
  <a:extraClrSchemeLst/>
  <a:custClrLst>
    <a:custClr name="Merck Teal">
      <a:srgbClr val="00857C"/>
    </a:custClr>
    <a:custClr name="White">
      <a:srgbClr val="FFFFFF"/>
    </a:custClr>
    <a:custClr name="Merck Blue">
      <a:srgbClr val="0C2340"/>
    </a:custClr>
    <a:custClr name="Merck Light Teal">
      <a:srgbClr val="6ECEB2"/>
    </a:custClr>
    <a:custClr name="Merck Off-White">
      <a:srgbClr val="F7F7F7"/>
    </a:custClr>
    <a:custClr name="Merck Lime">
      <a:srgbClr val="BFED33"/>
    </a:custClr>
    <a:custClr name="Merck Lemon">
      <a:srgbClr val="FFF063"/>
    </a:custClr>
    <a:custClr name="Merck Pastel Blue">
      <a:srgbClr val="69B8F7"/>
    </a:custClr>
    <a:custClr name="Merck Vista Blue">
      <a:srgbClr val="688CE8"/>
    </a:custClr>
    <a:custClr name="Merck Rich Blue">
      <a:srgbClr val="5450E4"/>
    </a:custClr>
  </a:custClrLst>
  <a:extLst>
    <a:ext uri="{05A4C25C-085E-4340-85A3-A5531E510DB2}">
      <thm15:themeFamily xmlns:thm15="http://schemas.microsoft.com/office/thememl/2012/main" name="Ediva_Rick_April 15th_V5.potx" id="{26886C1B-CDAD-4896-A565-19E2CAEA8679}" vid="{9A20FC50-CAA9-4F64-A221-56E98435E528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0CB12D93D5F7A48AB2A77B1FA803F7A" ma:contentTypeVersion="16" ma:contentTypeDescription="Create a new document." ma:contentTypeScope="" ma:versionID="22be45d2630dbbd3a329f50c6432a697">
  <xsd:schema xmlns:xsd="http://www.w3.org/2001/XMLSchema" xmlns:xs="http://www.w3.org/2001/XMLSchema" xmlns:p="http://schemas.microsoft.com/office/2006/metadata/properties" xmlns:ns3="1d8faad2-95dc-4bb6-be83-d7b8ac81b80d" xmlns:ns4="45379291-07d1-4f04-872d-2ae1c3f358c4" targetNamespace="http://schemas.microsoft.com/office/2006/metadata/properties" ma:root="true" ma:fieldsID="7ebf41000d90fb15ad9cd6972d3b869c" ns3:_="" ns4:_="">
    <xsd:import namespace="1d8faad2-95dc-4bb6-be83-d7b8ac81b80d"/>
    <xsd:import namespace="45379291-07d1-4f04-872d-2ae1c3f358c4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  <xsd:element ref="ns4:MediaServiceDateTaken" minOccurs="0"/>
                <xsd:element ref="ns4:MediaServiceAutoTags" minOccurs="0"/>
                <xsd:element ref="ns4:MediaServiceOCR" minOccurs="0"/>
                <xsd:element ref="ns4:MediaServiceLocation" minOccurs="0"/>
                <xsd:element ref="ns4:MediaServiceGenerationTime" minOccurs="0"/>
                <xsd:element ref="ns4:MediaServiceEventHashCode" minOccurs="0"/>
                <xsd:element ref="ns4:MediaServiceAutoKeyPoints" minOccurs="0"/>
                <xsd:element ref="ns4:MediaServiceKeyPoints" minOccurs="0"/>
                <xsd:element ref="ns4:MediaLengthInSeconds" minOccurs="0"/>
                <xsd:element ref="ns4:_activity" minOccurs="0"/>
                <xsd:element ref="ns4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d8faad2-95dc-4bb6-be83-d7b8ac81b80d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Sharing Hint Hash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5379291-07d1-4f04-872d-2ae1c3f358c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6" nillable="true" ma:displayName="Location" ma:internalName="MediaServiceLocation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1" nillable="true" ma:displayName="Length (seconds)" ma:internalName="MediaLengthInSeconds" ma:readOnly="true">
      <xsd:simpleType>
        <xsd:restriction base="dms:Unknown"/>
      </xsd:simpleType>
    </xsd:element>
    <xsd:element name="_activity" ma:index="22" nillable="true" ma:displayName="_activity" ma:hidden="true" ma:internalName="_activity">
      <xsd:simpleType>
        <xsd:restriction base="dms:Note"/>
      </xsd:simpleType>
    </xsd:element>
    <xsd:element name="MediaServiceObjectDetectorVersions" ma:index="23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45379291-07d1-4f04-872d-2ae1c3f358c4" xsi:nil="true"/>
  </documentManagement>
</p:properties>
</file>

<file path=customXml/itemProps1.xml><?xml version="1.0" encoding="utf-8"?>
<ds:datastoreItem xmlns:ds="http://schemas.openxmlformats.org/officeDocument/2006/customXml" ds:itemID="{7D112B70-D339-469A-9D77-DF5B5BC00DA2}">
  <ds:schemaRefs>
    <ds:schemaRef ds:uri="1d8faad2-95dc-4bb6-be83-d7b8ac81b80d"/>
    <ds:schemaRef ds:uri="45379291-07d1-4f04-872d-2ae1c3f358c4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D339EE72-0D76-4761-AECE-1CFA3F33FEF9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0F45AD32-8D2C-4FE7-93E8-5B69EFB00C93}">
  <ds:schemaRefs>
    <ds:schemaRef ds:uri="45379291-07d1-4f04-872d-2ae1c3f358c4"/>
    <ds:schemaRef ds:uri="http://schemas.microsoft.com/office/2006/metadata/properties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695</Words>
  <Application>Microsoft Office PowerPoint</Application>
  <PresentationFormat>Panorámica</PresentationFormat>
  <Paragraphs>70</Paragraphs>
  <Slides>12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4</vt:i4>
      </vt:variant>
      <vt:variant>
        <vt:lpstr>Títulos de diapositiva</vt:lpstr>
      </vt:variant>
      <vt:variant>
        <vt:i4>12</vt:i4>
      </vt:variant>
    </vt:vector>
  </HeadingPairs>
  <TitlesOfParts>
    <vt:vector size="16" baseType="lpstr">
      <vt:lpstr>Kenvue</vt:lpstr>
      <vt:lpstr>MSD 16_9 theme</vt:lpstr>
      <vt:lpstr>1_MSD 16_9 theme</vt:lpstr>
      <vt:lpstr>2_MSD 16_9 theme</vt:lpstr>
      <vt:lpstr>Guia para el uso de la Herramienta</vt:lpstr>
      <vt:lpstr>Ingreso a la página Web</vt:lpstr>
      <vt:lpstr>Creación de cuenta</vt:lpstr>
      <vt:lpstr>Creación de cuenta</vt:lpstr>
      <vt:lpstr>Inicio de sesión</vt:lpstr>
      <vt:lpstr>Crear un nuevo recordatorio  </vt:lpstr>
      <vt:lpstr>Crear un nuevo recordatorio  </vt:lpstr>
      <vt:lpstr>Crear un nuevo recordatorio  </vt:lpstr>
      <vt:lpstr>Clientela  </vt:lpstr>
      <vt:lpstr>Informe de Envío </vt:lpstr>
      <vt:lpstr>Información de la cuenta </vt:lpstr>
      <vt:lpstr>Gracias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Barbosa, Taylor</dc:creator>
  <cp:lastModifiedBy>Ferreira Llano, Daniela</cp:lastModifiedBy>
  <cp:revision>5</cp:revision>
  <dcterms:created xsi:type="dcterms:W3CDTF">2023-09-28T03:18:26Z</dcterms:created>
  <dcterms:modified xsi:type="dcterms:W3CDTF">2025-11-13T16:58:51Z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927fd646-07cb-4c4e-a107-4e4d6b30ba1b_Enabled">
    <vt:lpwstr>true</vt:lpwstr>
  </property>
  <property fmtid="{D5CDD505-2E9C-101B-9397-08002B2CF9AE}" pid="3" name="MSIP_Label_927fd646-07cb-4c4e-a107-4e4d6b30ba1b_SetDate">
    <vt:lpwstr>2023-09-28T04:03:48Z</vt:lpwstr>
  </property>
  <property fmtid="{D5CDD505-2E9C-101B-9397-08002B2CF9AE}" pid="4" name="MSIP_Label_927fd646-07cb-4c4e-a107-4e4d6b30ba1b_Method">
    <vt:lpwstr>Privileged</vt:lpwstr>
  </property>
  <property fmtid="{D5CDD505-2E9C-101B-9397-08002B2CF9AE}" pid="5" name="MSIP_Label_927fd646-07cb-4c4e-a107-4e4d6b30ba1b_Name">
    <vt:lpwstr>927fd646-07cb-4c4e-a107-4e4d6b30ba1b</vt:lpwstr>
  </property>
  <property fmtid="{D5CDD505-2E9C-101B-9397-08002B2CF9AE}" pid="6" name="MSIP_Label_927fd646-07cb-4c4e-a107-4e4d6b30ba1b_SiteId">
    <vt:lpwstr>a00de4ec-48a8-43a6-be74-e31274e2060d</vt:lpwstr>
  </property>
  <property fmtid="{D5CDD505-2E9C-101B-9397-08002B2CF9AE}" pid="7" name="MSIP_Label_927fd646-07cb-4c4e-a107-4e4d6b30ba1b_ActionId">
    <vt:lpwstr>03b2916d-dc99-40fd-951a-c99db60b3de9</vt:lpwstr>
  </property>
  <property fmtid="{D5CDD505-2E9C-101B-9397-08002B2CF9AE}" pid="8" name="MSIP_Label_927fd646-07cb-4c4e-a107-4e4d6b30ba1b_ContentBits">
    <vt:lpwstr>1</vt:lpwstr>
  </property>
  <property fmtid="{D5CDD505-2E9C-101B-9397-08002B2CF9AE}" pid="9" name="ContentTypeId">
    <vt:lpwstr>0x010100F0CB12D93D5F7A48AB2A77B1FA803F7A</vt:lpwstr>
  </property>
  <property fmtid="{D5CDD505-2E9C-101B-9397-08002B2CF9AE}" pid="10" name="_AdHocReviewCycleID">
    <vt:i4>-118019747</vt:i4>
  </property>
  <property fmtid="{D5CDD505-2E9C-101B-9397-08002B2CF9AE}" pid="11" name="_NewReviewCycle">
    <vt:lpwstr/>
  </property>
  <property fmtid="{D5CDD505-2E9C-101B-9397-08002B2CF9AE}" pid="12" name="_EmailSubject">
    <vt:lpwstr>2024 Forecast/2025 Budget Review Templates</vt:lpwstr>
  </property>
  <property fmtid="{D5CDD505-2E9C-101B-9397-08002B2CF9AE}" pid="13" name="_AuthorEmail">
    <vt:lpwstr>steve.strauch@merck.com</vt:lpwstr>
  </property>
  <property fmtid="{D5CDD505-2E9C-101B-9397-08002B2CF9AE}" pid="14" name="_AuthorEmailDisplayName">
    <vt:lpwstr>Strauch, Steve</vt:lpwstr>
  </property>
  <property fmtid="{D5CDD505-2E9C-101B-9397-08002B2CF9AE}" pid="15" name="_PreviousAdHocReviewCycleID">
    <vt:i4>-1455043037</vt:i4>
  </property>
</Properties>
</file>